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F29496-3EF7-472D-B271-1376CD216D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1EC8F4-06A8-491E-B7DD-A0747179E9A1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16040" y="244332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522440" y="4253040"/>
            <a:ext cx="7099200" cy="1352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Теңдеулерді шешу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8.2.2.6 бөлшек-рационал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27"/>
          <p:cNvSpPr/>
          <p:nvPr/>
        </p:nvSpPr>
        <p:spPr>
          <a:xfrm>
            <a:off x="1757520" y="4221000"/>
            <a:ext cx="6273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бөлшек-рационал теңдеулерді шеше алады;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0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1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2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3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4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Тапсырмалар: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45" name="Прямоугольник 3"/>
          <p:cNvSpPr/>
          <p:nvPr/>
        </p:nvSpPr>
        <p:spPr>
          <a:xfrm>
            <a:off x="474840" y="1260360"/>
            <a:ext cx="9975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6" name="TextBox 1" descr=""/>
          <p:cNvPicPr/>
          <p:nvPr/>
        </p:nvPicPr>
        <p:blipFill>
          <a:blip r:embed="rId3"/>
          <a:stretch/>
        </p:blipFill>
        <p:spPr>
          <a:xfrm>
            <a:off x="450720" y="835200"/>
            <a:ext cx="9809280" cy="6267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8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9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5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1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2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3" name="Прямоугольник 3" descr=""/>
          <p:cNvPicPr/>
          <p:nvPr/>
        </p:nvPicPr>
        <p:blipFill>
          <a:blip r:embed="rId3"/>
          <a:stretch/>
        </p:blipFill>
        <p:spPr>
          <a:xfrm>
            <a:off x="476280" y="974880"/>
            <a:ext cx="7929360" cy="5206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55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6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57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9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0" name="Прямоугольник 1" descr=""/>
          <p:cNvPicPr/>
          <p:nvPr/>
        </p:nvPicPr>
        <p:blipFill>
          <a:blip r:embed="rId3"/>
          <a:stretch/>
        </p:blipFill>
        <p:spPr>
          <a:xfrm>
            <a:off x="476280" y="682560"/>
            <a:ext cx="11277720" cy="6089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62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3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6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6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7" name="Прямоугольник 1" descr=""/>
          <p:cNvPicPr/>
          <p:nvPr/>
        </p:nvPicPr>
        <p:blipFill>
          <a:blip r:embed="rId3"/>
          <a:stretch/>
        </p:blipFill>
        <p:spPr>
          <a:xfrm>
            <a:off x="244440" y="974880"/>
            <a:ext cx="11112480" cy="4822560"/>
          </a:xfrm>
          <a:prstGeom prst="rect">
            <a:avLst/>
          </a:prstGeom>
          <a:ln w="0">
            <a:noFill/>
          </a:ln>
        </p:spPr>
      </p:pic>
      <p:cxnSp>
        <p:nvCxnSpPr>
          <p:cNvPr id="68" name="Прямая со стрелкой 3"/>
          <p:cNvCxnSpPr/>
          <p:nvPr/>
        </p:nvCxnSpPr>
        <p:spPr>
          <a:xfrm flipH="1">
            <a:off x="2196360" y="4476600"/>
            <a:ext cx="300600" cy="4104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69" name="Прямая со стрелкой 5"/>
          <p:cNvCxnSpPr/>
          <p:nvPr/>
        </p:nvCxnSpPr>
        <p:spPr>
          <a:xfrm>
            <a:off x="2838600" y="4421160"/>
            <a:ext cx="288000" cy="4658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71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2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73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5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76" name="Прямая соединительная линия 3"/>
          <p:cNvSpPr/>
          <p:nvPr/>
        </p:nvSpPr>
        <p:spPr>
          <a:xfrm flipH="1">
            <a:off x="4495680" y="4846680"/>
            <a:ext cx="46080" cy="30492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7" name="Прямоугольник 2" descr=""/>
          <p:cNvPicPr/>
          <p:nvPr/>
        </p:nvPicPr>
        <p:blipFill>
          <a:blip r:embed="rId3"/>
          <a:stretch/>
        </p:blipFill>
        <p:spPr>
          <a:xfrm>
            <a:off x="476280" y="1255680"/>
            <a:ext cx="3114720" cy="762120"/>
          </a:xfrm>
          <a:prstGeom prst="rect">
            <a:avLst/>
          </a:prstGeom>
          <a:ln w="0">
            <a:noFill/>
          </a:ln>
        </p:spPr>
      </p:pic>
      <p:pic>
        <p:nvPicPr>
          <p:cNvPr id="78" name="TextBox 5" descr=""/>
          <p:cNvPicPr/>
          <p:nvPr/>
        </p:nvPicPr>
        <p:blipFill>
          <a:blip r:embed="rId4"/>
          <a:stretch/>
        </p:blipFill>
        <p:spPr>
          <a:xfrm>
            <a:off x="476280" y="2328840"/>
            <a:ext cx="10131480" cy="3998880"/>
          </a:xfrm>
          <a:prstGeom prst="rect">
            <a:avLst/>
          </a:prstGeom>
          <a:ln w="0">
            <a:noFill/>
          </a:ln>
        </p:spPr>
      </p:pic>
      <p:cxnSp>
        <p:nvCxnSpPr>
          <p:cNvPr id="79" name="Прямая со стрелкой 4"/>
          <p:cNvCxnSpPr/>
          <p:nvPr/>
        </p:nvCxnSpPr>
        <p:spPr>
          <a:xfrm flipH="1">
            <a:off x="2552400" y="5022360"/>
            <a:ext cx="286560" cy="4230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0" name="Прямая со стрелкой 7"/>
          <p:cNvCxnSpPr/>
          <p:nvPr/>
        </p:nvCxnSpPr>
        <p:spPr>
          <a:xfrm>
            <a:off x="3166920" y="5022360"/>
            <a:ext cx="272160" cy="4230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2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83" name="Прямоугольник 2"/>
          <p:cNvSpPr/>
          <p:nvPr/>
        </p:nvSpPr>
        <p:spPr>
          <a:xfrm>
            <a:off x="439560" y="955800"/>
            <a:ext cx="10739520" cy="241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2e75b6"/>
                </a:solidFill>
                <a:uFillTx/>
                <a:latin typeface="Times New Roman"/>
                <a:ea typeface="Times New Roman"/>
              </a:rPr>
              <a:t>Бөлшек рационал теңдеуді шешу алгаритімін қоланып ,теңдеудің түбірін табу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2024-08-14T10:28:32Z</dcterms:modified>
  <cp:revision>196</cp:revision>
  <dc:subject/>
  <dc:title>Действительные числа</dc:title>
</cp:coreProperties>
</file>