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1.png" ContentType="image/png"/>
  <Override PartName="/ppt/media/image2.jpeg" ContentType="image/jpe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9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4"/>
          </p:nvPr>
        </p:nvSpPr>
        <p:spPr>
          <a:xfrm>
            <a:off x="388440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sldImg"/>
          </p:nvPr>
        </p:nvSpPr>
        <p:spPr>
          <a:xfrm>
            <a:off x="685800" y="1142640"/>
            <a:ext cx="5486400" cy="30862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move the slide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685800" y="4400280"/>
            <a:ext cx="5486400" cy="360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Click to edit the notes format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ftr" idx="5"/>
          </p:nvPr>
        </p:nvSpPr>
        <p:spPr>
          <a:xfrm>
            <a:off x="-36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PlaceHolder 6"/>
          <p:cNvSpPr>
            <a:spLocks noGrp="1"/>
          </p:cNvSpPr>
          <p:nvPr>
            <p:ph type="sldNum" idx="6"/>
          </p:nvPr>
        </p:nvSpPr>
        <p:spPr>
          <a:xfrm>
            <a:off x="388440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6EEAA37-471F-4932-8974-715ABC348B44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400" cy="3086280"/>
          </a:xfrm>
          <a:prstGeom prst="rect">
            <a:avLst/>
          </a:prstGeom>
          <a:ln w="0">
            <a:noFill/>
          </a:ln>
        </p:spPr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685800" y="4400280"/>
            <a:ext cx="5486400" cy="360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3" name="Номер слайда 3"/>
          <p:cNvSpPr/>
          <p:nvPr/>
        </p:nvSpPr>
        <p:spPr>
          <a:xfrm>
            <a:off x="388476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A2064DB-8E4D-4C7B-A517-C75D7B51375D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20DE8A7-E5CF-487D-8916-562202407BD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071193C-719B-4E47-849A-EC0A221EB6F8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7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8.pn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9.png"/><Relationship Id="rId4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10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"/>
          <p:cNvSpPr/>
          <p:nvPr/>
        </p:nvSpPr>
        <p:spPr>
          <a:xfrm>
            <a:off x="952560" y="255888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Пәні: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" name="Прямоугольник 2"/>
          <p:cNvSpPr/>
          <p:nvPr/>
        </p:nvSpPr>
        <p:spPr>
          <a:xfrm>
            <a:off x="952560" y="347040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Сынып: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6" name="Прямоугольник 3"/>
          <p:cNvSpPr/>
          <p:nvPr/>
        </p:nvSpPr>
        <p:spPr>
          <a:xfrm>
            <a:off x="952560" y="43815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Тоқсан: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" name="Прямоугольник 4"/>
          <p:cNvSpPr/>
          <p:nvPr/>
        </p:nvSpPr>
        <p:spPr>
          <a:xfrm>
            <a:off x="952560" y="5292720"/>
            <a:ext cx="6778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Ұстаздың</a:t>
            </a: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аты-жөні: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" name="Прямоугольник 5"/>
          <p:cNvSpPr/>
          <p:nvPr/>
        </p:nvSpPr>
        <p:spPr>
          <a:xfrm>
            <a:off x="5987880" y="25383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Алгебра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" name="Прямоугольник 6"/>
          <p:cNvSpPr/>
          <p:nvPr/>
        </p:nvSpPr>
        <p:spPr>
          <a:xfrm>
            <a:off x="5987880" y="344952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8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0" name="Прямоугольник 7"/>
          <p:cNvSpPr/>
          <p:nvPr/>
        </p:nvSpPr>
        <p:spPr>
          <a:xfrm>
            <a:off x="5987880" y="436104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I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І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Прямоугольник 47"/>
          <p:cNvSpPr/>
          <p:nvPr/>
        </p:nvSpPr>
        <p:spPr>
          <a:xfrm>
            <a:off x="439560" y="274680"/>
            <a:ext cx="4478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imes New Roman"/>
                <a:ea typeface="Tahoma"/>
              </a:rPr>
              <a:t>Қорытынды: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99" name="Рисунок 70" descr=""/>
          <p:cNvPicPr/>
          <p:nvPr/>
        </p:nvPicPr>
        <p:blipFill>
          <a:blip r:embed="rId1"/>
          <a:stretch/>
        </p:blipFill>
        <p:spPr>
          <a:xfrm>
            <a:off x="8155080" y="2013120"/>
            <a:ext cx="3521160" cy="4322520"/>
          </a:xfrm>
          <a:prstGeom prst="rect">
            <a:avLst/>
          </a:prstGeom>
          <a:ln w="0">
            <a:noFill/>
          </a:ln>
        </p:spPr>
      </p:pic>
      <p:sp>
        <p:nvSpPr>
          <p:cNvPr id="100" name="Прямоугольник 2"/>
          <p:cNvSpPr/>
          <p:nvPr/>
        </p:nvSpPr>
        <p:spPr>
          <a:xfrm>
            <a:off x="439560" y="955800"/>
            <a:ext cx="1073952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Бүгінгі сабақта бөлшек рационал теңдеулерді шығаруды үйрендік.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transition spd="med">
    <p:fade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Группа 9"/>
          <p:cNvGrpSpPr/>
          <p:nvPr/>
        </p:nvGrpSpPr>
        <p:grpSpPr>
          <a:xfrm>
            <a:off x="714240" y="1333440"/>
            <a:ext cx="650880" cy="641520"/>
            <a:chOff x="714240" y="1333440"/>
            <a:chExt cx="650880" cy="641520"/>
          </a:xfrm>
        </p:grpSpPr>
        <p:grpSp>
          <p:nvGrpSpPr>
            <p:cNvPr id="22" name="Группа 8"/>
            <p:cNvGrpSpPr/>
            <p:nvPr/>
          </p:nvGrpSpPr>
          <p:grpSpPr>
            <a:xfrm>
              <a:off x="714240" y="1333440"/>
              <a:ext cx="650880" cy="641520"/>
              <a:chOff x="714240" y="1333440"/>
              <a:chExt cx="650880" cy="641520"/>
            </a:xfrm>
          </p:grpSpPr>
          <p:sp>
            <p:nvSpPr>
              <p:cNvPr id="23" name="Овал 4"/>
              <p:cNvSpPr/>
              <p:nvPr/>
            </p:nvSpPr>
            <p:spPr>
              <a:xfrm>
                <a:off x="714240" y="13334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4" name="Овал 7"/>
              <p:cNvSpPr/>
              <p:nvPr/>
            </p:nvSpPr>
            <p:spPr>
              <a:xfrm>
                <a:off x="759960" y="13935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25" name="Овал 6"/>
            <p:cNvSpPr/>
            <p:nvPr/>
          </p:nvSpPr>
          <p:spPr>
            <a:xfrm>
              <a:off x="836280" y="14526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6" name="Овал 5"/>
            <p:cNvSpPr/>
            <p:nvPr/>
          </p:nvSpPr>
          <p:spPr>
            <a:xfrm>
              <a:off x="877680" y="14936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7" name="Группа 10"/>
          <p:cNvGrpSpPr/>
          <p:nvPr/>
        </p:nvGrpSpPr>
        <p:grpSpPr>
          <a:xfrm>
            <a:off x="797040" y="4440240"/>
            <a:ext cx="650880" cy="641520"/>
            <a:chOff x="797040" y="4440240"/>
            <a:chExt cx="650880" cy="641520"/>
          </a:xfrm>
        </p:grpSpPr>
        <p:grpSp>
          <p:nvGrpSpPr>
            <p:cNvPr id="28" name="Группа 11"/>
            <p:cNvGrpSpPr/>
            <p:nvPr/>
          </p:nvGrpSpPr>
          <p:grpSpPr>
            <a:xfrm>
              <a:off x="797040" y="4440240"/>
              <a:ext cx="650880" cy="641520"/>
              <a:chOff x="797040" y="4440240"/>
              <a:chExt cx="650880" cy="641520"/>
            </a:xfrm>
          </p:grpSpPr>
          <p:sp>
            <p:nvSpPr>
              <p:cNvPr id="29" name="Овал 14"/>
              <p:cNvSpPr/>
              <p:nvPr/>
            </p:nvSpPr>
            <p:spPr>
              <a:xfrm>
                <a:off x="797040" y="44402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30" name="Овал 15"/>
              <p:cNvSpPr/>
              <p:nvPr/>
            </p:nvSpPr>
            <p:spPr>
              <a:xfrm>
                <a:off x="842760" y="45003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31" name="Овал 12"/>
            <p:cNvSpPr/>
            <p:nvPr/>
          </p:nvSpPr>
          <p:spPr>
            <a:xfrm>
              <a:off x="919080" y="45594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32" name="Овал 13"/>
            <p:cNvSpPr/>
            <p:nvPr/>
          </p:nvSpPr>
          <p:spPr>
            <a:xfrm>
              <a:off x="960480" y="46004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33" name="Группа 16"/>
          <p:cNvGrpSpPr/>
          <p:nvPr/>
        </p:nvGrpSpPr>
        <p:grpSpPr>
          <a:xfrm>
            <a:off x="681120" y="2682720"/>
            <a:ext cx="650880" cy="641520"/>
            <a:chOff x="681120" y="2682720"/>
            <a:chExt cx="650880" cy="641520"/>
          </a:xfrm>
        </p:grpSpPr>
        <p:grpSp>
          <p:nvGrpSpPr>
            <p:cNvPr id="34" name="Группа 17"/>
            <p:cNvGrpSpPr/>
            <p:nvPr/>
          </p:nvGrpSpPr>
          <p:grpSpPr>
            <a:xfrm>
              <a:off x="681120" y="2682720"/>
              <a:ext cx="650880" cy="641520"/>
              <a:chOff x="681120" y="2682720"/>
              <a:chExt cx="650880" cy="641520"/>
            </a:xfrm>
          </p:grpSpPr>
          <p:sp>
            <p:nvSpPr>
              <p:cNvPr id="35" name="Овал 20"/>
              <p:cNvSpPr/>
              <p:nvPr/>
            </p:nvSpPr>
            <p:spPr>
              <a:xfrm>
                <a:off x="681120" y="268272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36" name="Овал 21"/>
              <p:cNvSpPr/>
              <p:nvPr/>
            </p:nvSpPr>
            <p:spPr>
              <a:xfrm>
                <a:off x="726840" y="274284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37" name="Овал 18"/>
            <p:cNvSpPr/>
            <p:nvPr/>
          </p:nvSpPr>
          <p:spPr>
            <a:xfrm>
              <a:off x="803160" y="280188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38" name="Овал 19"/>
            <p:cNvSpPr/>
            <p:nvPr/>
          </p:nvSpPr>
          <p:spPr>
            <a:xfrm>
              <a:off x="844560" y="284292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39" name="Скругленный прямоугольник 22"/>
          <p:cNvSpPr/>
          <p:nvPr/>
        </p:nvSpPr>
        <p:spPr>
          <a:xfrm>
            <a:off x="1616040" y="1127160"/>
            <a:ext cx="6935760" cy="1138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0" name="Скругленный прямоугольник 23"/>
          <p:cNvSpPr/>
          <p:nvPr/>
        </p:nvSpPr>
        <p:spPr>
          <a:xfrm>
            <a:off x="1616040" y="2443320"/>
            <a:ext cx="7005600" cy="18097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1" name="Скругленный прямоугольник 24"/>
          <p:cNvSpPr/>
          <p:nvPr/>
        </p:nvSpPr>
        <p:spPr>
          <a:xfrm>
            <a:off x="1522440" y="4253040"/>
            <a:ext cx="7099200" cy="13525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2" name="TextBox 26"/>
          <p:cNvSpPr/>
          <p:nvPr/>
        </p:nvSpPr>
        <p:spPr>
          <a:xfrm>
            <a:off x="1697040" y="1201680"/>
            <a:ext cx="6416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Сабақтың тақырыбы</a:t>
            </a:r>
            <a:r>
              <a:rPr b="0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: 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Теңдеулерді шешу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3" name="TextBox 25"/>
          <p:cNvSpPr/>
          <p:nvPr/>
        </p:nvSpPr>
        <p:spPr>
          <a:xfrm>
            <a:off x="1757520" y="2347920"/>
            <a:ext cx="679428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Оқу мақсаты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8.2.2.6 бөлшек-рационал теңдеулерді шешу;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4" name="TextBox 27"/>
          <p:cNvSpPr/>
          <p:nvPr/>
        </p:nvSpPr>
        <p:spPr>
          <a:xfrm>
            <a:off x="1757520" y="4221000"/>
            <a:ext cx="62737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Сабақтың мақсаты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</a:t>
            </a: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бөлшек-рационал теңдеулерді шеше алады;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5" name="Рисунок 28" descr=""/>
          <p:cNvPicPr/>
          <p:nvPr/>
        </p:nvPicPr>
        <p:blipFill>
          <a:blip r:embed="rId1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47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48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49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0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51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Білетін боламыз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52" name="TextBox 1" descr=""/>
          <p:cNvPicPr/>
          <p:nvPr/>
        </p:nvPicPr>
        <p:blipFill>
          <a:blip r:embed="rId3"/>
          <a:stretch/>
        </p:blipFill>
        <p:spPr>
          <a:xfrm>
            <a:off x="920880" y="1189080"/>
            <a:ext cx="10485360" cy="350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54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55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56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58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Білетін боламыз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59" name="TextBox 4" descr=""/>
          <p:cNvPicPr/>
          <p:nvPr/>
        </p:nvPicPr>
        <p:blipFill>
          <a:blip r:embed="rId3"/>
          <a:stretch/>
        </p:blipFill>
        <p:spPr>
          <a:xfrm>
            <a:off x="317520" y="1152360"/>
            <a:ext cx="8942400" cy="719280"/>
          </a:xfrm>
          <a:prstGeom prst="rect">
            <a:avLst/>
          </a:prstGeom>
          <a:ln w="0">
            <a:noFill/>
          </a:ln>
        </p:spPr>
      </p:pic>
      <p:sp>
        <p:nvSpPr>
          <p:cNvPr id="60" name="TextBox 7"/>
          <p:cNvSpPr/>
          <p:nvPr/>
        </p:nvSpPr>
        <p:spPr>
          <a:xfrm>
            <a:off x="47520" y="4005360"/>
            <a:ext cx="1941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61" name="TextBox 2" descr=""/>
          <p:cNvPicPr/>
          <p:nvPr/>
        </p:nvPicPr>
        <p:blipFill>
          <a:blip r:embed="rId4"/>
          <a:stretch/>
        </p:blipFill>
        <p:spPr>
          <a:xfrm>
            <a:off x="317520" y="2073240"/>
            <a:ext cx="10887120" cy="3876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63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64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65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67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Білетін боламыз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68" name="Прямоугольник 3"/>
          <p:cNvSpPr/>
          <p:nvPr/>
        </p:nvSpPr>
        <p:spPr>
          <a:xfrm>
            <a:off x="474840" y="1260360"/>
            <a:ext cx="9975600" cy="43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  </a:t>
            </a:r>
            <a:r>
              <a:rPr b="1" i="1" lang="kk-KZ" sz="24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Бөлшек рационал теңдеуді шешудің алгаритімі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а)</a:t>
            </a:r>
            <a:r>
              <a:rPr b="1" i="1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i="1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теңдеудің құрамындағы бөлшектердің бөлімдерін нөлге айналдыратын х-тің мәндерін анықтап, теңдеудің ММЖ-ын табу керек.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ә) берілген теңдеулердегі бөлшектердің ортақ бөлімдерін анықтап , теңдеуді осы ортақ бөлімге көбейтеді. Осылай берілген теңдеуді бүтін теңдеумен алмастыру керек.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б) шыққан бүтін теңдеуді шешіп, оның түбірлерін табу керек;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в) табылған түбірлердің ММЖ-ына жататындарын тауып, оларды есептің жауабына жазу керек.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70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71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72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3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74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Тапсырмалар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75" name="TextBox 1"/>
          <p:cNvSpPr/>
          <p:nvPr/>
        </p:nvSpPr>
        <p:spPr>
          <a:xfrm>
            <a:off x="465120" y="789120"/>
            <a:ext cx="8239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1.Теңдеудің түбірлерін табыңдар: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6" name="TextBox 4" descr=""/>
          <p:cNvPicPr/>
          <p:nvPr/>
        </p:nvPicPr>
        <p:blipFill>
          <a:blip r:embed="rId3"/>
          <a:stretch/>
        </p:blipFill>
        <p:spPr>
          <a:xfrm>
            <a:off x="360360" y="1311120"/>
            <a:ext cx="10447200" cy="5954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78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79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80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81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82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Тапсырмалар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83" name="Прямоугольник 1" descr=""/>
          <p:cNvPicPr/>
          <p:nvPr/>
        </p:nvPicPr>
        <p:blipFill>
          <a:blip r:embed="rId3"/>
          <a:stretch/>
        </p:blipFill>
        <p:spPr>
          <a:xfrm>
            <a:off x="476280" y="682560"/>
            <a:ext cx="11277720" cy="5419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85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86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87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88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89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Тапсырмалар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90" name="Прямоугольник 1" descr=""/>
          <p:cNvPicPr/>
          <p:nvPr/>
        </p:nvPicPr>
        <p:blipFill>
          <a:blip r:embed="rId3"/>
          <a:stretch/>
        </p:blipFill>
        <p:spPr>
          <a:xfrm>
            <a:off x="244440" y="1017720"/>
            <a:ext cx="11112480" cy="4840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92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93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94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5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96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Тапсырмалар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97" name="Прямоугольник 1" descr=""/>
          <p:cNvPicPr/>
          <p:nvPr/>
        </p:nvPicPr>
        <p:blipFill>
          <a:blip r:embed="rId3"/>
          <a:stretch/>
        </p:blipFill>
        <p:spPr>
          <a:xfrm>
            <a:off x="476280" y="963720"/>
            <a:ext cx="12123720" cy="4784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1493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2022-09-05T02:41:09Z</dcterms:created>
  <dc:creator>User</dc:creator>
  <dc:description/>
  <dc:language>ru-RU</dc:language>
  <cp:lastModifiedBy>Huawei</cp:lastModifiedBy>
  <dcterms:modified xsi:type="dcterms:W3CDTF">2024-08-14T10:27:47Z</dcterms:modified>
  <cp:revision>166</cp:revision>
  <dc:subject/>
  <dc:title>Действительные числа</dc:title>
</cp:coreProperties>
</file>