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4.png" ContentType="image/png"/>
  <Override PartName="/ppt/media/image12.png" ContentType="image/png"/>
  <Override PartName="/ppt/media/image5.png" ContentType="image/png"/>
  <Override PartName="/ppt/media/image13.png" ContentType="image/png"/>
  <Override PartName="/ppt/media/image6.png" ContentType="image/png"/>
  <Override PartName="/ppt/media/image14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media/image11.png" ContentType="image/png"/>
  <Override PartName="/ppt/media/image3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FF56093-010A-483E-AAD7-A769F6B480E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057F8A6-B340-4395-A4EA-5B21E10735C8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image" Target="../media/image2.jpeg"/><Relationship Id="rId4" Type="http://schemas.openxmlformats.org/officeDocument/2006/relationships/image" Target="../media/image6.png"/><Relationship Id="rId5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9"/>
          <p:cNvGrpSpPr/>
          <p:nvPr/>
        </p:nvGrpSpPr>
        <p:grpSpPr>
          <a:xfrm>
            <a:off x="714240" y="1333440"/>
            <a:ext cx="650880" cy="641520"/>
            <a:chOff x="714240" y="1333440"/>
            <a:chExt cx="650880" cy="641520"/>
          </a:xfrm>
        </p:grpSpPr>
        <p:grpSp>
          <p:nvGrpSpPr>
            <p:cNvPr id="15" name="Группа 8"/>
            <p:cNvGrpSpPr/>
            <p:nvPr/>
          </p:nvGrpSpPr>
          <p:grpSpPr>
            <a:xfrm>
              <a:off x="714240" y="1333440"/>
              <a:ext cx="650880" cy="641520"/>
              <a:chOff x="714240" y="1333440"/>
              <a:chExt cx="650880" cy="641520"/>
            </a:xfrm>
          </p:grpSpPr>
          <p:sp>
            <p:nvSpPr>
              <p:cNvPr id="16" name="Овал 4"/>
              <p:cNvSpPr/>
              <p:nvPr/>
            </p:nvSpPr>
            <p:spPr>
              <a:xfrm>
                <a:off x="714240" y="13334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7" name="Овал 7"/>
              <p:cNvSpPr/>
              <p:nvPr/>
            </p:nvSpPr>
            <p:spPr>
              <a:xfrm>
                <a:off x="759960" y="13935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8" name="Овал 6"/>
            <p:cNvSpPr/>
            <p:nvPr/>
          </p:nvSpPr>
          <p:spPr>
            <a:xfrm>
              <a:off x="836280" y="14526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Овал 5"/>
            <p:cNvSpPr/>
            <p:nvPr/>
          </p:nvSpPr>
          <p:spPr>
            <a:xfrm>
              <a:off x="877680" y="14936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0" name="Группа 10"/>
          <p:cNvGrpSpPr/>
          <p:nvPr/>
        </p:nvGrpSpPr>
        <p:grpSpPr>
          <a:xfrm>
            <a:off x="657360" y="4808520"/>
            <a:ext cx="650880" cy="641520"/>
            <a:chOff x="657360" y="4808520"/>
            <a:chExt cx="650880" cy="641520"/>
          </a:xfrm>
        </p:grpSpPr>
        <p:grpSp>
          <p:nvGrpSpPr>
            <p:cNvPr id="21" name="Группа 11"/>
            <p:cNvGrpSpPr/>
            <p:nvPr/>
          </p:nvGrpSpPr>
          <p:grpSpPr>
            <a:xfrm>
              <a:off x="657360" y="4808520"/>
              <a:ext cx="650880" cy="641520"/>
              <a:chOff x="657360" y="4808520"/>
              <a:chExt cx="650880" cy="641520"/>
            </a:xfrm>
          </p:grpSpPr>
          <p:sp>
            <p:nvSpPr>
              <p:cNvPr id="22" name="Овал 14"/>
              <p:cNvSpPr/>
              <p:nvPr/>
            </p:nvSpPr>
            <p:spPr>
              <a:xfrm>
                <a:off x="657360" y="48085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3" name="Овал 15"/>
              <p:cNvSpPr/>
              <p:nvPr/>
            </p:nvSpPr>
            <p:spPr>
              <a:xfrm>
                <a:off x="703080" y="48686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4" name="Овал 12"/>
            <p:cNvSpPr/>
            <p:nvPr/>
          </p:nvSpPr>
          <p:spPr>
            <a:xfrm>
              <a:off x="779400" y="49276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Овал 13"/>
            <p:cNvSpPr/>
            <p:nvPr/>
          </p:nvSpPr>
          <p:spPr>
            <a:xfrm>
              <a:off x="820800" y="49687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6" name="Группа 16"/>
          <p:cNvGrpSpPr/>
          <p:nvPr/>
        </p:nvGrpSpPr>
        <p:grpSpPr>
          <a:xfrm>
            <a:off x="681120" y="2995560"/>
            <a:ext cx="650880" cy="641520"/>
            <a:chOff x="681120" y="2995560"/>
            <a:chExt cx="650880" cy="641520"/>
          </a:xfrm>
        </p:grpSpPr>
        <p:grpSp>
          <p:nvGrpSpPr>
            <p:cNvPr id="27" name="Группа 17"/>
            <p:cNvGrpSpPr/>
            <p:nvPr/>
          </p:nvGrpSpPr>
          <p:grpSpPr>
            <a:xfrm>
              <a:off x="681120" y="2995560"/>
              <a:ext cx="650880" cy="641520"/>
              <a:chOff x="681120" y="2995560"/>
              <a:chExt cx="650880" cy="641520"/>
            </a:xfrm>
          </p:grpSpPr>
          <p:sp>
            <p:nvSpPr>
              <p:cNvPr id="28" name="Овал 20"/>
              <p:cNvSpPr/>
              <p:nvPr/>
            </p:nvSpPr>
            <p:spPr>
              <a:xfrm>
                <a:off x="681120" y="299556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9" name="Овал 21"/>
              <p:cNvSpPr/>
              <p:nvPr/>
            </p:nvSpPr>
            <p:spPr>
              <a:xfrm>
                <a:off x="726840" y="305568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0" name="Овал 18"/>
            <p:cNvSpPr/>
            <p:nvPr/>
          </p:nvSpPr>
          <p:spPr>
            <a:xfrm>
              <a:off x="803160" y="311472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1" name="Овал 19"/>
            <p:cNvSpPr/>
            <p:nvPr/>
          </p:nvSpPr>
          <p:spPr>
            <a:xfrm>
              <a:off x="844560" y="315576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2" name="Скругленный прямоугольник 22"/>
          <p:cNvSpPr/>
          <p:nvPr/>
        </p:nvSpPr>
        <p:spPr>
          <a:xfrm>
            <a:off x="1616040" y="1127160"/>
            <a:ext cx="6935760" cy="11383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Скругленный прямоугольник 23"/>
          <p:cNvSpPr/>
          <p:nvPr/>
        </p:nvSpPr>
        <p:spPr>
          <a:xfrm>
            <a:off x="1555920" y="2411280"/>
            <a:ext cx="7005600" cy="18097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Скругленный прямоугольник 24"/>
          <p:cNvSpPr/>
          <p:nvPr/>
        </p:nvSpPr>
        <p:spPr>
          <a:xfrm>
            <a:off x="1476360" y="4253040"/>
            <a:ext cx="7075440" cy="17780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TextBox 26"/>
          <p:cNvSpPr/>
          <p:nvPr/>
        </p:nvSpPr>
        <p:spPr>
          <a:xfrm>
            <a:off x="1697040" y="1201680"/>
            <a:ext cx="641664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: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 теңдеулерді шешу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6" name="TextBox 25"/>
          <p:cNvSpPr/>
          <p:nvPr/>
        </p:nvSpPr>
        <p:spPr>
          <a:xfrm>
            <a:off x="1757520" y="2347920"/>
            <a:ext cx="679428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Оқу мақсаты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8.2.2.5|ax</a:t>
            </a:r>
            <a:r>
              <a:rPr b="0" lang="kk-KZ" sz="2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+bx|+c=0; ax</a:t>
            </a:r>
            <a:r>
              <a:rPr b="0" lang="kk-KZ" sz="2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+b|x|+c=0; түріндегі теңдеулерді шешу;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TextBox 27"/>
          <p:cNvSpPr/>
          <p:nvPr/>
        </p:nvSpPr>
        <p:spPr>
          <a:xfrm>
            <a:off x="1757520" y="4221000"/>
            <a:ext cx="6602400" cy="180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Айнымалысы модуль таңбасының  ішінде  берілген квадрат теңдеулерді шеше алады.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8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40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1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42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43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44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 algn="just"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 </a:t>
              </a: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 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45" name="TextBox 6" descr=""/>
          <p:cNvPicPr/>
          <p:nvPr/>
        </p:nvPicPr>
        <p:blipFill>
          <a:blip r:embed="rId3"/>
          <a:stretch/>
        </p:blipFill>
        <p:spPr>
          <a:xfrm>
            <a:off x="476280" y="963720"/>
            <a:ext cx="10436040" cy="5271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47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8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49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0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51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 algn="just"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 </a:t>
              </a: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 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52" name="TextBox 6" descr=""/>
          <p:cNvPicPr/>
          <p:nvPr/>
        </p:nvPicPr>
        <p:blipFill>
          <a:blip r:embed="rId3"/>
          <a:stretch/>
        </p:blipFill>
        <p:spPr>
          <a:xfrm>
            <a:off x="476280" y="963720"/>
            <a:ext cx="10436040" cy="6033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Группа 22"/>
          <p:cNvGrpSpPr/>
          <p:nvPr/>
        </p:nvGrpSpPr>
        <p:grpSpPr>
          <a:xfrm>
            <a:off x="28440" y="47520"/>
            <a:ext cx="5160960" cy="619200"/>
            <a:chOff x="28440" y="47520"/>
            <a:chExt cx="5160960" cy="619200"/>
          </a:xfrm>
        </p:grpSpPr>
        <p:sp>
          <p:nvSpPr>
            <p:cNvPr id="54" name="Скругленный прямоугольник 25"/>
            <p:cNvSpPr/>
            <p:nvPr/>
          </p:nvSpPr>
          <p:spPr>
            <a:xfrm>
              <a:off x="105480" y="72360"/>
              <a:ext cx="48877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55" name="Скругленный прямоугольник 26"/>
            <p:cNvGrpSpPr/>
            <p:nvPr/>
          </p:nvGrpSpPr>
          <p:grpSpPr>
            <a:xfrm>
              <a:off x="28440" y="47520"/>
              <a:ext cx="1000440" cy="619200"/>
              <a:chOff x="28440" y="47520"/>
              <a:chExt cx="1000440" cy="619200"/>
            </a:xfrm>
          </p:grpSpPr>
          <p:pic>
            <p:nvPicPr>
              <p:cNvPr id="56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100044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7" name=""/>
              <p:cNvSpPr/>
              <p:nvPr/>
            </p:nvSpPr>
            <p:spPr>
              <a:xfrm>
                <a:off x="116640" y="97920"/>
                <a:ext cx="82116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58" name="TextBox 27"/>
            <p:cNvSpPr/>
            <p:nvPr/>
          </p:nvSpPr>
          <p:spPr>
            <a:xfrm>
              <a:off x="1141560" y="112680"/>
              <a:ext cx="404784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Жеке тапсырма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59" name="TextBox 2" descr=""/>
          <p:cNvPicPr/>
          <p:nvPr/>
        </p:nvPicPr>
        <p:blipFill>
          <a:blip r:embed="rId3"/>
          <a:stretch/>
        </p:blipFill>
        <p:spPr>
          <a:xfrm>
            <a:off x="596880" y="2146320"/>
            <a:ext cx="10620360" cy="3968640"/>
          </a:xfrm>
          <a:prstGeom prst="rect">
            <a:avLst/>
          </a:prstGeom>
          <a:ln w="0">
            <a:noFill/>
          </a:ln>
        </p:spPr>
      </p:pic>
      <p:sp>
        <p:nvSpPr>
          <p:cNvPr id="60" name="TextBox 3"/>
          <p:cNvSpPr/>
          <p:nvPr/>
        </p:nvSpPr>
        <p:spPr>
          <a:xfrm>
            <a:off x="6342120" y="1654200"/>
            <a:ext cx="484812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1" name="TextBox 5" descr=""/>
          <p:cNvPicPr/>
          <p:nvPr/>
        </p:nvPicPr>
        <p:blipFill>
          <a:blip r:embed="rId4"/>
          <a:stretch/>
        </p:blipFill>
        <p:spPr>
          <a:xfrm>
            <a:off x="566640" y="974880"/>
            <a:ext cx="8169480" cy="1171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Прямоугольник 1" descr=""/>
          <p:cNvPicPr/>
          <p:nvPr/>
        </p:nvPicPr>
        <p:blipFill>
          <a:blip r:embed="rId1"/>
          <a:stretch/>
        </p:blipFill>
        <p:spPr>
          <a:xfrm>
            <a:off x="622440" y="1011240"/>
            <a:ext cx="10350360" cy="957240"/>
          </a:xfrm>
          <a:prstGeom prst="rect">
            <a:avLst/>
          </a:prstGeom>
          <a:ln w="0">
            <a:noFill/>
          </a:ln>
        </p:spPr>
      </p:pic>
      <p:pic>
        <p:nvPicPr>
          <p:cNvPr id="63" name="Прямоугольник 2" descr=""/>
          <p:cNvPicPr/>
          <p:nvPr/>
        </p:nvPicPr>
        <p:blipFill>
          <a:blip r:embed="rId2"/>
          <a:stretch/>
        </p:blipFill>
        <p:spPr>
          <a:xfrm>
            <a:off x="622440" y="1968480"/>
            <a:ext cx="8813520" cy="3968640"/>
          </a:xfrm>
          <a:prstGeom prst="rect">
            <a:avLst/>
          </a:prstGeom>
          <a:ln w="0">
            <a:noFill/>
          </a:ln>
        </p:spPr>
      </p:pic>
      <p:grpSp>
        <p:nvGrpSpPr>
          <p:cNvPr id="64" name="Группа 3"/>
          <p:cNvGrpSpPr/>
          <p:nvPr/>
        </p:nvGrpSpPr>
        <p:grpSpPr>
          <a:xfrm>
            <a:off x="28440" y="47520"/>
            <a:ext cx="5160960" cy="619200"/>
            <a:chOff x="28440" y="47520"/>
            <a:chExt cx="5160960" cy="619200"/>
          </a:xfrm>
        </p:grpSpPr>
        <p:sp>
          <p:nvSpPr>
            <p:cNvPr id="65" name="Скругленный прямоугольник 4"/>
            <p:cNvSpPr/>
            <p:nvPr/>
          </p:nvSpPr>
          <p:spPr>
            <a:xfrm>
              <a:off x="105480" y="72360"/>
              <a:ext cx="48877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3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6" name="Скругленный прямоугольник 5"/>
            <p:cNvGrpSpPr/>
            <p:nvPr/>
          </p:nvGrpSpPr>
          <p:grpSpPr>
            <a:xfrm>
              <a:off x="28440" y="47520"/>
              <a:ext cx="1000440" cy="619200"/>
              <a:chOff x="28440" y="47520"/>
              <a:chExt cx="1000440" cy="619200"/>
            </a:xfrm>
          </p:grpSpPr>
          <p:pic>
            <p:nvPicPr>
              <p:cNvPr id="67" name="Скругленный прямоугольник 5" descr=""/>
              <p:cNvPicPr/>
              <p:nvPr/>
            </p:nvPicPr>
            <p:blipFill>
              <a:blip r:embed="rId4"/>
              <a:stretch/>
            </p:blipFill>
            <p:spPr>
              <a:xfrm>
                <a:off x="28440" y="47520"/>
                <a:ext cx="100044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8" name=""/>
              <p:cNvSpPr/>
              <p:nvPr/>
            </p:nvSpPr>
            <p:spPr>
              <a:xfrm>
                <a:off x="116640" y="97920"/>
                <a:ext cx="82116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9" name="TextBox 6"/>
            <p:cNvSpPr/>
            <p:nvPr/>
          </p:nvSpPr>
          <p:spPr>
            <a:xfrm>
              <a:off x="1141560" y="112680"/>
              <a:ext cx="404784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Жеке тапсырма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Группа 22"/>
          <p:cNvGrpSpPr/>
          <p:nvPr/>
        </p:nvGrpSpPr>
        <p:grpSpPr>
          <a:xfrm>
            <a:off x="28440" y="47520"/>
            <a:ext cx="4629240" cy="619200"/>
            <a:chOff x="28440" y="47520"/>
            <a:chExt cx="4629240" cy="619200"/>
          </a:xfrm>
        </p:grpSpPr>
        <p:sp>
          <p:nvSpPr>
            <p:cNvPr id="71" name="Скругленный прямоугольник 25"/>
            <p:cNvSpPr/>
            <p:nvPr/>
          </p:nvSpPr>
          <p:spPr>
            <a:xfrm>
              <a:off x="105480" y="72360"/>
              <a:ext cx="446760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2" name="Скругленный прямоугольник 26"/>
            <p:cNvGrpSpPr/>
            <p:nvPr/>
          </p:nvGrpSpPr>
          <p:grpSpPr>
            <a:xfrm>
              <a:off x="28440" y="47520"/>
              <a:ext cx="999000" cy="619200"/>
              <a:chOff x="28440" y="47520"/>
              <a:chExt cx="999000" cy="619200"/>
            </a:xfrm>
          </p:grpSpPr>
          <p:pic>
            <p:nvPicPr>
              <p:cNvPr id="73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900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4" name=""/>
              <p:cNvSpPr/>
              <p:nvPr/>
            </p:nvSpPr>
            <p:spPr>
              <a:xfrm>
                <a:off x="116280" y="97920"/>
                <a:ext cx="81972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75" name="TextBox 27"/>
            <p:cNvSpPr/>
            <p:nvPr/>
          </p:nvSpPr>
          <p:spPr>
            <a:xfrm>
              <a:off x="1107000" y="72360"/>
              <a:ext cx="355068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Жеке тапсырма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76" name="Прямоугольник 1" descr=""/>
          <p:cNvPicPr/>
          <p:nvPr/>
        </p:nvPicPr>
        <p:blipFill>
          <a:blip r:embed="rId3"/>
          <a:stretch/>
        </p:blipFill>
        <p:spPr>
          <a:xfrm>
            <a:off x="878040" y="1243080"/>
            <a:ext cx="8028000" cy="3109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Группа 22"/>
          <p:cNvGrpSpPr/>
          <p:nvPr/>
        </p:nvGrpSpPr>
        <p:grpSpPr>
          <a:xfrm>
            <a:off x="28440" y="47520"/>
            <a:ext cx="4876920" cy="640800"/>
            <a:chOff x="28440" y="47520"/>
            <a:chExt cx="4876920" cy="640800"/>
          </a:xfrm>
        </p:grpSpPr>
        <p:sp>
          <p:nvSpPr>
            <p:cNvPr id="78" name="Скругленный прямоугольник 25"/>
            <p:cNvSpPr/>
            <p:nvPr/>
          </p:nvSpPr>
          <p:spPr>
            <a:xfrm>
              <a:off x="105480" y="72720"/>
              <a:ext cx="469008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9" name="Скругленный прямоугольник 26"/>
            <p:cNvGrpSpPr/>
            <p:nvPr/>
          </p:nvGrpSpPr>
          <p:grpSpPr>
            <a:xfrm>
              <a:off x="28440" y="47520"/>
              <a:ext cx="999720" cy="631800"/>
              <a:chOff x="28440" y="47520"/>
              <a:chExt cx="999720" cy="631800"/>
            </a:xfrm>
          </p:grpSpPr>
          <p:pic>
            <p:nvPicPr>
              <p:cNvPr id="80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97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1" name=""/>
              <p:cNvSpPr/>
              <p:nvPr/>
            </p:nvSpPr>
            <p:spPr>
              <a:xfrm>
                <a:off x="116280" y="98640"/>
                <a:ext cx="82044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2" name="TextBox 27"/>
            <p:cNvSpPr/>
            <p:nvPr/>
          </p:nvSpPr>
          <p:spPr>
            <a:xfrm>
              <a:off x="1140840" y="167400"/>
              <a:ext cx="376452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Жеке тапсырма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83" name="Прямоугольник 2" descr=""/>
          <p:cNvPicPr/>
          <p:nvPr/>
        </p:nvPicPr>
        <p:blipFill>
          <a:blip r:embed="rId3"/>
          <a:stretch/>
        </p:blipFill>
        <p:spPr>
          <a:xfrm>
            <a:off x="1122480" y="1109520"/>
            <a:ext cx="8716680" cy="5139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85" name="Рисунок 70" descr=""/>
          <p:cNvPicPr/>
          <p:nvPr/>
        </p:nvPicPr>
        <p:blipFill>
          <a:blip r:embed="rId1"/>
          <a:stretch/>
        </p:blipFill>
        <p:spPr>
          <a:xfrm>
            <a:off x="8155080" y="2013120"/>
            <a:ext cx="3521160" cy="4322520"/>
          </a:xfrm>
          <a:prstGeom prst="rect">
            <a:avLst/>
          </a:prstGeom>
          <a:ln w="0">
            <a:noFill/>
          </a:ln>
        </p:spPr>
      </p:pic>
      <p:sp>
        <p:nvSpPr>
          <p:cNvPr id="86" name="Прямоугольник 2"/>
          <p:cNvSpPr/>
          <p:nvPr/>
        </p:nvSpPr>
        <p:spPr>
          <a:xfrm>
            <a:off x="439560" y="955800"/>
            <a:ext cx="10739520" cy="204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Айнымалысы модуль таңбасының ішінде берілген квадрат теңдеулерді шешуді қарастырдық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1974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2024-08-14T10:27:19Z</dcterms:modified>
  <cp:revision>190</cp:revision>
  <dc:subject/>
  <dc:title>Действительные числа</dc:title>
</cp:coreProperties>
</file>