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4.png" ContentType="image/png"/>
  <Override PartName="/ppt/media/image12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0FC4E7-7246-4886-B4ED-547612CFBA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F84188-3FC7-432F-8515-3A87E7D247E9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16040" y="2443320"/>
            <a:ext cx="7005600" cy="1185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522440" y="4253040"/>
            <a:ext cx="7029360" cy="1220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үшмүше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757520" y="2347920"/>
            <a:ext cx="6794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8.2.1.3 квадрат үшмүшені көбейткіштерге жіктеу;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1757520" y="4221000"/>
            <a:ext cx="62737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үшмүшені көбейткіштерге жіктеуді меңгереді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0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1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2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3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4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45" name="TextBox 1"/>
          <p:cNvSpPr/>
          <p:nvPr/>
        </p:nvSpPr>
        <p:spPr>
          <a:xfrm>
            <a:off x="1333440" y="793800"/>
            <a:ext cx="939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Квадрат үшмүшені көбейткіштерге жіктеу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6" name="Прямоугольник 3" descr=""/>
          <p:cNvPicPr/>
          <p:nvPr/>
        </p:nvPicPr>
        <p:blipFill>
          <a:blip r:embed="rId3"/>
          <a:stretch/>
        </p:blipFill>
        <p:spPr>
          <a:xfrm>
            <a:off x="347760" y="1523880"/>
            <a:ext cx="11131560" cy="828720"/>
          </a:xfrm>
          <a:prstGeom prst="rect">
            <a:avLst/>
          </a:prstGeom>
          <a:ln w="0">
            <a:noFill/>
          </a:ln>
        </p:spPr>
      </p:pic>
      <p:sp>
        <p:nvSpPr>
          <p:cNvPr id="47" name="TextBox 4"/>
          <p:cNvSpPr/>
          <p:nvPr/>
        </p:nvSpPr>
        <p:spPr>
          <a:xfrm>
            <a:off x="217440" y="2322360"/>
            <a:ext cx="15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1-Мысал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8" name="TextBox 5" descr=""/>
          <p:cNvPicPr/>
          <p:nvPr/>
        </p:nvPicPr>
        <p:blipFill>
          <a:blip r:embed="rId4"/>
          <a:stretch/>
        </p:blipFill>
        <p:spPr>
          <a:xfrm>
            <a:off x="1712880" y="2322360"/>
            <a:ext cx="9594720" cy="1749600"/>
          </a:xfrm>
          <a:prstGeom prst="rect">
            <a:avLst/>
          </a:prstGeom>
          <a:ln w="0">
            <a:noFill/>
          </a:ln>
        </p:spPr>
      </p:pic>
      <p:sp>
        <p:nvSpPr>
          <p:cNvPr id="49" name="TextBox 7"/>
          <p:cNvSpPr/>
          <p:nvPr/>
        </p:nvSpPr>
        <p:spPr>
          <a:xfrm>
            <a:off x="47520" y="4005360"/>
            <a:ext cx="194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2-Мысал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0" name="TextBox 8" descr=""/>
          <p:cNvPicPr/>
          <p:nvPr/>
        </p:nvPicPr>
        <p:blipFill>
          <a:blip r:embed="rId5"/>
          <a:stretch/>
        </p:blipFill>
        <p:spPr>
          <a:xfrm>
            <a:off x="1871640" y="4194000"/>
            <a:ext cx="9607680" cy="2005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52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3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5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5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6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7" name="Прямоугольник 1" descr=""/>
          <p:cNvPicPr/>
          <p:nvPr/>
        </p:nvPicPr>
        <p:blipFill>
          <a:blip r:embed="rId3"/>
          <a:stretch/>
        </p:blipFill>
        <p:spPr>
          <a:xfrm>
            <a:off x="695160" y="1176480"/>
            <a:ext cx="10552320" cy="828360"/>
          </a:xfrm>
          <a:prstGeom prst="rect">
            <a:avLst/>
          </a:prstGeom>
          <a:ln w="0">
            <a:noFill/>
          </a:ln>
        </p:spPr>
      </p:pic>
      <p:sp>
        <p:nvSpPr>
          <p:cNvPr id="58" name="Прямоугольник 3"/>
          <p:cNvSpPr/>
          <p:nvPr/>
        </p:nvSpPr>
        <p:spPr>
          <a:xfrm>
            <a:off x="276120" y="2131920"/>
            <a:ext cx="153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3-Мысал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9" name="Прямоугольник 4" descr=""/>
          <p:cNvPicPr/>
          <p:nvPr/>
        </p:nvPicPr>
        <p:blipFill>
          <a:blip r:embed="rId4"/>
          <a:stretch/>
        </p:blipFill>
        <p:spPr>
          <a:xfrm>
            <a:off x="1816200" y="2200320"/>
            <a:ext cx="10120320" cy="193824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5"/>
          <p:cNvSpPr/>
          <p:nvPr/>
        </p:nvSpPr>
        <p:spPr>
          <a:xfrm>
            <a:off x="276120" y="4348080"/>
            <a:ext cx="153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4-Мысал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1" name="Прямоугольник 6" descr=""/>
          <p:cNvPicPr/>
          <p:nvPr/>
        </p:nvPicPr>
        <p:blipFill>
          <a:blip r:embed="rId5"/>
          <a:stretch/>
        </p:blipFill>
        <p:spPr>
          <a:xfrm>
            <a:off x="1816200" y="4395960"/>
            <a:ext cx="9826560" cy="1938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63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4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65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7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TextBox 1"/>
          <p:cNvSpPr/>
          <p:nvPr/>
        </p:nvSpPr>
        <p:spPr>
          <a:xfrm>
            <a:off x="920880" y="1030320"/>
            <a:ext cx="823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1.Квадрат үшмүшені көбейткішке жіктеңдер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9" name="TextBox 2" descr=""/>
          <p:cNvPicPr/>
          <p:nvPr/>
        </p:nvPicPr>
        <p:blipFill>
          <a:blip r:embed="rId3"/>
          <a:stretch/>
        </p:blipFill>
        <p:spPr>
          <a:xfrm>
            <a:off x="2651040" y="1670040"/>
            <a:ext cx="5157720" cy="457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71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2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73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5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76" name="TextBox 3" descr=""/>
          <p:cNvPicPr/>
          <p:nvPr/>
        </p:nvPicPr>
        <p:blipFill>
          <a:blip r:embed="rId3"/>
          <a:stretch/>
        </p:blipFill>
        <p:spPr>
          <a:xfrm>
            <a:off x="2541600" y="1219320"/>
            <a:ext cx="7211880" cy="3541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8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pic>
        <p:nvPicPr>
          <p:cNvPr id="79" name="Прямоугольник 2" descr=""/>
          <p:cNvPicPr/>
          <p:nvPr/>
        </p:nvPicPr>
        <p:blipFill>
          <a:blip r:embed="rId2"/>
          <a:stretch/>
        </p:blipFill>
        <p:spPr>
          <a:xfrm>
            <a:off x="438120" y="957240"/>
            <a:ext cx="10742760" cy="4029120"/>
          </a:xfrm>
          <a:prstGeom prst="rect">
            <a:avLst/>
          </a:prstGeom>
          <a:ln w="0">
            <a:noFill/>
          </a:ln>
        </p:spPr>
      </p:pic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2024-08-14T10:25:29Z</dcterms:modified>
  <cp:revision>127</cp:revision>
  <dc:subject/>
  <dc:title>Действительные числа</dc:title>
</cp:coreProperties>
</file>