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677" r:id="rId2"/>
    <p:sldId id="400" r:id="rId3"/>
    <p:sldId id="399" r:id="rId4"/>
    <p:sldId id="679" r:id="rId5"/>
    <p:sldId id="680" r:id="rId6"/>
    <p:sldId id="681" r:id="rId7"/>
    <p:sldId id="682" r:id="rId8"/>
    <p:sldId id="683" r:id="rId9"/>
    <p:sldId id="684" r:id="rId10"/>
    <p:sldId id="30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6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9999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88" autoAdjust="0"/>
    <p:restoredTop sz="98757" autoAdjust="0"/>
  </p:normalViewPr>
  <p:slideViewPr>
    <p:cSldViewPr snapToGrid="0" showGuides="1">
      <p:cViewPr varScale="1">
        <p:scale>
          <a:sx n="45" d="100"/>
          <a:sy n="45" d="100"/>
        </p:scale>
        <p:origin x="29" y="931"/>
      </p:cViewPr>
      <p:guideLst>
        <p:guide orient="horz" pos="2205"/>
        <p:guide pos="3840"/>
        <p:guide pos="76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14/08/2024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184666"/>
          </a:xfrm>
        </p:spPr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0" y="6377940"/>
            <a:ext cx="3901440" cy="184666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78241" y="6377940"/>
            <a:ext cx="2804160" cy="184666"/>
          </a:xfrm>
        </p:spPr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80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3" r:id="rId2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8" y="2559100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8" y="3470257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8" y="438141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8" y="5292571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Мұғалім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4" y="253818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4" y="344934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4" y="436050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6"/>
          <p:cNvSpPr/>
          <p:nvPr/>
        </p:nvSpPr>
        <p:spPr>
          <a:xfrm>
            <a:off x="6010468" y="429666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itle 4">
            <a:extLst>
              <a:ext uri="{FF2B5EF4-FFF2-40B4-BE49-F238E27FC236}">
                <a16:creationId xmlns:a16="http://schemas.microsoft.com/office/drawing/2014/main" xmlns="" id="{5EB30651-9D2E-4206-B2E2-EBC471154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016" y="1112181"/>
            <a:ext cx="5059360" cy="871414"/>
          </a:xfrm>
        </p:spPr>
        <p:txBody>
          <a:bodyPr anchor="t"/>
          <a:lstStyle/>
          <a:p>
            <a:r>
              <a:rPr lang="kk-KZ" sz="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Қорытынды:</a:t>
            </a:r>
            <a:endParaRPr lang="kk-KZ" sz="5000" dirty="0">
              <a:latin typeface="Tahoma" pitchFamily="34" charset="0"/>
              <a:ea typeface="Tahoma" pitchFamily="34" charset="0"/>
              <a:cs typeface="Tahoma" pitchFamily="34" charset="0"/>
              <a:sym typeface="Open San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662171" y="2419827"/>
            <a:ext cx="8175862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</a:pP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Құрамында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квадрат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түбірі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бар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өрнектерді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түрлендірудің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тиімді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тәсілін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білеміз</a:t>
            </a:r>
            <a:endParaRPr lang="kk-KZ" sz="3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2088" y="154788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66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C9FC8678-F308-40FB-A870-20A094CFCAFF}"/>
              </a:ext>
            </a:extLst>
          </p:cNvPr>
          <p:cNvSpPr txBox="1"/>
          <p:nvPr/>
        </p:nvSpPr>
        <p:spPr>
          <a:xfrm>
            <a:off x="1060947" y="1388705"/>
            <a:ext cx="6266944" cy="3298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5000"/>
              </a:lnSpc>
              <a:buClr>
                <a:schemeClr val="dk1"/>
              </a:buClr>
              <a:buSzPts val="1100"/>
            </a:pPr>
            <a:r>
              <a:rPr lang="kk-KZ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Құрамында түбір таңбасы бар өрнектерді түрлендіруді орындау</a:t>
            </a:r>
            <a:endParaRPr lang="ru-RU" sz="4400" b="1" dirty="0">
              <a:latin typeface="Tahoma" pitchFamily="34" charset="0"/>
              <a:ea typeface="Tahoma" pitchFamily="34" charset="0"/>
              <a:cs typeface="Tahoma" pitchFamily="34" charset="0"/>
              <a:sym typeface="PT Sans Caption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481" y="98310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6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xmlns="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751528"/>
            <a:ext cx="6975246" cy="812480"/>
          </a:xfrm>
        </p:spPr>
        <p:txBody>
          <a:bodyPr/>
          <a:lstStyle/>
          <a:p>
            <a:r>
              <a:rPr lang="ru-RU" sz="5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Сабақтың</a:t>
            </a:r>
            <a:r>
              <a:rPr lang="ru-RU" sz="5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5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мақсаты</a:t>
            </a:r>
            <a:r>
              <a:rPr lang="ru-RU" sz="5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ID" sz="5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84"/>
          <a:stretch/>
        </p:blipFill>
        <p:spPr>
          <a:xfrm>
            <a:off x="8044978" y="1426029"/>
            <a:ext cx="3730752" cy="4565469"/>
          </a:xfrm>
          <a:prstGeom prst="rect">
            <a:avLst/>
          </a:prstGeom>
        </p:spPr>
      </p:pic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906010" y="1882376"/>
            <a:ext cx="6436485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ts val="3500"/>
              </a:lnSpc>
              <a:buFont typeface="Arial" pitchFamily="34" charset="0"/>
              <a:buChar char="•"/>
            </a:pP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Құрамында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түбір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таңбасы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бар </a:t>
            </a: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өрнектерді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түрлендіруді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орындау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457200" indent="-457200">
              <a:lnSpc>
                <a:spcPts val="3500"/>
              </a:lnSpc>
              <a:buFont typeface="Arial" pitchFamily="34" charset="0"/>
              <a:buChar char="•"/>
            </a:pPr>
            <a:endParaRPr lang="ru-RU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ts val="3500"/>
              </a:lnSpc>
              <a:buFont typeface="Arial" pitchFamily="34" charset="0"/>
              <a:buChar char="•"/>
            </a:pPr>
            <a:r>
              <a:rPr lang="kk-KZ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Өрнектерді түрлендірудің тиімді тәсілін айқындау.</a:t>
            </a:r>
            <a:endParaRPr lang="en-US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D85B312-E037-3552-BE5A-1557706E01E2}"/>
              </a:ext>
            </a:extLst>
          </p:cNvPr>
          <p:cNvSpPr txBox="1"/>
          <p:nvPr/>
        </p:nvSpPr>
        <p:spPr>
          <a:xfrm>
            <a:off x="4219575" y="923925"/>
            <a:ext cx="36567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Миға шабуыл: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5112F18D-66C5-D930-9B13-5722CD733CA9}"/>
                  </a:ext>
                </a:extLst>
              </p:cNvPr>
              <p:cNvSpPr txBox="1"/>
              <p:nvPr/>
            </p:nvSpPr>
            <p:spPr>
              <a:xfrm>
                <a:off x="1104900" y="1948244"/>
                <a:ext cx="2848600" cy="8661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𝟕</m:t>
                    </m:r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112F18D-66C5-D930-9B13-5722CD733C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900" y="1948244"/>
                <a:ext cx="2848600" cy="866199"/>
              </a:xfrm>
              <a:prstGeom prst="rect">
                <a:avLst/>
              </a:prstGeom>
              <a:blipFill>
                <a:blip r:embed="rId2"/>
                <a:stretch>
                  <a:fillRect l="-6410" b="-19718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DFA67F4D-727D-30AE-33B2-D41A0AC4EBE2}"/>
                  </a:ext>
                </a:extLst>
              </p:cNvPr>
              <p:cNvSpPr txBox="1"/>
              <p:nvPr/>
            </p:nvSpPr>
            <p:spPr>
              <a:xfrm>
                <a:off x="1104900" y="2814443"/>
                <a:ext cx="7423507" cy="8683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</a:rPr>
                                  <m:t>𝟏𝟏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𝟏𝟏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𝟏𝟏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𝟒𝟒</m:t>
                    </m:r>
                  </m:oMath>
                </a14:m>
                <a:endParaRPr lang="kk-KZ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FA67F4D-727D-30AE-33B2-D41A0AC4EB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900" y="2814443"/>
                <a:ext cx="7423507" cy="868315"/>
              </a:xfrm>
              <a:prstGeom prst="rect">
                <a:avLst/>
              </a:prstGeom>
              <a:blipFill>
                <a:blip r:embed="rId3"/>
                <a:stretch>
                  <a:fillRect l="-2463" b="-19718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70B0D700-0DC1-B236-301C-5CD0327B2420}"/>
                  </a:ext>
                </a:extLst>
              </p:cNvPr>
              <p:cNvSpPr txBox="1"/>
              <p:nvPr/>
            </p:nvSpPr>
            <p:spPr>
              <a:xfrm>
                <a:off x="1219200" y="3609399"/>
                <a:ext cx="10306604" cy="7741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b="1" dirty="0"/>
                  <a:t>3.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kk-KZ" sz="36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kk-K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kk-K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kk-K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endParaRPr lang="kk-KZ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0B0D700-0DC1-B236-301C-5CD0327B2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609399"/>
                <a:ext cx="10306604" cy="774186"/>
              </a:xfrm>
              <a:prstGeom prst="rect">
                <a:avLst/>
              </a:prstGeom>
              <a:blipFill>
                <a:blip r:embed="rId4"/>
                <a:stretch>
                  <a:fillRect l="-2661" b="-31496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4500D881-C4B3-4010-4275-846CE8A26FE6}"/>
                  </a:ext>
                </a:extLst>
              </p:cNvPr>
              <p:cNvSpPr txBox="1"/>
              <p:nvPr/>
            </p:nvSpPr>
            <p:spPr>
              <a:xfrm>
                <a:off x="1104900" y="4335629"/>
                <a:ext cx="10302116" cy="13299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4.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kk-KZ" sz="36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𝟏𝟏</m:t>
                            </m:r>
                          </m:e>
                        </m:rad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𝟕</m:t>
                            </m:r>
                          </m:e>
                        </m:rad>
                      </m:e>
                    </m:d>
                    <m:r>
                      <a:rPr lang="kk-K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kk-K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kk-K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𝟏𝟏</m:t>
                            </m:r>
                          </m:e>
                        </m:rad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𝟕</m:t>
                            </m:r>
                          </m:e>
                        </m:rad>
                      </m:e>
                    </m:d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𝟏𝟏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𝟕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36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kk-KZ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500D881-C4B3-4010-4275-846CE8A26F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900" y="4335629"/>
                <a:ext cx="10302116" cy="1329979"/>
              </a:xfrm>
              <a:prstGeom prst="rect">
                <a:avLst/>
              </a:prstGeom>
              <a:blipFill>
                <a:blip r:embed="rId5"/>
                <a:stretch>
                  <a:fillRect l="-1361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39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474" y="759824"/>
            <a:ext cx="5495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Өрнекті ықшамдаңыз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83474" y="1663337"/>
                <a:ext cx="4542462" cy="1729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𝟏𝟕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rad>
                            </m:e>
                          </m:rad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474" y="1663337"/>
                <a:ext cx="4542462" cy="17291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873480" y="1663336"/>
                <a:ext cx="5978753" cy="1729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𝟏𝟕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rad>
                            </m:e>
                          </m:rad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480" y="1663336"/>
                <a:ext cx="5978753" cy="17291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4991" y="3465513"/>
                <a:ext cx="5190845" cy="16368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𝟏𝟕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36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3600" b="1" i="1" smtClean="0">
                                              <a:latin typeface="Cambria Math" panose="02040503050406030204" pitchFamily="18" charset="0"/>
                                            </a:rPr>
                                            <m:t>𝟓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91" y="3465513"/>
                <a:ext cx="5190845" cy="16368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125936" y="3649708"/>
                <a:ext cx="4328493" cy="12196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𝟏𝟕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rad>
                            </m:e>
                          </m:d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936" y="3649708"/>
                <a:ext cx="4328493" cy="121969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164081" y="5068093"/>
                <a:ext cx="4201984" cy="11273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𝟏𝟕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4081" y="5068093"/>
                <a:ext cx="4201984" cy="11273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190325" y="4975760"/>
                <a:ext cx="2339615" cy="12196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325" y="4975760"/>
                <a:ext cx="2339615" cy="121969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V="1">
            <a:off x="2738846" y="2969623"/>
            <a:ext cx="1815737" cy="1764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7114797" y="2969623"/>
            <a:ext cx="3222277" cy="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9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23109" y="1254034"/>
                <a:ext cx="2812500" cy="12196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109" y="1254034"/>
                <a:ext cx="2812500" cy="12196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535680" y="1254033"/>
                <a:ext cx="3172663" cy="12196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𝟓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5680" y="1254033"/>
                <a:ext cx="3172663" cy="12196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579326" y="1676399"/>
                <a:ext cx="2297744" cy="6749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9326" y="1676399"/>
                <a:ext cx="2297744" cy="6749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93074" y="2812868"/>
                <a:ext cx="3422540" cy="767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3074" y="2812868"/>
                <a:ext cx="3422540" cy="7673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441372" y="2857239"/>
                <a:ext cx="1717393" cy="7229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372" y="2857239"/>
                <a:ext cx="1717393" cy="72295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224663" y="4871147"/>
                <a:ext cx="3871829" cy="7042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rad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4663" y="4871147"/>
                <a:ext cx="3871829" cy="704232"/>
              </a:xfrm>
              <a:prstGeom prst="rect">
                <a:avLst/>
              </a:prstGeom>
              <a:blipFill>
                <a:blip r:embed="rId7"/>
                <a:stretch>
                  <a:fillRect l="-4724" t="-6034" b="-30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340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9897" y="914400"/>
            <a:ext cx="4576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Теңдеуді шешіңіз: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79268" y="1785257"/>
                <a:ext cx="3927870" cy="642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68" y="1785257"/>
                <a:ext cx="3927870" cy="6428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79268" y="2428125"/>
                <a:ext cx="3558987" cy="642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68" y="2428125"/>
                <a:ext cx="3558987" cy="6428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77564" y="3155876"/>
                <a:ext cx="3374322" cy="5505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564" y="3155876"/>
                <a:ext cx="3374322" cy="5505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9268" y="3713861"/>
                <a:ext cx="4393767" cy="7921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68" y="3713861"/>
                <a:ext cx="4393767" cy="7921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79268" y="4506001"/>
                <a:ext cx="4819140" cy="6823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d>
                        <m:d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68" y="4506001"/>
                <a:ext cx="4819140" cy="6823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77564" y="5298141"/>
                <a:ext cx="3017236" cy="11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d>
                            <m:d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564" y="5298141"/>
                <a:ext cx="3017236" cy="11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30686" y="5781239"/>
                <a:ext cx="1399999" cy="5505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0686" y="5781239"/>
                <a:ext cx="1399999" cy="5505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H="1">
            <a:off x="2739559" y="3706411"/>
            <a:ext cx="439070" cy="0"/>
          </a:xfrm>
          <a:prstGeom prst="line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876151" y="4506001"/>
            <a:ext cx="842409" cy="0"/>
          </a:xfrm>
          <a:prstGeom prst="line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2168435" y="5298141"/>
            <a:ext cx="1626365" cy="5612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924594" y="5969209"/>
            <a:ext cx="1519128" cy="53507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00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2280" y="503816"/>
            <a:ext cx="114874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 smtClean="0"/>
              <a:t>Бөлшектің бөліміндегі иррационалдықтан құтылыңыз:</a:t>
            </a:r>
            <a:endParaRPr 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84327" y="1409433"/>
                <a:ext cx="2517228" cy="12243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kk-KZ" sz="32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kk-KZ" sz="3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kk-KZ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kk-KZ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kk-KZ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e>
                          </m:rad>
                        </m:den>
                      </m:f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327" y="1409433"/>
                <a:ext cx="2517228" cy="12243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96082" y="1238479"/>
                <a:ext cx="4428905" cy="13417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e>
                          </m:rad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e>
                          </m:rad>
                        </m:den>
                      </m:f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082" y="1238479"/>
                <a:ext cx="4428905" cy="13417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8810" y="2783631"/>
                <a:ext cx="5049395" cy="18397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d>
                                <m:d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e>
                                  </m:rad>
                                </m:e>
                              </m:d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e>
                                  </m:rad>
                                </m:e>
                              </m:d>
                            </m:e>
                          </m:rad>
                        </m:den>
                      </m:f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810" y="2783631"/>
                <a:ext cx="5049395" cy="18397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217459" y="2783631"/>
                <a:ext cx="3702487" cy="18397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  <m:sup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32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3200" b="1" i="1" smtClean="0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459" y="2783631"/>
                <a:ext cx="3702487" cy="18397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38810" y="4941169"/>
                <a:ext cx="6660093" cy="12270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e>
                          </m:rad>
                        </m:den>
                      </m:f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rad>
                        </m:den>
                      </m:f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810" y="4941169"/>
                <a:ext cx="6660093" cy="12270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923202" y="4614235"/>
                <a:ext cx="4203009" cy="15516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32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3200" b="1" i="1" smtClean="0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e>
                                      </m:rad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rad>
                        </m:num>
                        <m:den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3202" y="4614235"/>
                <a:ext cx="4203009" cy="15516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057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619897" y="448909"/>
                <a:ext cx="2369495" cy="1144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9897" y="448909"/>
                <a:ext cx="2369495" cy="11443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73743" y="2016834"/>
                <a:ext cx="5130443" cy="13567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743" y="2016834"/>
                <a:ext cx="5130443" cy="13567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861934" y="2016834"/>
                <a:ext cx="4172296" cy="14919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𝒂</m:t>
                                      </m:r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1934" y="2016834"/>
                <a:ext cx="4172296" cy="1491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80682" y="3999221"/>
                <a:ext cx="2842380" cy="11700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682" y="3999221"/>
                <a:ext cx="2842380" cy="11700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97086" y="3999221"/>
                <a:ext cx="1571897" cy="11607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7086" y="3999221"/>
                <a:ext cx="1571897" cy="1160767"/>
              </a:xfrm>
              <a:prstGeom prst="rect">
                <a:avLst/>
              </a:prstGeom>
              <a:blipFill>
                <a:blip r:embed="rId6"/>
                <a:stretch>
                  <a:fillRect r="-713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4319451" y="304800"/>
            <a:ext cx="3074126" cy="15240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Левая фигурная скобка 9"/>
          <p:cNvSpPr/>
          <p:nvPr/>
        </p:nvSpPr>
        <p:spPr>
          <a:xfrm rot="5400000" flipH="1">
            <a:off x="1735278" y="2865626"/>
            <a:ext cx="218487" cy="1114701"/>
          </a:xfrm>
          <a:prstGeom prst="leftBrace">
            <a:avLst>
              <a:gd name="adj1" fmla="val 8333"/>
              <a:gd name="adj2" fmla="val 50781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Левая фигурная скобка 10"/>
          <p:cNvSpPr/>
          <p:nvPr/>
        </p:nvSpPr>
        <p:spPr>
          <a:xfrm rot="5400000" flipH="1">
            <a:off x="2996578" y="3132453"/>
            <a:ext cx="218485" cy="581043"/>
          </a:xfrm>
          <a:prstGeom prst="leftBrace">
            <a:avLst>
              <a:gd name="adj1" fmla="val 8333"/>
              <a:gd name="adj2" fmla="val 50781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45519" y="3627220"/>
                <a:ext cx="19800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5519" y="3627220"/>
                <a:ext cx="198003" cy="276999"/>
              </a:xfrm>
              <a:prstGeom prst="rect">
                <a:avLst/>
              </a:prstGeom>
              <a:blipFill>
                <a:blip r:embed="rId7"/>
                <a:stretch>
                  <a:fillRect l="-15152" r="-9091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008710" y="3674721"/>
                <a:ext cx="1942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8710" y="3674721"/>
                <a:ext cx="194219" cy="276999"/>
              </a:xfrm>
              <a:prstGeom prst="rect">
                <a:avLst/>
              </a:prstGeom>
              <a:blipFill>
                <a:blip r:embed="rId8"/>
                <a:stretch>
                  <a:fillRect l="-29032" r="-25806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564905" y="5369226"/>
                <a:ext cx="3457550" cy="8843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</a:t>
                </a:r>
                <a:r>
                  <a:rPr lang="kk-KZ" sz="32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sz="32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2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kk-KZ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4905" y="5369226"/>
                <a:ext cx="3457550" cy="884345"/>
              </a:xfrm>
              <a:prstGeom prst="rect">
                <a:avLst/>
              </a:prstGeom>
              <a:blipFill>
                <a:blip r:embed="rId9"/>
                <a:stretch>
                  <a:fillRect l="-4586" b="-82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285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 animBg="1"/>
      <p:bldP spid="10" grpId="0" animBg="1"/>
      <p:bldP spid="11" grpId="0" animBg="1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19591</TotalTime>
  <Words>103</Words>
  <Application>Microsoft Office PowerPoint</Application>
  <PresentationFormat>Широкоэкранный</PresentationFormat>
  <Paragraphs>58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Cambria Math</vt:lpstr>
      <vt:lpstr>Open Sans</vt:lpstr>
      <vt:lpstr>PT Sans Caption</vt:lpstr>
      <vt:lpstr>Roboto Condensed</vt:lpstr>
      <vt:lpstr>Source Sans Pro</vt:lpstr>
      <vt:lpstr>Tahoma</vt:lpstr>
      <vt:lpstr>Office Theme</vt:lpstr>
      <vt:lpstr>Презентация PowerPoint</vt:lpstr>
      <vt:lpstr>Презентация PowerPoint</vt:lpstr>
      <vt:lpstr>Сабақтың мақсаты: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1278</cp:revision>
  <dcterms:created xsi:type="dcterms:W3CDTF">2017-01-10T11:09:36Z</dcterms:created>
  <dcterms:modified xsi:type="dcterms:W3CDTF">2024-08-14T05:11:09Z</dcterms:modified>
</cp:coreProperties>
</file>