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6" r:id="rId2"/>
    <p:sldId id="315" r:id="rId3"/>
    <p:sldId id="274" r:id="rId4"/>
    <p:sldId id="308" r:id="rId5"/>
    <p:sldId id="321" r:id="rId6"/>
    <p:sldId id="322" r:id="rId7"/>
    <p:sldId id="332" r:id="rId8"/>
    <p:sldId id="324" r:id="rId9"/>
    <p:sldId id="318" r:id="rId10"/>
    <p:sldId id="333" r:id="rId11"/>
    <p:sldId id="325" r:id="rId12"/>
    <p:sldId id="320" r:id="rId13"/>
    <p:sldId id="328" r:id="rId14"/>
    <p:sldId id="334" r:id="rId15"/>
    <p:sldId id="326" r:id="rId16"/>
    <p:sldId id="336" r:id="rId17"/>
    <p:sldId id="330" r:id="rId18"/>
    <p:sldId id="31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8B5E5-E8E0-4B36-833C-7BA223E126A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epto.com/ghits/7737179/i/75837/0/pp/2/1?h=qsRjq5dxxYYU-bQFUlfxEmYwkdOaTFBk7STO5RyYGuSywfSY7Q9SBSwl-sUGIWO3&amp;rid=81839762-5803-11eb-9b51-d094662c24f7&amp;ts=google.com&amp;tt=Organic&amp;cpm=1&amp;gbpp=1&amp;abd=1&amp;iv=10&amp;ct=1&amp;k=348477fca42JCC.QzffXcLgT2pfXcLgnXPffNzkw*DUyMA==f!fLJfQ*fIkfMGU2ODhkNjA3MTEyMGY2NjI4YzMxZTQ4MGMxNTliMmQ=fMjAw*DE3ffffQf:faHR0cHM6Ly93d3cueWNpbGthLmNvb$9hcnRpY2xlLnBocD9pZD0yNjk=faHR0cHM6Ly93d3cuZ29vZ2xlLmNvb$8=faHR0cHM6Ly93d3cuZ29vZ2xlLmNvb$8=f*fNzkw*DYyMHw3MTR8NjQ4fMHww*DB8MQ==fMHwwf!fcfMTd8MjAw*DcxM3w1NDg=fVWfMAfXcLgUaHf!fTW96aWxsY$81LjAgKFdpbmRvd3MgTlQgNi4xOyBXaW42NDsgeDY0K$BBcHBsZVdlYktpdC81MzcuMzYgKEtIVE1MLCBsaWtlIEdlY2tvK$BDaHJvbWUvODcuMC40MjgwLjE0M$BTYWZhcmkvNTM3LjM2fQ2hyb21lUERGUGx1Z2lu*ENocm9tZVBERlZpZXdlcnxOYXRpdmVDbGllbnQ=fNHwzfV2luMzI=fMzYwfMXwxMDA=fMTM2Nnw3Mjg=fdW5rbm93bnw0Z3wwf!f!fQf!f*f*&amp;wrst=1610805822&amp;muid=k6lElT21GXF4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hyperlink" Target="https://www.steepto.com/ghits/7947195/i/75837/0/pp/3/1?h=MvpwINwgn7BoANuV9ygA0Pc3oqdN2Otftxn8EcAdrsWggvCKa8tM3QmhKvuxuLAF&amp;rid=81839762-5803-11eb-9b51-d094662c24f7&amp;ts=google.com&amp;tt=Organic&amp;cpm=1&amp;gbpp=1&amp;abd=1&amp;iv=10&amp;ct=1&amp;k=348477fca42JCC.QzffXcLgT2pfXcLgakeffMTA1OXw0MDI=f!fPUf*fIkfMGU2ODhkNjA3MTEyMGY2NjI4YzMxZTQ4MGMxNTliMmQ=fMjAw*DE3ffffQf:faHR0cHM6Ly93d3cueWNpbGthLmNvb$9hcnRpY2xlLnBocD9pZD0yNjk=faHR0cHM6Ly93d3cuZ29vZ2xlLmNvb$8=faHR0cHM6Ly93d3cuZ29vZ2xlLmNvb$8=f*fMTA1OXw1MDJ8OTgy*DY0OA==fMHww*DB8MQ==fMHwwf!fcfMTd8MjAw*Dk4MHw1NDg=fVWfMAfXcLgUaHf!fTW96aWxsY$81LjAgKFdpbmRvd3MgTlQgNi4xOyBXaW42NDsgeDY0K$BBcHBsZVdlYktpdC81MzcuMzYgKEtIVE1MLCBsaWtlIEdlY2tvK$BDaHJvbWUvODcuMC40MjgwLjE0M$BTYWZhcmkvNTM3LjM2fQ2hyb21lUERGUGx1Z2lu*ENocm9tZVBERlZpZXdlcnxOYXRpdmVDbGllbnQ=fNHwzfV2luMzI=fMzYwfMXwxMDA=fMTM2Nnw3Mjg=fdW5rbm93bnw0Z3wwf!f!fQf!f*f*&amp;wrst=1610805782&amp;muid=k6lElT21GXF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179512" y="2428868"/>
            <a:ext cx="8712968" cy="416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ТЕМА УРОКА: </a:t>
            </a:r>
          </a:p>
          <a:p>
            <a:pPr algn="ctr">
              <a:buClr>
                <a:srgbClr val="000000"/>
              </a:buClr>
            </a:pPr>
            <a:r>
              <a:rPr lang="ru-RU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«Новогодние подарки» (45 урок)</a:t>
            </a:r>
          </a:p>
          <a:p>
            <a:pPr algn="ctr">
              <a:buClr>
                <a:srgbClr val="000000"/>
              </a:buClr>
            </a:pPr>
            <a:r>
              <a:rPr lang="ru-RU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Раздел : «Традиции и празднование Нового года, Наурыза и Рождества»</a:t>
            </a:r>
          </a:p>
          <a:p>
            <a:pPr algn="ctr">
              <a:buClr>
                <a:srgbClr val="000000"/>
              </a:buClr>
            </a:pPr>
            <a:r>
              <a:rPr lang="kk-KZ" altLang="ru-RU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7</a:t>
            </a:r>
            <a:r>
              <a:rPr lang="en-US" altLang="ru-RU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класс с казахским языком </a:t>
            </a:r>
            <a:r>
              <a:rPr lang="ru-RU" altLang="ru-RU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обучения</a:t>
            </a:r>
          </a:p>
          <a:p>
            <a:pPr algn="ctr">
              <a:buClr>
                <a:srgbClr val="000000"/>
              </a:buClr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187624" y="5877272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259632" y="6021288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717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Дескрипторы: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123728" y="5541640"/>
            <a:ext cx="6400800" cy="47964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780928"/>
            <a:ext cx="64087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</a:rPr>
              <a:t>- 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выразительно читает текст;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находит имена прилагательные;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определяет какое значение играют прилагательные в тексте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kk-KZ" dirty="0" smtClean="0"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82341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 письма с прилагательными звучит более выразительнее, богаче.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3" y="1644697"/>
            <a:ext cx="8856984" cy="46615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4436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подарки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– самый радостный и любимый праздник. Что же нравится в нем людям? Без сомнения, атмосфера добра и уюта. Особенно любят Новый год дети. Накануне торжества они посылают письма Дедушке Морозу и просят его о подарках, которые хотели бы увидеть под нарядной елкой. Дети верят в волшебство. Они надеются, что в новогоднюю ночь Дед Мороз приедет к их дому на санях, которые прикатит тройка резвых лошадей, и привезет желанные подарки.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Готовятся к этому дню и взрослые. Во многих семьях дарят подарки своим друзьям, близким и родным. Это делает праздник радостнее и позволяет запомнить его надолго.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выбрать новогодний подарок? Прежде всего, понадобится учесть интересы и вкусы того, кому он предназначен. К примеру, девочкам не стоит дарить машинки, а мальчишкам – кукол. Интересная книга будет кстати любителям литературы, а тот, кто увлекается кулинарией, с радостью примет от вас форму для выпечки. Но что бы вы ни дарили, делать это нужно с любовью и от чистого сердца.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замечательно, если вы угадаете заветное желание близкого человека или друга. Он высоко оценит то уважение и внимание, которое будет ему оказано.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Подарок, выбранный с любовью, наполнится положительной энергией, которая непременно перейдет к новому хозяину. Вот тогда и произойдет волшебство. Подаренная вещь сделает отношения еще более доверительными и теплыми.</a:t>
            </a:r>
          </a:p>
        </p:txBody>
      </p:sp>
      <p:sp>
        <p:nvSpPr>
          <p:cNvPr id="4" name="AutoShape 4" descr="https://s-img.steepto.com/g/7737179/200x150/20x74x1153x768/aHR0cDovL2ltZ2hvc3RzLmNvbS90LzIwMjAtMTIvNDM4NTk5LzlmNTA3ZTU3YTlhMDI1OTVlYjg1MGViYjczMzBjOGFlLmpwZw.webp?v=1610805764--o678txNZoInnfYpQKxaSAjhlu1vZAD8UUwd-ejeFh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601345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https://s-img.steepto.com/g/7947195/200x150/0x0x740x493/aHR0cDovL2ltZ2hvc3RzLmNvbS90LzIwMjEtMDEvNTk5NTU0LzEyNTM0OTQ0OTRiNWI3YjIzYzE4Yzk1ZDJlNmQzZGE1LmpwZw.webp?v=1610805764-8v672jFVpzXastT5ICTL6Jxbqu3ANYzF0ES8PmNs7dY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17500" y="6424613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234" y="260648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№3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Прослушайте и прочитайте текст. По содержанию текста заполните «Рыбий скелет»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ишбоун, как метод визуализации информации в начальной школе - презентация  онлай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32854" r="-225" b="26511"/>
          <a:stretch/>
        </p:blipFill>
        <p:spPr bwMode="auto">
          <a:xfrm>
            <a:off x="0" y="1844824"/>
            <a:ext cx="8946837" cy="29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32656"/>
            <a:ext cx="397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Фишбоун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Дескрипторы:</a:t>
            </a:r>
          </a:p>
          <a:p>
            <a:pPr algn="ctr"/>
            <a:endPara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читает текст:</a:t>
            </a:r>
          </a:p>
          <a:p>
            <a:pPr algn="ctr">
              <a:buFontTx/>
              <a:buChar char="-"/>
            </a:pP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ставит проблемный вопрос;</a:t>
            </a:r>
          </a:p>
          <a:p>
            <a:pPr algn="ctr">
              <a:buFontTx/>
              <a:buChar char="-"/>
            </a:pP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извлекает причины и факты;</a:t>
            </a:r>
          </a:p>
          <a:p>
            <a:pPr algn="ctr">
              <a:buFontTx/>
              <a:buChar char="-"/>
            </a:pP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делает вывод.</a:t>
            </a:r>
          </a:p>
          <a:p>
            <a:pPr>
              <a:buFontTx/>
              <a:buChar char="-"/>
            </a:pPr>
            <a:endParaRPr lang="kk-KZ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ишбоун, как метод визуализации информации в начальной школе - презентация  онлайн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32854" r="-225" b="26511"/>
          <a:stretch/>
        </p:blipFill>
        <p:spPr bwMode="auto">
          <a:xfrm>
            <a:off x="0" y="1988840"/>
            <a:ext cx="8946837" cy="29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476671"/>
            <a:ext cx="3129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8982" y="2444987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Пишут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2167989"/>
            <a:ext cx="1199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Готовят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одарки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одным 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близким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2161908"/>
            <a:ext cx="1447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выбрать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овогодний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подарок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53777"/>
            <a:ext cx="11637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людям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нравится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3701308"/>
            <a:ext cx="14768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Надеются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получить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подарок,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верят 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волшебство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2323" y="3701308"/>
            <a:ext cx="1281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Делает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праздник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радостнее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3573016"/>
            <a:ext cx="16087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Учитывать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интересы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вкусы,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того кому он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предназначен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2348880"/>
            <a:ext cx="19710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Подаренная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любовью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вещь сделает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отношения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более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доверительными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теплыми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>
            <a:norm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b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“Верно – неверно”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136904" cy="364996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1)Новый год – грустный праздник.</a:t>
            </a:r>
          </a:p>
          <a:p>
            <a:pPr>
              <a:spcBef>
                <a:spcPct val="0"/>
              </a:spcBef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2)Подарки делают отношения более доверительными и теплыми.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Качественное прилагательное по-казахски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сапалық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Добрый – качественное прилагательное.</a:t>
            </a:r>
          </a:p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Качественные прилагательные не образуют краткую форму.</a:t>
            </a:r>
          </a:p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Качественные прилагательные не могут иметь антонимы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8D6B71-1E09-4491-A725-420C84256EA4}"/>
              </a:ext>
            </a:extLst>
          </p:cNvPr>
          <p:cNvSpPr/>
          <p:nvPr/>
        </p:nvSpPr>
        <p:spPr>
          <a:xfrm>
            <a:off x="306008" y="1772816"/>
            <a:ext cx="8532212" cy="43229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endParaRPr lang="ru-RU" sz="24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800" b="1" kern="1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Итоги урока</a:t>
            </a:r>
          </a:p>
          <a:p>
            <a:r>
              <a:rPr lang="ru-RU" sz="2800" b="1" dirty="0" smtClean="0"/>
              <a:t>   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уроке вы узнали: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том, как и какие нужно дарить  новогодние подарки, о качественных прилагательных.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заполнили таблицу по теме «Качественные имена прилагательные»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представили полученную  информацию в виде схемы;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 научились определять качественные прилагательные.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sz="2000" kern="12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43336"/>
            <a:ext cx="3872284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31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7551" y="3985"/>
            <a:ext cx="7329573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4CF4B3-3FCC-4A36-B1BD-EF5BADF013D5}"/>
              </a:ext>
            </a:extLst>
          </p:cNvPr>
          <p:cNvSpPr/>
          <p:nvPr/>
        </p:nvSpPr>
        <p:spPr>
          <a:xfrm>
            <a:off x="683453" y="2564904"/>
            <a:ext cx="7776864" cy="2310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Задание</a:t>
            </a:r>
            <a:r>
              <a:rPr lang="en-US" sz="2800" b="1" kern="1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</a:t>
            </a:r>
            <a:r>
              <a:rPr lang="en-US" sz="2800" b="1" kern="1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обратной</a:t>
            </a:r>
            <a:r>
              <a:rPr lang="en-US" sz="2800" b="1" kern="1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связи</a:t>
            </a:r>
            <a:r>
              <a:rPr lang="en-US" sz="28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ru-RU" sz="2800" b="1" kern="12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2800" b="1" kern="12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2800" b="1" kern="12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742950" lvl="0" indent="-74295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2800" kern="1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Подберите и запишите как можно больше качественных прилагательных к словам </a:t>
            </a:r>
            <a:r>
              <a:rPr lang="ru-RU" sz="2800" b="1" i="1" kern="1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зима, мороз.</a:t>
            </a:r>
          </a:p>
          <a:p>
            <a:pPr marL="742950" lvl="0" indent="-74295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Составьте  с ними 2-3 сложных  предложения </a:t>
            </a:r>
            <a:endParaRPr lang="en-US" sz="2800" kern="12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1357298"/>
            <a:ext cx="9144000" cy="553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34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Tanya\Desktop\353413_5df8f56cad4e65df8f56cad51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3500462" cy="2214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Tanya\Desktop\134137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714488"/>
            <a:ext cx="4357718" cy="4000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0537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вы думаете, о чём пойдет речь на уроке?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464347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Вопросы для обсуждения: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-   Какие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</a:rPr>
              <a:t>ассоциации у вас возникают, когда вы слышите словосочетание </a:t>
            </a: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новогодние подарки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</a:rPr>
              <a:t>? 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­  Как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</a:rPr>
              <a:t>может повлиять подарок на  эмоциональное состояние человека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Ключевые слова: </a:t>
            </a: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подарки, положительная энергия, от чистого </a:t>
            </a:r>
            <a:r>
              <a:rPr lang="ru-RU" sz="27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сердца</a:t>
            </a: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x-none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404664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                  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8B9DDF-C726-42A5-A351-17C7BA3119B1}"/>
              </a:ext>
            </a:extLst>
          </p:cNvPr>
          <p:cNvSpPr/>
          <p:nvPr/>
        </p:nvSpPr>
        <p:spPr>
          <a:xfrm>
            <a:off x="1043608" y="1700808"/>
            <a:ext cx="75608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Цели урока: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7.1.1.1 – понимать сообщение продолжительностью 3-5 минут, извлекая необходимую информацию и определяя последовательность  событий;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7.4.3.1 – представлять информацию в виде таблицы, схемы;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7.5.1.1 – использовать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прилагательные в соответствующих формах.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38E84A-218E-4299-B09B-B8E8F92FBAA1}"/>
              </a:ext>
            </a:extLst>
          </p:cNvPr>
          <p:cNvSpPr/>
          <p:nvPr/>
        </p:nvSpPr>
        <p:spPr>
          <a:xfrm>
            <a:off x="305070" y="1196753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Качественное прилагательное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обозначает признак предмета, который может быть в предмете в большей или меньшей степени, поэтому образуют степени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сравнения. Например, громкий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громче, самый громкий, очень громкий.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имеет краткую форму: красива, красив, имеет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антоним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Open Sans"/>
            </a:endParaRPr>
          </a:p>
          <a:p>
            <a:endParaRPr lang="ru-RU" sz="2400" dirty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, serif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, serif"/>
              </a:rPr>
            </a:br>
            <a:r>
              <a:rPr lang="ru-RU" sz="2400" dirty="0">
                <a:solidFill>
                  <a:srgbClr val="000000"/>
                </a:solidFill>
                <a:latin typeface="Times New Roman, serif"/>
              </a:rPr>
              <a:t>     </a:t>
            </a:r>
            <a:endParaRPr lang="ru-RU" sz="2400" dirty="0">
              <a:solidFill>
                <a:srgbClr val="000000"/>
              </a:solidFill>
              <a:latin typeface="Open Sans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9" name="Рисунок 8" descr="https://fsd.videouroki.net/html/2019/01/19/v_5c4262a84cfcd/99727605_2.jpeg">
            <a:extLst>
              <a:ext uri="{FF2B5EF4-FFF2-40B4-BE49-F238E27FC236}">
                <a16:creationId xmlns:a16="http://schemas.microsoft.com/office/drawing/2014/main" id="{060523C6-6EC1-4A09-B7BF-E1E8FC62F6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284984"/>
            <a:ext cx="4429156" cy="30729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024576" y="535984"/>
            <a:ext cx="4415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Грамматический тренинг</a:t>
            </a:r>
          </a:p>
        </p:txBody>
      </p:sp>
    </p:spTree>
    <p:extLst>
      <p:ext uri="{BB962C8B-B14F-4D97-AF65-F5344CB8AC3E}">
        <p14:creationId xmlns:p14="http://schemas.microsoft.com/office/powerpoint/2010/main" val="1561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B712B6-E07B-406A-96EC-7313A1E9B190}"/>
              </a:ext>
            </a:extLst>
          </p:cNvPr>
          <p:cNvSpPr/>
          <p:nvPr/>
        </p:nvSpPr>
        <p:spPr>
          <a:xfrm>
            <a:off x="683568" y="1571612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Упражнение 263.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Заполните таблицу, преобразуйте прилагательные в краткую форму и распределите по качествам предмета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как цвет,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вес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черты характера, возраст,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вкус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форма,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запах,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звук. Составьте 2 предложения с краткими прилагательными.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Старый, молодой;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громкий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тихий, звонкий; ароматный, пахучий; горький, сладкий, вкусный; зелёный, белый;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добрый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злой,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весёлый; тяжелый, легкий.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35213"/>
            <a:ext cx="509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Практическое задание №1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276945"/>
              </p:ext>
            </p:extLst>
          </p:nvPr>
        </p:nvGraphicFramePr>
        <p:xfrm>
          <a:off x="395538" y="4221088"/>
          <a:ext cx="8280918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5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вес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черты характера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вкус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звук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3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Дескрипторы: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преобразовывает качественные прилагательные в краткую форму;</a:t>
            </a:r>
            <a:b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правильно распределяет их; </a:t>
            </a:r>
            <a:b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составляет предложения с краткими прилагательными.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89906"/>
              </p:ext>
            </p:extLst>
          </p:nvPr>
        </p:nvGraphicFramePr>
        <p:xfrm>
          <a:off x="323528" y="1844824"/>
          <a:ext cx="820891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4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4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вес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черты характера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вкус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звук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зелен,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тяжел,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легок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добр,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зол ,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стар,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горек,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сладок, вкусен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ароматен, пахуч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громок, тих, звонок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55776" y="692696"/>
            <a:ext cx="2801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982998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дедушка всегда молод душой.</a:t>
            </a:r>
          </a:p>
          <a:p>
            <a:r>
              <a:rPr lang="kk-KZ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вкусны садовые яблоки! </a:t>
            </a:r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anya\Desktop\ef56265081d190d51daa6fad7c0c4f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014925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31097" y="1643050"/>
            <a:ext cx="5286412" cy="500066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« </a:t>
            </a:r>
            <a:r>
              <a:rPr lang="ru-RU" i="1" dirty="0">
                <a:solidFill>
                  <a:srgbClr val="002060"/>
                </a:solidFill>
              </a:rPr>
              <a:t>Дорогой </a:t>
            </a:r>
            <a:r>
              <a:rPr lang="ru-RU" dirty="0">
                <a:solidFill>
                  <a:srgbClr val="002060"/>
                </a:solidFill>
              </a:rPr>
              <a:t>Дед Мороз!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Все </a:t>
            </a:r>
            <a:r>
              <a:rPr lang="ru-RU" i="1" dirty="0">
                <a:solidFill>
                  <a:srgbClr val="002060"/>
                </a:solidFill>
              </a:rPr>
              <a:t>маленькие </a:t>
            </a:r>
            <a:r>
              <a:rPr lang="ru-RU" dirty="0">
                <a:solidFill>
                  <a:srgbClr val="002060"/>
                </a:solidFill>
              </a:rPr>
              <a:t>детки с нетерпением ждут твоего прихода.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Самый </a:t>
            </a:r>
            <a:r>
              <a:rPr lang="ru-RU" i="1" dirty="0" smtClean="0">
                <a:solidFill>
                  <a:srgbClr val="002060"/>
                </a:solidFill>
              </a:rPr>
              <a:t>веселый </a:t>
            </a:r>
            <a:r>
              <a:rPr lang="ru-RU" dirty="0" smtClean="0">
                <a:solidFill>
                  <a:srgbClr val="002060"/>
                </a:solidFill>
              </a:rPr>
              <a:t>праздник в году – это Новый год!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Мы </a:t>
            </a:r>
            <a:r>
              <a:rPr lang="ru-RU" dirty="0">
                <a:solidFill>
                  <a:srgbClr val="002060"/>
                </a:solidFill>
              </a:rPr>
              <a:t>для тебя споём </a:t>
            </a:r>
            <a:r>
              <a:rPr lang="ru-RU" i="1" dirty="0" smtClean="0">
                <a:solidFill>
                  <a:srgbClr val="002060"/>
                </a:solidFill>
              </a:rPr>
              <a:t>задорную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песню и станцуем</a:t>
            </a:r>
            <a:r>
              <a:rPr lang="ru-RU" i="1" dirty="0">
                <a:solidFill>
                  <a:srgbClr val="002060"/>
                </a:solidFill>
              </a:rPr>
              <a:t> красивый </a:t>
            </a:r>
            <a:r>
              <a:rPr lang="ru-RU" dirty="0">
                <a:solidFill>
                  <a:srgbClr val="002060"/>
                </a:solidFill>
              </a:rPr>
              <a:t>танец!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И тогда наступит</a:t>
            </a:r>
            <a:r>
              <a:rPr lang="ru-RU" i="1" dirty="0">
                <a:solidFill>
                  <a:srgbClr val="002060"/>
                </a:solidFill>
              </a:rPr>
              <a:t> долгожданный </a:t>
            </a:r>
            <a:r>
              <a:rPr lang="ru-RU" dirty="0">
                <a:solidFill>
                  <a:srgbClr val="002060"/>
                </a:solidFill>
              </a:rPr>
              <a:t>Новый год.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Расскажем </a:t>
            </a:r>
            <a:r>
              <a:rPr lang="ru-RU" dirty="0" smtClean="0">
                <a:solidFill>
                  <a:srgbClr val="002060"/>
                </a:solidFill>
              </a:rPr>
              <a:t>также </a:t>
            </a:r>
            <a:r>
              <a:rPr lang="ru-RU" dirty="0">
                <a:solidFill>
                  <a:srgbClr val="002060"/>
                </a:solidFill>
              </a:rPr>
              <a:t>о нашей </a:t>
            </a:r>
            <a:r>
              <a:rPr lang="ru-RU" dirty="0" smtClean="0">
                <a:solidFill>
                  <a:srgbClr val="002060"/>
                </a:solidFill>
              </a:rPr>
              <a:t>учёбе.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Мы будем получать только </a:t>
            </a:r>
            <a:r>
              <a:rPr lang="ru-RU" i="1" dirty="0">
                <a:solidFill>
                  <a:srgbClr val="002060"/>
                </a:solidFill>
              </a:rPr>
              <a:t>хорошие</a:t>
            </a:r>
            <a:r>
              <a:rPr lang="ru-RU" dirty="0">
                <a:solidFill>
                  <a:srgbClr val="002060"/>
                </a:solidFill>
              </a:rPr>
              <a:t> оценки.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Поскорее открывай свой</a:t>
            </a:r>
            <a:r>
              <a:rPr lang="ru-RU" i="1" dirty="0">
                <a:solidFill>
                  <a:srgbClr val="002060"/>
                </a:solidFill>
              </a:rPr>
              <a:t> большой </a:t>
            </a:r>
            <a:r>
              <a:rPr lang="ru-RU" dirty="0">
                <a:solidFill>
                  <a:srgbClr val="002060"/>
                </a:solidFill>
              </a:rPr>
              <a:t>мешок и подари нам </a:t>
            </a:r>
            <a:r>
              <a:rPr lang="ru-RU" i="1" dirty="0">
                <a:solidFill>
                  <a:srgbClr val="002060"/>
                </a:solidFill>
              </a:rPr>
              <a:t>новогодние</a:t>
            </a:r>
            <a:r>
              <a:rPr lang="ru-RU" dirty="0">
                <a:solidFill>
                  <a:srgbClr val="002060"/>
                </a:solidFill>
              </a:rPr>
              <a:t> подарки.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 уважением  мальчишки и </a:t>
            </a:r>
            <a:r>
              <a:rPr lang="ru-RU" dirty="0"/>
              <a:t>девчонки!»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1" y="188640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№2 Стратегия «Чтение с дырками»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 Деду Морозу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письмо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выделенных имен прилагательных, а затем с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придают прилагательные тексту?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695</Words>
  <Application>Microsoft Office PowerPoint</Application>
  <PresentationFormat>Экран (4:3)</PresentationFormat>
  <Paragraphs>155</Paragraphs>
  <Slides>19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Times New Roman, serif</vt:lpstr>
      <vt:lpstr>TimesNewRomanPSMT</vt:lpstr>
      <vt:lpstr>Тема Office</vt:lpstr>
      <vt:lpstr>Презентация PowerPoint</vt:lpstr>
      <vt:lpstr>Как вы думаете, о чём пойдет речь на уроке?</vt:lpstr>
      <vt:lpstr>Вопросы для обсуждения:    -   Какие ассоциации у вас возникают, когда вы слышите словосочетание новогодние подарки?     ­  Как может повлиять подарок на  эмоциональное состояние человека?  Ключевые слова: подарки, положительная энергия, от чистого сердца. </vt:lpstr>
      <vt:lpstr>Презентация PowerPoint</vt:lpstr>
      <vt:lpstr>Презентация PowerPoint</vt:lpstr>
      <vt:lpstr>Презентация PowerPoint</vt:lpstr>
      <vt:lpstr> Дескрипторы:       - преобразовывает качественные прилагательные в краткую форму; - правильно распределяет их;  - составляет предложения с краткими прилагательными. </vt:lpstr>
      <vt:lpstr>Презентация PowerPoint</vt:lpstr>
      <vt:lpstr>Презентация PowerPoint</vt:lpstr>
      <vt:lpstr>Дескрипторы: </vt:lpstr>
      <vt:lpstr> Проверь себя!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Стратегия “Верно – неверно”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Asanova Gaukhar</dc:creator>
  <cp:lastModifiedBy>Данагул</cp:lastModifiedBy>
  <cp:revision>38</cp:revision>
  <dcterms:created xsi:type="dcterms:W3CDTF">2021-01-15T02:15:06Z</dcterms:created>
  <dcterms:modified xsi:type="dcterms:W3CDTF">2024-12-11T14:39:56Z</dcterms:modified>
</cp:coreProperties>
</file>