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notesSlides/notesSlide16.xml" ContentType="application/vnd.openxmlformats-officedocument.presentationml.notesSlide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notesSlides/notesSlide17.xml" ContentType="application/vnd.openxmlformats-officedocument.presentationml.notesSlide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notesSlides/notesSlide18.xml" ContentType="application/vnd.openxmlformats-officedocument.presentationml.notesSlide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notesSlides/notesSlide19.xml" ContentType="application/vnd.openxmlformats-officedocument.presentationml.notesSlide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notesSlides/notesSlide20.xml" ContentType="application/vnd.openxmlformats-officedocument.presentationml.notesSlide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notesSlides/notesSlide21.xml" ContentType="application/vnd.openxmlformats-officedocument.presentationml.notesSlide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notesSlides/notesSlide22.xml" ContentType="application/vnd.openxmlformats-officedocument.presentationml.notesSlide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notesSlides/notesSlide23.xml" ContentType="application/vnd.openxmlformats-officedocument.presentationml.notesSlide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notesSlides/notesSlide24.xml" ContentType="application/vnd.openxmlformats-officedocument.presentationml.notesSlide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302" r:id="rId5"/>
    <p:sldId id="274" r:id="rId6"/>
    <p:sldId id="299" r:id="rId7"/>
    <p:sldId id="260" r:id="rId8"/>
    <p:sldId id="300" r:id="rId9"/>
    <p:sldId id="268" r:id="rId10"/>
    <p:sldId id="275" r:id="rId11"/>
    <p:sldId id="262" r:id="rId12"/>
    <p:sldId id="276" r:id="rId13"/>
    <p:sldId id="303" r:id="rId14"/>
    <p:sldId id="264" r:id="rId15"/>
    <p:sldId id="269" r:id="rId16"/>
    <p:sldId id="279" r:id="rId17"/>
    <p:sldId id="312" r:id="rId18"/>
    <p:sldId id="308" r:id="rId19"/>
    <p:sldId id="313" r:id="rId20"/>
    <p:sldId id="310" r:id="rId21"/>
    <p:sldId id="314" r:id="rId22"/>
    <p:sldId id="309" r:id="rId23"/>
    <p:sldId id="315" r:id="rId24"/>
    <p:sldId id="311" r:id="rId25"/>
    <p:sldId id="316" r:id="rId26"/>
    <p:sldId id="286" r:id="rId27"/>
    <p:sldId id="306" r:id="rId28"/>
    <p:sldId id="322" r:id="rId29"/>
    <p:sldId id="323" r:id="rId30"/>
    <p:sldId id="324" r:id="rId31"/>
    <p:sldId id="321" r:id="rId32"/>
    <p:sldId id="325" r:id="rId33"/>
    <p:sldId id="319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0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1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2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3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4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5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6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7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8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19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0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1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2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3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4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5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6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7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8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29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0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1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2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3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4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5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6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7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8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39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40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activeX/activeX9.xml><?xml version="1.0" encoding="utf-8"?>
<ax:ocx xmlns:ax="http://schemas.microsoft.com/office/2006/activeX" xmlns:r="http://schemas.openxmlformats.org/officeDocument/2006/relationships" ax:classid="{5512D118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2.xml"/><Relationship Id="rId7" Type="http://schemas.openxmlformats.org/officeDocument/2006/relationships/notesSlide" Target="../notesSlides/notesSlide1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Relationship Id="rId9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6.xml"/><Relationship Id="rId7" Type="http://schemas.openxmlformats.org/officeDocument/2006/relationships/notesSlide" Target="../notesSlides/notesSlide17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8.xml"/><Relationship Id="rId4" Type="http://schemas.openxmlformats.org/officeDocument/2006/relationships/control" Target="../activeX/activeX7.xml"/><Relationship Id="rId9" Type="http://schemas.openxmlformats.org/officeDocument/2006/relationships/image" Target="../media/image1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10.xml"/><Relationship Id="rId7" Type="http://schemas.openxmlformats.org/officeDocument/2006/relationships/notesSlide" Target="../notesSlides/notesSlide18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Relationship Id="rId9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14.xml"/><Relationship Id="rId7" Type="http://schemas.openxmlformats.org/officeDocument/2006/relationships/notesSlide" Target="../notesSlides/notesSlide19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6.xml"/><Relationship Id="rId4" Type="http://schemas.openxmlformats.org/officeDocument/2006/relationships/control" Target="../activeX/activeX15.xml"/><Relationship Id="rId9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18.xml"/><Relationship Id="rId7" Type="http://schemas.openxmlformats.org/officeDocument/2006/relationships/notesSlide" Target="../notesSlides/notesSlide20.xml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0.xml"/><Relationship Id="rId4" Type="http://schemas.openxmlformats.org/officeDocument/2006/relationships/control" Target="../activeX/activeX19.xml"/><Relationship Id="rId9" Type="http://schemas.openxmlformats.org/officeDocument/2006/relationships/image" Target="../media/image1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22.xml"/><Relationship Id="rId7" Type="http://schemas.openxmlformats.org/officeDocument/2006/relationships/notesSlide" Target="../notesSlides/notesSlide21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4.xml"/><Relationship Id="rId4" Type="http://schemas.openxmlformats.org/officeDocument/2006/relationships/control" Target="../activeX/activeX23.xml"/><Relationship Id="rId9" Type="http://schemas.openxmlformats.org/officeDocument/2006/relationships/image" Target="../media/image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26.xml"/><Relationship Id="rId7" Type="http://schemas.openxmlformats.org/officeDocument/2006/relationships/notesSlide" Target="../notesSlides/notesSlide22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30.xml"/><Relationship Id="rId7" Type="http://schemas.openxmlformats.org/officeDocument/2006/relationships/notesSlide" Target="../notesSlides/notesSlide23.xml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2.xml"/><Relationship Id="rId4" Type="http://schemas.openxmlformats.org/officeDocument/2006/relationships/control" Target="../activeX/activeX31.xml"/><Relationship Id="rId9" Type="http://schemas.openxmlformats.org/officeDocument/2006/relationships/image" Target="../media/image1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34.xml"/><Relationship Id="rId7" Type="http://schemas.openxmlformats.org/officeDocument/2006/relationships/notesSlide" Target="../notesSlides/notesSlide24.xml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6.xml"/><Relationship Id="rId4" Type="http://schemas.openxmlformats.org/officeDocument/2006/relationships/control" Target="../activeX/activeX35.xml"/><Relationship Id="rId9" Type="http://schemas.openxmlformats.org/officeDocument/2006/relationships/image" Target="../media/image1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control" Target="../activeX/activeX38.xml"/><Relationship Id="rId7" Type="http://schemas.openxmlformats.org/officeDocument/2006/relationships/notesSlide" Target="../notesSlides/notesSlide25.xml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0.xml"/><Relationship Id="rId4" Type="http://schemas.openxmlformats.org/officeDocument/2006/relationships/control" Target="../activeX/activeX39.xml"/><Relationship Id="rId9" Type="http://schemas.openxmlformats.org/officeDocument/2006/relationships/image" Target="../media/image1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5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         </a:t>
            </a:r>
            <a:r>
              <a:rPr lang="kk-KZ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Самый полезный вид спорта.</a:t>
            </a:r>
            <a:endParaRPr lang="en-ID" sz="25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7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350680" y="423316"/>
            <a:ext cx="374854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Теоретический материал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285860"/>
            <a:ext cx="41859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Рассуждение - умозаключение, ряд мыслей, изложенных в логически последовательной форме.</a:t>
            </a:r>
          </a:p>
          <a:p>
            <a:endPara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2.Высказывание, обсуждение.</a:t>
            </a:r>
            <a:endParaRPr lang="ru-RU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466" name="Picture 2" descr="Словарь Ожегова - Книги / журналы - OLX.kz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1142984"/>
            <a:ext cx="4000528" cy="43815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673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747946" y="5517232"/>
            <a:ext cx="274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428596" y="1428736"/>
            <a:ext cx="8286808" cy="240065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Рассуждать 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значит доказывать. В типе речи рассуждение разъясняется или доказывается основная мысль, определённая точка зрения, говорится о причинах явлений или событий. Обычно в конце рассуждения делается вывод. К такому тексту можно поставить вопросы: почему? зачем?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500042"/>
            <a:ext cx="3454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00034" y="785794"/>
            <a:ext cx="7772400" cy="1470025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2500299" y="260648"/>
            <a:ext cx="485778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4348" y="1857364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endParaRPr lang="ru-RU" sz="2400" dirty="0"/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500034" y="2857496"/>
            <a:ext cx="8643966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0419" name="Picture 3" descr="Урок развития речи на тему &quot;Рассуждение как тип речи&quot; - русский язык, урок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86834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Связывать части текста-рассуждения в целое помогают: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14282" y="1714488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Союзы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потому, что, так как;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Вводные слова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во-первых, во-вторых, итак, следовательно, таким образом, допустим, предположим, в общем, стало быть, к примеру, наконец, значит;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Определенные слова и обороты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мнению, я считаю, что…, основная мысль текста -…, а также предложения: Сделаем вывод… Подведём итоги. Обобщим всё сказанное выше. Из всего сказанного выше следует, что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500042"/>
            <a:ext cx="371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42865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85720" y="500042"/>
            <a:ext cx="8572560" cy="589392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Прочитайте  текст.  Определите  в тексте тезис, аргументы, вывод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Плавание - один из самых замечательных видов спорта!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Занятия плаванием, являясь мощным источником положительных эмоций, оказывают позитивное влияние на состояние центральной нервной системы, укрепляют силу воли, улучшают кровоснабжение мозга.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Регулярные занятия плаванием способствуют развитию таких психологических качеств, как дисциплинированность, настойчивость, смелость, решительность, что, в свою очередь, помогает легче переносить различные стрессовые ситуации.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Человек, регулярно занимающийся плаванием, меньше болеет, повышается  работоспособность. Умение плавать порой сохраняет человеку жизнь, застраховывает его от несчастных случаев на воде.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Замечено, что у тех, кто занимается плаванием с детства, наиболее правильное телосложение.</a:t>
            </a:r>
            <a:r>
              <a:rPr kumimoji="0" lang="ru-RU" sz="21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Древнем Риме говорили о невежественном человеке так:"Он не умеет ни плавать, ни говорить".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Плавание можно назвать одним из лучших и приятных занятий,  способствующих улучшению здоровья и настроения.</a:t>
            </a:r>
            <a:endParaRPr kumimoji="0" lang="ru-RU" sz="21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57488" y="0"/>
            <a:ext cx="300039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785786" y="1443841"/>
            <a:ext cx="74295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Тезис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(Плавание - один из самых замечательных видов спорта!).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Доказательства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(1.Оказывают позитивное влияние на состояние центральной нервной системы, укрепляют силу воли, улучшают кровоснабжение мозга 2.Способствуют развитию таких психологических качеств, как дисциплинированность, настойчивость, смелость, решительность.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Меньше болеет, повышается  работоспособность).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Вывод. Итог рассуждения.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(Плавание можно назвать одним из лучших и приятных занятий,  способствующих улучшению здоровья и настроения.) 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571480"/>
            <a:ext cx="31432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Примерный ответ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214422"/>
            <a:ext cx="8572560" cy="5214974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1.Тип речи, в котором излагаются причины явлений и событий, их взаимная связь – это …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2000" dirty="0" smtClean="0">
              <a:solidFill>
                <a:srgbClr val="333333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Рассуждение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Повествование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 Описание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6090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6091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6092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6093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214422"/>
            <a:ext cx="8572560" cy="5214974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1.Тип речи, в котором излагаются причины явлений и событий, их взаимная связь – это …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2000" dirty="0" smtClean="0">
              <a:solidFill>
                <a:srgbClr val="333333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Рассуждение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Повествование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 Описание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1382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1383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1384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1385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Укажите вопрос, указывающий в тексте на рассуждение.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Что произошло?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Какой предмет?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 Почему?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97286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7287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7288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7289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Укажите вопрос, указывающий в тексте на рассуждение.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Что произошло?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Какой предмет?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 Почему?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406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407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408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409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интересные факты о видах спорта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сможете:</a:t>
            </a:r>
          </a:p>
          <a:p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-</a:t>
            </a:r>
            <a:r>
              <a:rPr lang="kk-KZ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определять  </a:t>
            </a:r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понятия «тезис», «доказательства», «вывод»;</a:t>
            </a:r>
          </a:p>
          <a:p>
            <a:r>
              <a:rPr lang="ru-RU" sz="25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-строить текст-рассуждение по схеме.</a:t>
            </a: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Укажите схему текста-рассуждения.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Завязка, развитие действия, кульминация, развязка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Признак, признак, признак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 Тезис, доказательства, вывод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99334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9335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9336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9337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Укажите схему текста-рассуждения.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Завязка, развитие действия, кульминация, развязка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Признак, признак, признак</a:t>
            </a: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Тезис, доказательства, вывод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430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431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432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3433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Определите количество типов речи в русском языке.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А.Два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 Три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 Четыре</a:t>
            </a:r>
            <a:endParaRPr lang="ru-RU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98310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8311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8312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98313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4. Определите количество типов речи в русском языке.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А.Два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В. Три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 Четыре</a:t>
            </a:r>
            <a:endParaRPr lang="ru-RU" dirty="0" smtClean="0">
              <a:latin typeface="Georgia" pitchFamily="18" charset="0"/>
              <a:cs typeface="Arial" pitchFamily="34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4454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455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456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457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5.Основная мысль текста - это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То, что смог пересказать ученик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То, что хотел сказать автор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 То, что говорит главный герой в тексте.</a:t>
            </a:r>
          </a:p>
          <a:p>
            <a:endParaRPr lang="ru-RU" sz="16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0358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0359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0360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0361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8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142844" y="1000108"/>
            <a:ext cx="8572560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5.Основная мысль текста - это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 То, что смог пересказать ученик</a:t>
            </a:r>
          </a:p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В. То, что хотел сказать автор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 То, что говорит главный герой в тексте</a:t>
            </a:r>
          </a:p>
          <a:p>
            <a:endParaRPr lang="ru-RU" sz="16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428992" y="42860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42844" y="4714884"/>
            <a:ext cx="85011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5478" name="DefaultOcx" r:id="rId2" imgW="228600" imgH="274320"/>
        </mc:Choice>
        <mc:Fallback>
          <p:control name="DefaultOcx" r:id="rId2" imgW="228600" imgH="274320">
            <p:pic>
              <p:nvPicPr>
                <p:cNvPr id="2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479" name="HTMLOption1" r:id="rId3" imgW="228600" imgH="274320"/>
        </mc:Choice>
        <mc:Fallback>
          <p:control name="HTMLOption1" r:id="rId3" imgW="228600" imgH="274320">
            <p:pic>
              <p:nvPicPr>
                <p:cNvPr id="3" name="HTMLOpti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480" name="HTMLOption2" r:id="rId4" imgW="228600" imgH="274320"/>
        </mc:Choice>
        <mc:Fallback>
          <p:control name="HTMLOption2" r:id="rId4" imgW="228600" imgH="274320">
            <p:pic>
              <p:nvPicPr>
                <p:cNvPr id="4" name="HTMLOpti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5481" name="HTMLOption3" r:id="rId5" imgW="228600" imgH="274320"/>
        </mc:Choice>
        <mc:Fallback>
          <p:control name="HTMLOption3" r:id="rId5" imgW="228600" imgH="274320">
            <p:pic>
              <p:nvPicPr>
                <p:cNvPr id="5" name="HTMLOpti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30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214546" y="339091"/>
            <a:ext cx="3500462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Домашнее задание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40768"/>
            <a:ext cx="77335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14414" y="264318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21" name="Rectangle 1"/>
          <p:cNvSpPr>
            <a:spLocks noChangeArrowheads="1"/>
          </p:cNvSpPr>
          <p:nvPr/>
        </p:nvSpPr>
        <p:spPr bwMode="auto">
          <a:xfrm>
            <a:off x="571472" y="1214423"/>
            <a:ext cx="8215370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Написать текст на тему «Занятие спортом улучшает здоровье человека» по типу рассуждение, используя  стратегию «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ПОПС-формула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357158" y="2571744"/>
            <a:ext cx="850112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Стратегия «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ПОПС-формула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позиция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«Я считаю, что…»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объяснение (или обоснование)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«Потому что …»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пример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«Я могу это доказать это на примере …»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следствие (или суждение) 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«Исходя из этого, я делаю вывод о том, что…»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14282" y="1785926"/>
            <a:ext cx="857256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Какова основная задача текста рассуждения?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8" y="339091"/>
            <a:ext cx="2296589" cy="4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8596" y="2143116"/>
            <a:ext cx="77335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4290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00034" y="1142984"/>
            <a:ext cx="8072494" cy="147002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Какова основная задача текста рассуждения?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571472" y="2500306"/>
            <a:ext cx="8143932" cy="1752600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типе речи рассуждение разъясняется или доказывается основная мысль, определённая точка зрения, говорится о причинах явлений или событий. Обычно в конце рассуждения делается вывод. К такому тексту можно поставить вопросы: почему? зачем?</a:t>
            </a:r>
          </a:p>
          <a:p>
            <a:pPr algn="l"/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8" y="339091"/>
            <a:ext cx="2296589" cy="4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40768"/>
            <a:ext cx="77335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8" y="339091"/>
            <a:ext cx="2296589" cy="4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40768"/>
            <a:ext cx="77335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14348" y="1714488"/>
          <a:ext cx="7929618" cy="2143140"/>
        </p:xfrm>
        <a:graphic>
          <a:graphicData uri="http://schemas.openxmlformats.org/drawingml/2006/table">
            <a:tbl>
              <a:tblPr/>
              <a:tblGrid>
                <a:gridCol w="7929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43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solidFill>
                            <a:schemeClr val="accent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-Назовите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структурные </a:t>
                      </a: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элементы текста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рассуждения.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solidFill>
                            <a:schemeClr val="accent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8122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571472" y="1214422"/>
            <a:ext cx="75663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«Ассоциативный куст».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Что их объединяет? </a:t>
            </a:r>
            <a:endParaRPr lang="ru-RU" sz="2400" b="1" dirty="0" smtClean="0">
              <a:solidFill>
                <a:schemeClr val="tx2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endParaRPr lang="ru-RU" sz="2400" i="1" dirty="0" smtClean="0"/>
          </a:p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Хоккеист, бассейн, спортивный, силач, бегать, волейбол, плавание,  бадминтон, здоровый.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500042"/>
            <a:ext cx="277736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Ключевые слова</a:t>
            </a:r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571472" y="1357298"/>
            <a:ext cx="7772400" cy="14700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-Назовите структурные элементы текста рассуждения.</a:t>
            </a:r>
            <a:b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>
          <a:xfrm>
            <a:off x="642910" y="2571744"/>
            <a:ext cx="7500990" cy="17526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Текст-рассуждение строится по следующей схеме: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Тезис → Доказательства (аргументы) → Примеры → Вывод из всего сказанного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571736" y="500042"/>
            <a:ext cx="2296589" cy="4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8" y="339091"/>
            <a:ext cx="2296589" cy="4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40768"/>
            <a:ext cx="77335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656" y="3176740"/>
            <a:ext cx="77083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57158" y="1714488"/>
          <a:ext cx="8501122" cy="2143140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43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solidFill>
                            <a:schemeClr val="accent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-Какие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слова-помощники можно использовать при </a:t>
                      </a:r>
                      <a:r>
                        <a:rPr lang="ru-RU" sz="24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создании текста </a:t>
                      </a:r>
                      <a:r>
                        <a:rPr lang="ru-RU" sz="2400" b="1" dirty="0">
                          <a:solidFill>
                            <a:schemeClr val="tx2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рассуждения?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7772400" cy="147002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-Какие слова-помощники можно использовать при создании текста рассуждения?</a:t>
            </a:r>
            <a: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accent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500034" y="2571744"/>
            <a:ext cx="8215370" cy="3429024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ru-RU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Связывать части текста-рассуждения в целое помогают:</a:t>
            </a:r>
          </a:p>
          <a:p>
            <a:pPr algn="l"/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Союзы</a:t>
            </a:r>
            <a:r>
              <a:rPr lang="ru-RU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потому, что, так как;</a:t>
            </a:r>
            <a:endParaRPr lang="ru-RU" sz="4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Вводные слова </a:t>
            </a:r>
            <a:r>
              <a:rPr lang="ru-RU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во-первых, во-вторых, итак, следовательно, таким образом, допустим, предположим, в общем, стало быть, к примеру, наконец, значит;</a:t>
            </a:r>
            <a:endParaRPr lang="ru-RU" sz="44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Определенные слова и обороты </a:t>
            </a:r>
            <a:r>
              <a:rPr lang="ru-RU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мнению, я считаю, что…, основная мысль текста -…, а также </a:t>
            </a:r>
            <a:r>
              <a:rPr lang="ru-RU" sz="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предложения</a:t>
            </a:r>
            <a:r>
              <a:rPr lang="ru-RU" sz="4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Сделаем вывод… Подведём итоги. Обобщим всё сказанное выше. Из всего сказанного выше следует, что</a:t>
            </a:r>
            <a:r>
              <a:rPr lang="ru-RU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…;</a:t>
            </a:r>
          </a:p>
          <a:p>
            <a:endParaRPr lang="ru-RU" sz="20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8" y="339091"/>
            <a:ext cx="2296589" cy="44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1340768"/>
            <a:ext cx="77335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28596" y="1071546"/>
          <a:ext cx="7572428" cy="1143008"/>
        </p:xfrm>
        <a:graphic>
          <a:graphicData uri="http://schemas.openxmlformats.org/drawingml/2006/table">
            <a:tbl>
              <a:tblPr/>
              <a:tblGrid>
                <a:gridCol w="7572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solidFill>
                            <a:schemeClr val="accent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accent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2002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4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5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6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1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3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786050" y="428604"/>
            <a:ext cx="4412125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</a:rPr>
              <a:t>Спорт-это сила и здоровье.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8662" y="1214422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400" dirty="0" smtClean="0"/>
              <a:t> </a:t>
            </a: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Содержимое 5" descr="cdce2fb978c14c68e0b590a764bf1090.jpg.jpg"/>
          <p:cNvPicPr>
            <a:picLocks noGrp="1" noChangeAspect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928670"/>
            <a:ext cx="2928926" cy="3299977"/>
          </a:xfrm>
        </p:spPr>
      </p:pic>
      <p:pic>
        <p:nvPicPr>
          <p:cNvPr id="9" name="Содержимое 4" descr="cdce2fb978c14c68e0b590a764bf1090.jpg 1.jpg"/>
          <p:cNvPicPr>
            <a:picLocks noGrp="1" noChangeAspect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2928926" y="1000108"/>
            <a:ext cx="2815926" cy="3214710"/>
          </a:xfrm>
        </p:spPr>
      </p:pic>
      <p:pic>
        <p:nvPicPr>
          <p:cNvPr id="10" name="Содержимое 4" descr="26d6321eefb745d6538215dd79e7a055.jpg4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5643570" y="928670"/>
            <a:ext cx="3321041" cy="4660917"/>
          </a:xfrm>
          <a:prstGeom prst="rect">
            <a:avLst/>
          </a:prstGeom>
        </p:spPr>
      </p:pic>
      <p:pic>
        <p:nvPicPr>
          <p:cNvPr id="11" name="Содержимое 4" descr="0235e880d0116fd45619be11f0628688.jpgм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214282" y="4143380"/>
            <a:ext cx="4786346" cy="250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3463404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«Ассоциативный куст»</a:t>
            </a:r>
            <a:endParaRPr lang="ru-RU" altLang="ru-RU" sz="24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5786" y="1000108"/>
            <a:ext cx="7507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Составить кластер на тему «Спорт»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 </a:t>
            </a:r>
          </a:p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6564" name="Picture 4" descr="Сообщество иллюстраторов | Иллюстрация ВЕСЕЛАЯ АЗБУКА для малышей . в 2020  г | Спорт, Детский спорт, Иллюстраци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9" y="1500174"/>
            <a:ext cx="3429024" cy="4286280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5214942" y="2643182"/>
            <a:ext cx="2143140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Спорт</a:t>
            </a:r>
            <a:endParaRPr lang="ru-RU" sz="28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858016" y="2000240"/>
            <a:ext cx="857256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072330" y="392906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5286380" y="2000240"/>
            <a:ext cx="1057276" cy="485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429520" y="2928934"/>
            <a:ext cx="107157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5357818" y="4500570"/>
            <a:ext cx="114300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4643438" y="3714752"/>
            <a:ext cx="642942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4500562" y="2357430"/>
            <a:ext cx="1485904" cy="1485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57472" y="2136339"/>
            <a:ext cx="7733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28926" y="428604"/>
            <a:ext cx="364773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Кластер на тему «Спорт»</a:t>
            </a:r>
            <a:endParaRPr lang="ru-RU" sz="25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Кластер на тему спорт - Школьные Знания.c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1214422"/>
            <a:ext cx="7858180" cy="50006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3736091" y="414881"/>
            <a:ext cx="2456334" cy="46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5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 с текстом</a:t>
            </a:r>
            <a:endParaRPr lang="ru-RU" altLang="ru-RU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928671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Прочитайте  текст  сочинения. Определите тему, основную мысль текста и тип речи.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000108"/>
            <a:ext cx="8715435" cy="5501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25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моему мнению, спорт должен быть неотъемлемой частью жизни человека. Во-первых, физические нагрузки полезны организму. Те люди, которые бегают по утрам, посещают спортзалы и ведут здоровый и активный образ жизни, имеют,  как правило, отличное здоровье.</a:t>
            </a:r>
          </a:p>
          <a:p>
            <a:r>
              <a:rPr lang="ru-RU" sz="225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Во-вторых, во все времена люди почитали красоту. А как же достигнуть этой красоты, если не заниматься спортом? Никак. Подтянутые и спортивные фигуры с рельефными, накачанными мышцами были и всегда будут популярны.</a:t>
            </a:r>
          </a:p>
          <a:p>
            <a:r>
              <a:rPr lang="ru-RU" sz="225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В-третьих, где еще, как не в спортивных играх и соревнованиях, можно получить такой заряд бодрости, азарта, дух соперничества и положительные эмоции!</a:t>
            </a:r>
          </a:p>
          <a:p>
            <a:r>
              <a:rPr lang="ru-RU" sz="225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Таким образом, спорт должен стать привычкой человека, его образом жизни, лекарством и развлечением.  </a:t>
            </a:r>
            <a:endParaRPr lang="ru-RU" sz="225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14705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350680" y="423316"/>
            <a:ext cx="3230007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</a:rPr>
              <a:t>Примерные ответы</a:t>
            </a:r>
            <a:endParaRPr lang="ru-RU" altLang="ru-RU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2" y="2136339"/>
            <a:ext cx="7733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1071546"/>
            <a:ext cx="3857652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текста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спорт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мысль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Спорт - это образ жизни!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речи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рассуждение (Аргументы: доказательства основной мысли, а также примеры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обосновывают и объясняют положение – тезис)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Виды спорта | PRISTO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1000108"/>
            <a:ext cx="4857752" cy="52149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57158" y="1357298"/>
            <a:ext cx="8229600" cy="86834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85720" y="2357430"/>
            <a:ext cx="83582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8860" y="500042"/>
            <a:ext cx="371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Теоретический материал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6322" name="Picture 2" descr="Типы речи в русском языке. Примеры текстов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2842</TotalTime>
  <Words>873</Words>
  <Application>Microsoft Office PowerPoint</Application>
  <PresentationFormat>Экран (4:3)</PresentationFormat>
  <Paragraphs>234</Paragraphs>
  <Slides>33</Slides>
  <Notes>33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Calibri</vt:lpstr>
      <vt:lpstr>Century Gothic</vt:lpstr>
      <vt:lpstr>Comfortaa</vt:lpstr>
      <vt:lpstr>Georgia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 </vt:lpstr>
      <vt:lpstr>Связывать части текста-рассуждения в целое помогают: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Какова основная задача текста рассуждения?</vt:lpstr>
      <vt:lpstr>Какова основная задача текста рассуждения?</vt:lpstr>
      <vt:lpstr>Презентация PowerPoint</vt:lpstr>
      <vt:lpstr>-Назовите структурные элементы текста рассуждения. </vt:lpstr>
      <vt:lpstr>Презентация PowerPoint</vt:lpstr>
      <vt:lpstr>-Какие слова-помощники можно использовать при создании текста рассуждения?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230</cp:revision>
  <dcterms:created xsi:type="dcterms:W3CDTF">2020-07-18T05:19:20Z</dcterms:created>
  <dcterms:modified xsi:type="dcterms:W3CDTF">2024-12-11T14:25:19Z</dcterms:modified>
</cp:coreProperties>
</file>