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2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28" r:id="rId3"/>
    <p:sldId id="322" r:id="rId4"/>
    <p:sldId id="330" r:id="rId5"/>
    <p:sldId id="272" r:id="rId6"/>
    <p:sldId id="331" r:id="rId7"/>
    <p:sldId id="329" r:id="rId8"/>
    <p:sldId id="335" r:id="rId9"/>
    <p:sldId id="336" r:id="rId10"/>
    <p:sldId id="337" r:id="rId11"/>
    <p:sldId id="338" r:id="rId12"/>
    <p:sldId id="339" r:id="rId13"/>
    <p:sldId id="340" r:id="rId14"/>
    <p:sldId id="323" r:id="rId15"/>
    <p:sldId id="341" r:id="rId16"/>
    <p:sldId id="342" r:id="rId17"/>
    <p:sldId id="353" r:id="rId18"/>
    <p:sldId id="350" r:id="rId19"/>
    <p:sldId id="351" r:id="rId20"/>
    <p:sldId id="343" r:id="rId21"/>
    <p:sldId id="344" r:id="rId22"/>
    <p:sldId id="332" r:id="rId23"/>
    <p:sldId id="333" r:id="rId24"/>
    <p:sldId id="326" r:id="rId25"/>
    <p:sldId id="327" r:id="rId26"/>
    <p:sldId id="334" r:id="rId27"/>
    <p:sldId id="276" r:id="rId28"/>
    <p:sldId id="303" r:id="rId29"/>
    <p:sldId id="349" r:id="rId30"/>
    <p:sldId id="346" r:id="rId31"/>
    <p:sldId id="347" r:id="rId32"/>
    <p:sldId id="348" r:id="rId33"/>
    <p:sldId id="26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930" autoAdjust="0"/>
    <p:restoredTop sz="94660"/>
  </p:normalViewPr>
  <p:slideViewPr>
    <p:cSldViewPr>
      <p:cViewPr varScale="1">
        <p:scale>
          <a:sx n="82" d="100"/>
          <a:sy n="82" d="100"/>
        </p:scale>
        <p:origin x="91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64;&#1099;&#1085;&#1072;&#1088;\Desktop\&#1058;&#1050;%20&#1061;&#1040;&#1041;&#1040;&#1056;\&#1059;&#1056;&#1054;&#1050;%20&#1076;&#1083;&#1103;%20&#1061;&#1040;&#1041;&#1040;&#1056;%20&#8470;10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4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60.60046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21-03-11T09:48:46.3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14052 14792 0,'0'-31'125,"31"31"-94,0 0-15,0 0-16,0 0 15,32 0-15,-32 0 16,0 0-16,31 0 16,-31 0-16,0 0 31,0 0-31,31 0 15,32 0 1,-63 0 15,0 0-15,0 0 0,31 0 15,-31 0-16,0 0-15,0 0 157</inkml:trace>
  <inkml:trace contextRef="#ctx0" brushRef="#br0" timeOffset="1903.58">15265 14792 0,'0'-31'94,"31"31"15,0 0-109,0 0 32,0 0-17,0 0 1,0 0-1,0 0 1,0 0 15,0 0 1,0 0-32,1 0 31,-1 0 31,0 0 1,0 0-48,0 0 1,0 0 31,0 0 0,0 0 156</inkml:trace>
  <inkml:trace contextRef="#ctx0" brushRef="#br0" timeOffset="3935.38">16197 14823 0,'31'0'313,"0"0"-282,0 0 0,1 0-15,-1 0 15,31 0-31,-31 0 31,0 0 1,31 0-1,-31 0 47,0 0-47,0 0-15,1 0 15,-1-31-15,0 31-1,0 0 1,31 0 15,-31 0 16</inkml:trace>
  <inkml:trace contextRef="#ctx0" brushRef="#br0" timeOffset="6183.09">17192 14792 0,'31'0'234,"0"0"-187,0 0-16,0 0 0,1 0 1,-1 0-17,0 0 16,0 0-15,0 0 47,0 0-32,0 0-16,0 0 1,0 0 15,0 0 63,0 0-31,0 0-48</inkml:trace>
  <inkml:trace contextRef="#ctx0" brushRef="#br0" timeOffset="8023.57">18031 14823 0,'32'0'234,"-1"0"-218,0 0 46,0 0-15,0 0 16,0 0-48,0 0 1,0 0 0,31 0-1,-31 0-15,1 0 16,-1 0 0,0 0 15,0 0 281</inkml:trace>
  <inkml:trace contextRef="#ctx0" brushRef="#br0" timeOffset="10232.26">18809 14823 0,'31'0'172,"0"0"-156,0 0-1,0 0 48,0 0-1,0 0-30,0 0-1,0 0 0,1 0 0,-1 0 16,0 0-31,0 0 31,0 0-16,0 0-15,0 0 15,0 0-15,0 0-1,0 0 32,0 0 31,0 0 16,1 0-16,-1 0 297</inkml:trace>
  <inkml:trace contextRef="#ctx0" brushRef="#br0" timeOffset="33071.01">3855 13145 0,'31'0'172,"0"0"-156,0 0 15,0 0 0,0 0-31,31 0 16,-31 0-16,1 0 15,-1 0-15,31 0 16,-31 0-16,0 0 16,0 0-1,31 0 1,0 0-1,1 0-15,-32 0 32,0 0-17,0 0-15,0 0 32,0 0-1,0 0-16,31 0 1,32 0 0,-63 0-16,31 0 15,0 31-15,0-31 16,31 0-16,-30 0 16,-1 0-16,0 0 15,0 0-15,-31 0 16,63 0-1,-63 0-15,0 0 16,0 0-16,31 0 16,-31 0-16,0 0 15,0 0-15,31 0 16,-30 0-16,30 0 16,-31 0-1,31 0 1,0 0-1,0 0 1,1 0 0,-32 0-16,0 0 15,31 0 1,-31 0-16,0 0 16,0 0-16,31 0 15,-31 0-15,1 0 16,30 0-1,0 0-15,-31 0 16,0 0 0,0 0-16,62 0 0,-62 0 15,32 0 1,-32 0-16,31 0 16,0 0-16,-31 0 15,0 0-15,31 0 16,-30 0-16,-1 0 15,0 0-15,31 0 16,0 0 0,-31 0-1,31 0-15,-31 0 16,1 0-16,30 0 16,0 0-16,0 0 15,0 0-15,0 0 16,1 0-16,-1 0 15,31 0-15,-31 0 16,32 0-16,-32 0 16,0 0-16,-31 0 15,0 0-15,31 0 16,-31 0-16,0 0 16,32 0-16,-32 0 15,0 0-15,0 0 16,31 0-16,-31 0 15,31 0 1,-31 0 0,0 0 15,32 0-31,-1 0 16,-31 0-1,31 0 1,-31 0-1,0 0 17,0 0-17,32 0 1,-32 0-16,0 0 16,0 0-1,0 0 1,0 0 15,0 0-15,0 0-1,0 0 1</inkml:trace>
  <inkml:trace contextRef="#ctx0" brushRef="#br0" timeOffset="36006.86">3979 14917 0,'31'0'78,"0"0"-47,0 0-15,0 0-1,1 0 1,30 0-16,-31 0 15,31 0-15,0 0 16,31 0-16,-30 0 16,-1 0-16,-31 0 15,0 0-15,0 0 16,0 0 0,31 0-1,-31 0-15,32 0 16,-32 0-1,0 0-15,31 0 16,0 0-16,0 0 16,-31 0-16,32 0 15,-1 0-15,-31 0 16,31 0-16,-31 0 16,62 0-16,-62 0 15,32 0 1,-32 0-16,31 0 15,0 0-15,-31 0 16,0 0-16,31 0 16,1 0-1,-32 0 1,31 0 0,0 0-1,0 0 1,0 0-1,32 0 1,-32 0 0,-31 0-1,0 0-15,31 0 16,0 0 0,-30 0-16,30 0 15,31 0-15,0 0 16,0 0-16,1 0 15,-1 0-15,0 0 16,1 0-16,-32 0 16,-31 0-1,31 0-15,0-31 63,-31 31-32,31 0-31,-30 0 16,-1 0-16,31 0 15,0 0-15,0 0 16,-31 0-16,0 0 16,32 0-16,-32 0 15,0 0-15,0 0 31,31 0-15,0 0 0,0 0-1,-31 0 1,1 0 46,-1 0-15,0 0-31,0 0 0,0 0 15,0 0-31,0 0 15,31 0-15,-31 0 16,0 0 0,0 0 124,1 0-108</inkml:trace>
  <inkml:trace contextRef="#ctx0" brushRef="#br0" timeOffset="38631.01">3886 15259 0,'31'-32'31,"0"32"48,0 0-64,0 0 1,0 0-1,31 0-15,-30 0 16,-1 0-16,0 0 16,31 0-16,0 0 15,-31 0-15,0 0 16,31 0-16,-30 0 31,30 0-15,0 0-16,0 0 31,-31 0-15,31 0-1,-31 0-15,32 0 16,-32 0-16,31 0 16,0 0-16,0 0 15,0 0-15,1 0 16,-1 0-16,0 0 15,-31 0 1,31 0-16,-31 0 63,31 0-48,1 0 1,-1 0-1,-31 0-15,31 0 16,0 0 0,-31 0-1,32 0-15,-32 0 16,0 0-16,31 0 16,31 0-16,-62 0 15,31 0-15,1 0 16,-1 0-16,0 0 15,0 0-15,-31 0 16,0 0-16,0 0 16,1 0 15,-1 0-31,0 0 16,31 0-1,-31 0 1,0 0-16,31 0 15,-31 0-15,0 0 16,0 0-16,63 0 16,-32 0-16,0 0 15,-31 0-15,31 0 16,1 0-16,-32 0 16,0 0-16,0 0 15,62 0-15,-62 0 16,0 0-16,0 0 15,32 0-15,-32 0 16,0 0-16,0 0 16,31 0-1,0 0 17,-31 0-32,0 0 15,0 0 1,1 0-1,30 0 1,-31 0 0,31 0-16,-31 0 15,0 0 1,31 0 0,1 0-1,-1 0 1,-31 0 15,0 0-15,0 0-1,0 0 1,0 0 0,0 0 171,0 0-171</inkml:trace>
  <inkml:trace contextRef="#ctx0" brushRef="#br0" timeOffset="41910.89">14239 16626 0,'31'0'219,"-31"-31"-188,31 31-15,0 0 31,0 0-31,0 0-1,0-31 1,0 31 15,0 0 16,0 0-16,0 0-15,32 0-1,-32 0 17,0 0-1,0 0-31,0 0 31,31 0-15,-31 0 31,0 0-32,0 0 1,1 0 0,30 0-1,-31 0 32</inkml:trace>
  <inkml:trace contextRef="#ctx0" brushRef="#br0" timeOffset="43367.2599">15265 16502 0,'0'31'235,"0"0"-188,0 0-1,0 0 1,0 0 110</inkml:trace>
  <inkml:trace contextRef="#ctx0" brushRef="#br0" timeOffset="45247.57">15482 16595 0,'31'0'172,"0"0"-156,0 0 15,1 0 16,-1 0 15,0 0-46,0 0 15,0 0-15,0 0-1,0 0 48,0 0-16,0 0-16,0 0-15,0 0-16,0 0 31,1 0 141,-1 0-141,0 0-15,0 0 15,0 0-16,0 0 17</inkml:trace>
  <inkml:trace contextRef="#ctx0" brushRef="#br0" timeOffset="46871.86">16353 16533 0,'0'31'219,"0"0"-141,0 0 0,0 0 16</inkml:trace>
  <inkml:trace contextRef="#ctx0" brushRef="#br0" timeOffset="49054.88">16539 16595 0,'31'0'188,"0"0"-172,0 0-1,1 0 1,-1 0 31,0 0-32,0 0 1,0 0 0,0 0 15,0 0 16,0 0 0,0 0-32,0 0 1,0 0 31,-31 31-47,32-31 47,-1 0-32,0 0 1,0 0 15,0 0 0,0 0 47,0 0 126</inkml:trace>
  <inkml:trace contextRef="#ctx0" brushRef="#br0" timeOffset="51167.45">17379 16564 0,'0'-31'125,"0"62"-78,31-31-32,-31 31 16,0 0 48,0 0-17</inkml:trace>
  <inkml:trace contextRef="#ctx0" brushRef="#br0" timeOffset="53854.65">17627 16626 0,'0'-31'172,"31"31"-94,0 0-63,1 0 1,-1 0 15,0 0-15,0 0 15,0 0 0,0 0-15,0 0 62,0 0-31,0 0-16,0 0-15,0 0 31,1 0-16,-1 0 16,0 0-47,0 0 47,0 0-16,0 0-15,0 0-1,0 0 32,0 0-16,0 0 1</inkml:trace>
  <inkml:trace contextRef="#ctx0" brushRef="#br0" timeOffset="55423.43">18529 16533 0,'31'0'172,"-31"31"-109,0 0 30,0 0-30,0 0 77</inkml:trace>
  <inkml:trace contextRef="#ctx0" brushRef="#br0" timeOffset="57207.27">18747 16564 0,'31'0'344,"0"0"-313,0 0-16,0 0 17,0 0-17,0 0 17,0 0-1,0 0 0,0 0-15,0 0 15,1 0 0,-1 0-15,0 0 15,0 0-15,0 0 77</inkml:trace>
  <inkml:trace contextRef="#ctx0" brushRef="#br0" timeOffset="59199.38">19399 16502 0,'0'-31'62,"0"62"63,0 0-94,0 0 16,0 0 31,0 0-62</inkml:trace>
  <inkml:trace contextRef="#ctx0" brushRef="#br0" timeOffset="60967.19">19617 16564 0,'31'0'250,"0"0"-218,0 0-17,0 0 1,0 0 0,1 0-1,-1 0 1,0 0-16,0 0 31,0 0 0,0 0 16,0 0-31,0 0-1,0 0 32,0 0-31,0 0-16,1 0 16,-1 0 30,0 0 204</inkml:trace>
  <inkml:trace contextRef="#ctx0" brushRef="#br0" timeOffset="62766.77">20456 16502 0,'0'31'203,"0"0"-140,0 0-48,0 0 48,0 0-1</inkml:trace>
  <inkml:trace contextRef="#ctx0" brushRef="#br0" timeOffset="64671.11">20612 16564 0,'31'0'203,"0"0"-172,0 0 16,0 0 0,0 0 0,0 0-16,1 0-15,-1 0-1,0 0 32,0 0-31,0 0 31,0 0-32,0 0 16,0 0 1,0 0 77,0 0-93</inkml:trace>
  <inkml:trace contextRef="#ctx0" brushRef="#br0" timeOffset="66078.84">21296 16533 0,'0'31'266,"0"0"-220,31 0 48</inkml:trace>
  <inkml:trace contextRef="#ctx0" brushRef="#br0" timeOffset="69214.88">21482 16564 0,'31'0'297,"1"0"-282,-1 0-15,0 0 32,0 0-17,0 0 32,0-31-16,0 31 32,0 0 46</inkml:trace>
  <inkml:trace contextRef="#ctx0" brushRef="#br0" timeOffset="109991.68">14083 13239 0,'31'0'250,"0"-32"-235,-31 1 17,31 31 15,-31-31 31,31 0-47,-31 0 0,32 31 0,-1 0-15,0-31 15,0 31 1,0 0-1,0 0 0,0 0 47,0 0-62,0 0 46,0 0-62,0 31 47,-31 0-16,32-31 1,-32 31-1,31 0-15,0 0-16,0 1 78,0 30-31,0-31 15,0-31-31,0 0-15,0 0 15,0 0 16,0 0-31,1 0 15,-1-31 16,0 0 15,-31 0-30,31 31 14,-31-32-14,31 32-32,-31-31 31,31 31-15,0 0 30,0-31-46,0 31 63,0 0-32,32-31-15,-32 31 31,0 0-32,0 0 1,0 0 0,0 31 62,0-31-63,-31 31 17,31-31-1,-31 31-16,31-31 17,-31 32-1,31-1 0,0 0 0,1 0-15,-1-31 47,0 0-48,0 0 16,31 0 1,-31-31-1,0 31-15,0 0-16,0-31 46,-31 0-30,31 31 0,0 0-1,-31-32 1,32 32 15,30-31 16,-31 0 0,0 31-16,0 0-15,0 0-1,0 0 1,0 0 0,0 0 31,0 0-32,1 0 16,-1 0 1,0 0-1,-31 31-31,31-31 16,0 31-1,-31 1 16,31-1-15,0 0 62,0 31-47,0-62 1,0 0-1,0 0-15,1 0 15,-1 0-16,0 0 1,0 0 0,0 0-1,0 0 17,0 0-1,-31-31 0,31 0 0,-31 0-15,62 31 0,-31-31 15,1-1-16,-1 32 17,-31-31-17,31 31-15,0-31 16,0 0 0,0 31 15,0 0 0,-31-31-15,31 31-1,0 0 32,0 0-31,0 0-1,1 0 1,-1 31 0,0 0-16,0-31 15,0 31 1,0-31 0,0 31 30,-31 1-14,31-1 15,-31 0-1,31 0-30,0-31 93,0 0-93,0 0 15,1 0-15,-1 0 31,0-31-32,31 0 48,-62 0-32,31 31-15,-31-32-1,62 32 17,-62-31-1,31 31-15,-31-31-1,62 0 1,-30 31 31,-1 0-16,0-31-15,0 31 15,0 0 47,0 0-47,0 31-31,-31 0 16,31-31-1,-31 31 17,31 0-17,-31 1 17,0-1-1,31 0-16,0 0 17,-31 0-1,32-31 0,30 0-15,-31 0 109,0 0-110,0-31 1,0 31 15,-31-31 1,31 31-17,0-31 16,0 0-15,0 31 31,1-32-16,-1 32-15,0 0-1,0-31 1,0 0 0,0 31-1,31 0-15,-31 0 32,0 0 93,0 0-110,1 31 16,-1-31-15,0 63 0,-31-32-1,31 0 17,0 0 14,-31 0-14,31-31-1,0 0 63,0 0-79,0 0 17,0 0-17,0-31 16,0 0-15,1 0 31,-1 31 0,0-31-32,0-1 32,-31 1 16,31 0 15,0 31-16,0 0-62,0 0 32,0 0 15,0 0-32,0 0 1,1 0 15,-1 31-15,0-31 15,-31 31 0,31-31 0,-31 32 1,31-1 30,0 0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24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60.60046" units="1/cm"/>
          <inkml:channelProperty channel="Y" name="resolution" value="38.13559" units="1/cm"/>
          <inkml:channelProperty channel="T" name="resolution" value="1" units="1/dev"/>
        </inkml:channelProperties>
      </inkml:inkSource>
      <inkml:timestamp xml:id="ts0" timeString="2021-03-11T10:14:36.0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2020 11498 0,'32'-31'157,"-1"0"61,0 0-186,0 31-1,0-31 16,0 0-16,0 31-15,0 0 62,-31-31-63,31 31 17,0 0 15,0 0 15,1 31-15,-1-31-16,-31 31 32,31 31-16,0-31 15,0 0 1,-31 0-17,31 0 17,0-31 109,0 0-157,0 0 1,0 0 15,0-31 16,1 0 0,-1 0 0,0 0 15,-31 0 32,31 0-47,0 31-16,0 0 16,0 0 0,0 0 16,0 0-48,0 0 63,-31 31-31,31 0 47,-31 31-32,32-31 1,-1 0-16,-31 1 0,31-32 93,0 0-77,0 0-32,0-32 32,0 1-1,0 0-15,0 31 0,0-31-47,0 0 47,0 0 62,1 31-46,-1 0-63,0 0 78,31 0 15,-62 31 17,0 0-95,31-31 17,-31 31 15,0 0-16,31 0 16,-31 1 0,0-1 31,31-31 15,0 0-14,-31 31-64,31-31 1,0 0 31,1 0-32,-1 0 1,0 0 0,0 0 62,0 0-47,0-31 31,-31 0 17,0-1-64,0 1 32,31 31-31,-31-31 31,31-31-16,0 62 0,0-31 0,0 31 32,1 0-1,-1 0 1,0 0-48,-31 31 48,31 0-32,0 0-15,-31 0 46,31 0-15,-31 1-16,31-1 16,0 0-31,0-31 109,31 0-31,-30-31-32,-1 0-46,0 31 15,-31-32-15,31 1 31,0 0-1,-31 0-14,31 0 46,0 31-31,0 0 0,31 0-32,-31 0 1,1 0-1,-1 0-15,0 0 79,0 0-48,0 0-16,-31 62 32,31-31-15,-31 0 14,0 1-14,31-1-1,0 0 31,-31 0 1,31-31 93,0 0-125,0-31 1,0 0 15,1 0 15,-32-1 1,31 1-48,0 31 16,-31-31 1,31 0-1,0 0 16,-31 0 0,31 31 46,0 0-30,0 0-16,0 31-32,0-31 1,0 31 0,1 0 46,-32 0 1,31-31-48,0 31 32,-31 1 0,31-32-31,-31 31 31,31 0-1,0-31 48,0 0-78,0 0-1,0 0 17,0 0 15,0 0-1,1 0 1,-32-31-47,31 31 32,0-31-17,0 31 1,0-32-1,0 1 17,0 31-1,0-31 0,0 31-15,0-31 15,0 31 16,1 0-16,-1 0-15,0 0-1,0 0 17,0 0 15,0 0 15,-31 31-15,31 0-31,-31 0 15,0 1-16,0-1 32,0 0 0,0 0-16,31-31 1,0 31-1,0-31 47,0 0-47,1 0-15,-1 0 0,0 0 15,0 0 0,0-31 16,0 0-16,-31 0 63,0 0-63,0-1 0,31 1-15,-31 0 0,31 31 15,-31-31 0,31 31 0,0-31-15,-31 0 15,31 31 32,0 0-1,1 31-46,-1-31 0,-31 31 15,31-31-16,-31 31 17,31-31 15,-31 31-1,0 0-30,31 1 15,0-1 16,-31 0 0,31 0-16,31 0 16,-31-31 94,0 0-126,1 0 1,-1-31 0,0 31 15,-31-31 0,0 0-15,0 0 31,31 31-47,-31-32 47,31 1-32,0 0 63,-31 0-46,31 31 46,0 0-63,0 0 1,0 0 0,0 0-1,32 0 1,-32 0 46,0 31-46,0 0 62,-31 0-15,31 1-1,-31-1-31,0 0 16,31 0-16,0 0 1,0-31 108,31 0-124,1-31 15,-32 0 0,0 0 16,31 0 0,-31-32 47,0 32 15,0 31-62,0 0 78,0 0-94,1 31 1,-1-31-17,-31 31 17,31 1-1,0-1 16,0 0 15,0-31 1,0 0-32,0 0-15,31 0-16,-31 0 15,0 0 16,1 0-15,-1-31 47,-31 0-17,31-1-30,0 1 47,-31-31-17,31 62-30,0-31 0,0 31 62,0 0-16,0 0-46,0 0 0,0 0-1,1 31 16,-1-31 1,0 31-1,-31 0 0,31 32 16,0-32 0,-31 0 0,31-31 0,-31 31-32,31-31 1,0 0 0,0 0-16,0 31 15,0-31 1,1 0-1,-1 0-15,0 0 63,31 0-47,-62-31 77,0 0-46,31 0-31,-31 0 15,31-1-15,0 1-1,0 0 1,31 31 0,-62-31-1,32 31 1,-1-31 15,0 0-15,0 31 46,0 0-46,31 0-1,0 0 1,0 31 15,-30 0 32,-32 0-16,0 0-32,31 0 1,-31 1 31,0-1-16,0 0 16,31-31-31,0 31 15,0 0 0,0-31 0,0 0 1,0 0-1,0 0 16,0 0-32,0-31 32,0 0-16,-31 0-15,63 31 0,-63-31 15,31-1-15,0 32-1,0 0 16,-31-31-31,31 31 47,0 0 31,0 0-46,0 0-32,0 0 15,0 0 32,1 0 0,-1 63-31,-31-32 15,0 0 0,31-31-15,-31 62 46,31-62-30,0 0-1,0 0 0,0 0 16,0 0 0,-31-31 0,0 0-32,31 31 1,-31-31 0,0 0-1,31 31 1,-31-63-1,31 63 1,-31-62 0,32 62-1,-1-31 1,0 31 31,-31-31-32,31 31 17,0 0 77,0 0-93,0 0 15,-31 62-15,31-31 30,0 31 1,-31-30 0,31 30-16,0-31 16,-31 0 31,32 0 110,-1-31-79,-31-31-62,31 31 234</inkml:trace>
  <inkml:trace contextRef="#ctx0" brushRef="#br0" timeOffset="44703.2699">2083 12928 0,'-31'0'156,"31"-31"63,0 0-156,31 0-16,-31-1-32,31 32 32,-31-31 0,31 0-16,0 31 0,-31-31 1,31 0-1,0 31 16,0 0 125,0 0-157,-31 31 63,31 31-46,0-31 15,-31 1-16,0-1 16,32-31-32,-32 31 17,31 0-1,-31 0 0,31-31 16,0 0 47,0 0-47,0 0-1,0-31 17,0 31-16,-31-31-16,0 0 16,31 0 0,-31-1 31,31 1-16,0 31-15,1-31 0,-1 31 156,0 0-140,0 0-32,-31 31 0,0 32 1,31-32 14,-31 0 1,31 0-31,0 0 15,0 0 110,0-31-47,0 0-48,0 0 1,1-31 0,-32 0 0,0 0 0,31 0-31,-31 0 30,31 31-46,0-32 16,0 32 31,0-31-16,0 31 63,0 0-32,0 0-30,-31 31-1,31 32 0,-31-32-15,0 0 15,31-31-15,-31 31 15,31 0 0,-31 0 32,32 0-1,30-31 63,-31 0-62,-31-31-32,31 0-15,-31 0 30,31-31-14,0 62-17,-31-31 17,31 31-1,-31-31 0,31 31 16,0 0 94,0 31-79,1 0-15,-32 0-31,31 0-1,-31 31 16,31-62-15,0 31 0,0 0 77,0-31 64,0 0-126,0-31-15,0 0 30,-31 0-14,31-31 15,0 62-16,-31-31 0,32 31-15,-32-31 15,31 31-31,-31-31 31,31-1 16,0 32 0,0 0 0,0 0-32,0 32 1,0-32 0,-31 31-1,31-31 1,-31 31 15,31-31 16,0 31-16,-31 0 16,32-31-31,-32 31 15,31 0 0,0-31 1,0 31-32,0-31 62,0 0 16,0 0-62,0 0-1,-31-31 17,0 0-1,31 0-31,0 0 31,-31 0 16,31 0 0,-31 0 0,32 31 31,-1 0 0,0 31-31,0-31-31,-31 31 15,31-31-16,-31 31 1,31 0 0,0 0 15,-31 0 0,0 0 16,31-31-31,-31 31 31,31-31-1,0 0 1,0 0-15,0-31-1,1 0 16,-1 31-16,-31-31 0,31 31-15,-31-31 15,31 0-15,0 0 31,0 31-32,0 0 1,0 0 46,0-31-62,0 31 32,0 0-1,32 0 0,-32 31 0,0 0 16,-31 0-16,31 0 16,-31 0 0,31-31-47,-31 62 47,31-62-16,0 0 47,31 0-15,-62-31-32,31-31 32,1 31-32,-32 0 0,31 0 16,-31 0 0,62 31 15,-31-31 1,0 31-32,0 0 0,0 0 1,-31 31-17,31-31 1,0 31 0,0 0-16,1 0 46,-32 0 1,31 0 0,0 0 0,0 0-47,-31 0 16,31-31 15,0 0 16,0 0-16,0 0-15,0 0 31,0 0-16,0-31 0,-31 0 0,32 0 1,-32 0-17,31 31 1,-31-31-1,31 31 1,0-31-16,0 0 16,0 0 15,0 31 0,0 0 16,0 0 31,0 0-47,0 0-15,0 62 31,1-62-31,-32 62 15,31-62-16,-31 31 17,31 0-1,0 0-15,0 0 62,0-31-47,0 0-15,0 0 15,0 0-16,0 0 17,0-31-17,-31 0 48,32 31-48,-32-31 17,0 0 30,31 0-46,-31 0 15,31 31 16,0 0-16,0-31-15,0 31 31,0 0 0,0 0-16,0 0-16,31 0 17,-62 31-17,32 0 1,30-31 0,-62 31-1,31-31 16,0 31-15,-31 0 31,31-31-16,-31 31 32,31-31-32,0 0-15,0 0-16,0 0 31,0 0 16,1-62 0,-1 62-32,-31-62 1,31 62-1,-31-31 1,62 31 0,-31-31-1,0 0 32,0 31-16,0 0-15,0 0 15,0 0 16,1 0 16,-1 0-48,0 0 17,0 31-1,-31 0-16,31-31-15,-31 31 16,31 31 15,0-31 47,-31 0-31,31-31 31,0 0-46,0 0 15,0 0-16,0-31-16,1 31 17,-32-31-17,31 31 17,-31-31-1,0 0 0,31 0 0,31 0 16,-62 0-47,31 31 47,0 0 78,0 0-109,0 0 15,-31 31-15,31 0-1,0-31 1,-31 31-1,32-31 1,-32 31 0,31 0 15,-31 0 0,31-31 16,0 31-16,0 0 1,0-31 14,0 0-30,0 0 15,0 0 1,-31-31-1,31 31 0,0-31 16,-31 0 0,32 0-16,-32 0-15,31 31 15,-31-31-15,62 31 15,-62-31-16,31 31 17,-31-31-32,31 31 78,0 0-63,0 0 32,0 31-31,0-31 15,0 31-15,1-31-1,-1 31 1,0 0 15,0 0 63,-31 0-31,31 0-48,31-31 1,0 31-1,0-31 1,-30 0 15,-1 0 16,0 0-31,-31-31 31,0 0-16,31 0 0,-31 0 16,31 31-16,-31-31 1,31 0-1,0 31-16,0 0 1,31-31 0,-31 31 15,0 0 31,1 0-15,-1 0-31,0 31 15,0 31-15,-31-31 15,31-31-15,-31 62-1,31-62 17,-31 31 14,31 0-14,0 0-1,0-31 63,31 0-63,-62-31 31,0 0-62,32 0 16,-1 0 31,-31 0-16,31-31 16,0 31 0,31 0-31,-31 0 15,0 31-16,0 0 110,31 0-78,-30 31-15,-32 0-1,31-31-16,0 62 17,-31-31 15,31-31-32,-31 31 32,31 0 0,0-31 78,0 0-94,0 0 0,0-31 16,0 0-15,-31 0-1,31-31 0,1 62 0,-32-31 1,31 0-1,0 0 0,0 31-15,0-32 31,0 32 62,0 0-93,-31 32 15,31-32-16,-31 31 17,0 0-17,0 0 17,31 0-17,-31 0 16,31-31 16,-31 31-31,31 0 0,1-31 46,-1 31-31,0-31 32,0 0-63,0 0 31,0 0 0,0-31-15,-31 0 46,31-31-30,-31 31 15,31 0-32,0 31 16,-31-31 1,31 31 15,32 0-16,-32 0 63,0 0-48,-31 31-30,31-31 15,-31 31-15,0 0-16,31 0 31,0-31 0,-31 31-15,0 0 0,31 0 31,0 0 15,0 0-31,0-31 47,0 0-15,1 0 218,-1-31-265,0 0 78,-31 0-48,31 0 1,0-31 16,0 31 218,-31-31-172,0 31-30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55F07-9B93-4A33-9D17-25598FABCBF4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8B5E5-E8E0-4B36-833C-7BA223E126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70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 dirty="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7411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552583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571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65318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405" y="668801"/>
            <a:ext cx="5145207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89450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customXml" Target="../ink/ink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4" Type="http://schemas.openxmlformats.org/officeDocument/2006/relationships/customXml" Target="../ink/ink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C:\Users\Zerde0921\Desktop\&#1059;&#1052;&#1050;\&#1091;&#1088;&#1086;&#1082;%2037\&#1079;&#1072;&#1084;&#1077;&#1090;&#1082;&#1072;.mp4" TargetMode="External"/><Relationship Id="rId1" Type="http://schemas.microsoft.com/office/2007/relationships/media" Target="file:///C:\Users\Zerde0921\Desktop\&#1059;&#1052;&#1050;\&#1091;&#1088;&#1086;&#1082;%2037\&#1079;&#1072;&#1084;&#1077;&#1090;&#1082;&#1072;.mp4" TargetMode="Externa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chart" Target="../charts/char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Zerde0921\Desktop\&#1059;&#1052;&#1050;\&#1091;&#1088;&#1086;&#1082;%2037\&#1042;%20&#1042;&#1099;&#1089;&#1086;&#1094;&#1082;&#1080;&#1081;%20&#1059;&#1090;&#1088;&#1077;&#1085;&#1085;&#1103;&#1103;%20&#1075;&#1080;&#1084;&#1085;&#1072;&#1089;&#1090;&#1080;&#1082;&#1072;.mp4" TargetMode="External"/><Relationship Id="rId1" Type="http://schemas.microsoft.com/office/2007/relationships/media" Target="file:///C:\Users\Zerde0921\Desktop\&#1059;&#1052;&#1050;\&#1091;&#1088;&#1086;&#1082;%2037\&#1042;%20&#1042;&#1099;&#1089;&#1086;&#1094;&#1082;&#1080;&#1081;%20&#1059;&#1090;&#1088;&#1077;&#1085;&#1085;&#1103;&#1103;%20&#1075;&#1080;&#1084;&#1085;&#1072;&#1089;&#1090;&#1080;&#1082;&#1072;.mp4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Google Shape;76;p1"/>
          <p:cNvSpPr>
            <a:spLocks noChangeArrowheads="1"/>
          </p:cNvSpPr>
          <p:nvPr/>
        </p:nvSpPr>
        <p:spPr bwMode="auto">
          <a:xfrm>
            <a:off x="735755" y="3249739"/>
            <a:ext cx="7711857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err="1">
                <a:latin typeface="Times New Roman" pitchFamily="18" charset="0"/>
                <a:cs typeface="Times New Roman" pitchFamily="18" charset="0"/>
              </a:rPr>
              <a:t>В.Высоцкий</a:t>
            </a:r>
            <a:r>
              <a:rPr lang="ru-RU" altLang="ru-RU" sz="2500" b="1" dirty="0">
                <a:latin typeface="Times New Roman" pitchFamily="18" charset="0"/>
                <a:cs typeface="Times New Roman" pitchFamily="18" charset="0"/>
              </a:rPr>
              <a:t>  «Утренняя гимнастика» </a:t>
            </a:r>
            <a:endParaRPr lang="kk-KZ" altLang="ru-RU" sz="25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Русский язык  и литература 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>
                <a:solidFill>
                  <a:srgbClr val="090F78"/>
                </a:solidFill>
                <a:latin typeface="Times New Roman" pitchFamily="18" charset="0"/>
                <a:cs typeface="Times New Roman" pitchFamily="18" charset="0"/>
                <a:sym typeface="Open Sans" pitchFamily="34" charset="0"/>
              </a:rPr>
              <a:t>7  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imes New Roman" pitchFamily="18" charset="0"/>
              <a:cs typeface="Times New Roman" pitchFamily="18" charset="0"/>
              <a:sym typeface="Century Gothic" pitchFamily="34" charset="0"/>
            </a:endParaRPr>
          </a:p>
        </p:txBody>
      </p:sp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058836" y="5189215"/>
            <a:ext cx="693944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179653" y="5300084"/>
            <a:ext cx="6712749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702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4669" y="1500174"/>
            <a:ext cx="79164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вы уже устали –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Сели-встали, сели-встали.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страшны вам Арктика с Антарктикой -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Главный академик Иоффе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Доказал: коньяк и кофе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Вам заменят спорт и профи-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лактика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3776" y="268757"/>
            <a:ext cx="450674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Читаем стихотворение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4669" y="1500174"/>
            <a:ext cx="79164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Разговаривать не надо -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Приседайте до упада,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 не будьте мрачными и хмурыми!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вам совсем неймется - </a:t>
            </a:r>
          </a:p>
          <a:p>
            <a:pPr fontAlgn="base"/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Обтирайтeсь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чем придется,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Водными займитесь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       дурами! 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Словарная работа 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неймётся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о стремлении делать что-н. недозволенное, непозволительное,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 беспокойном поведении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3776" y="268757"/>
            <a:ext cx="450674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Читаем стихотворение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4669" y="1500174"/>
            <a:ext cx="7916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страшны дурные вести-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Мы в ответ бежим на месте,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выигрыше даже начинающий.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Красота - среди бегущих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Первых нет и отстающих -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Бег на месте обще-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примиряющий!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Словарная работа 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общепримиряющий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–соглашаться, идти в ногу со всеми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3776" y="268757"/>
            <a:ext cx="450674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Читаем стихотворение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571868" y="285728"/>
            <a:ext cx="167706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57158" y="1142984"/>
            <a:ext cx="79296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Ответьте на следующие вопросы:</a:t>
            </a: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 чем говорится в песне? </a:t>
            </a: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ли </a:t>
            </a:r>
            <a:r>
              <a:rPr kumimoji="0" lang="ru-RU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гимнастику 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назвать синонимом слова- </a:t>
            </a:r>
            <a:r>
              <a:rPr kumimoji="0" lang="ru-RU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зарядка</a:t>
            </a: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 чему призывает автор? </a:t>
            </a: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вы думаете, к каким людям обращается В. Высоцкий?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Какие виды утренней гимнастики звучат в словах песни?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Какая польза от утренней гимнастики, по мнению Высоцкого?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User\Downloads\pngwing.com 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86190"/>
            <a:ext cx="2395486" cy="2395486"/>
          </a:xfrm>
          <a:prstGeom prst="rect">
            <a:avLst/>
          </a:prstGeom>
          <a:noFill/>
        </p:spPr>
      </p:pic>
      <p:pic>
        <p:nvPicPr>
          <p:cNvPr id="10" name="Picture 2" descr="C:\Users\бв\Desktop\документы Ж.Ж\ТВ уроки\рисунки\pngwing.co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786190"/>
            <a:ext cx="1330532" cy="219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pic>
        <p:nvPicPr>
          <p:cNvPr id="11" name="Picture 3" descr="C:\Users\User\Downloads\pngwing.com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142984"/>
            <a:ext cx="4107120" cy="392906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714744" y="500042"/>
            <a:ext cx="1529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ПРОВЕРИМ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7752" y="1214422"/>
            <a:ext cx="36367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﻿Гимнастика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    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 [греч.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gymnastike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от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gymnazo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тренирую, упражняю 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)],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 специально подобранных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физических упражнений,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методических приёмов,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3438" y="3286124"/>
            <a:ext cx="384541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Заря́дка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гигиеническая 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утренняя гимнастика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—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комплекс физических упражнений,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выполняемых утром сразу после сна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целью повышения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общего тонуса организма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0068" y="5643578"/>
            <a:ext cx="8143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Общий признак-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комплекс упражнений,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значит гимнастику можно назвать синонимом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 слову «зарядка»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условии, что гимнастика будет названа «утренней»  </a:t>
            </a:r>
          </a:p>
        </p:txBody>
      </p:sp>
    </p:spTree>
    <p:extLst>
      <p:ext uri="{BB962C8B-B14F-4D97-AF65-F5344CB8AC3E}">
        <p14:creationId xmlns:p14="http://schemas.microsoft.com/office/powerpoint/2010/main" val="94678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888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86182" y="285728"/>
            <a:ext cx="207402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1571612"/>
            <a:ext cx="500066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призывает заниматься зарядкой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Примечания </a:t>
            </a:r>
            <a:r>
              <a:rPr lang="ru-RU" altLang="zh-CN" sz="2000" dirty="0" err="1">
                <a:latin typeface="Times New Roman" pitchFamily="18" charset="0"/>
                <a:cs typeface="Times New Roman" pitchFamily="18" charset="0"/>
              </a:rPr>
              <a:t>В.Высоцкого</a:t>
            </a: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i="1" dirty="0">
                <a:latin typeface="Times New Roman" pitchFamily="18" charset="0"/>
                <a:cs typeface="Times New Roman" pitchFamily="18" charset="0"/>
              </a:rPr>
              <a:t>«Если вы уже устали…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zh-CN" sz="2000" i="1" dirty="0">
                <a:latin typeface="Times New Roman" pitchFamily="18" charset="0"/>
                <a:cs typeface="Times New Roman" pitchFamily="18" charset="0"/>
              </a:rPr>
              <a:t>Да не будьте мрачными и хмурыми» ,- </a:t>
            </a: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показывают, что его обращения адресованы  новичкам в выполнении упражнений.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C:\Users\User\Downloads\pngwing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643050"/>
            <a:ext cx="1762116" cy="3524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86182" y="285728"/>
            <a:ext cx="207402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Проверим</a:t>
            </a:r>
          </a:p>
        </p:txBody>
      </p:sp>
      <p:pic>
        <p:nvPicPr>
          <p:cNvPr id="9" name="Picture 2" descr="https://pbs.twimg.com/media/ETx6XvTXgAEAVy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91" y="1028239"/>
            <a:ext cx="3714776" cy="557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031849" y="1596742"/>
            <a:ext cx="38175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Какие виды утренней гимнастики звучат в словах песни?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Отжимания,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приседания,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водные процедуры,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вдох-выдох,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бег на месте,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упражнения для рук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zh-CN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-8998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86182" y="285728"/>
            <a:ext cx="207402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Проверим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60046" y="1092977"/>
            <a:ext cx="296975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Польза гимнастики</a:t>
            </a:r>
          </a:p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словами из песни: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B44C752-FDBD-4B5B-8CB8-A7ED169978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439" y="1474430"/>
            <a:ext cx="549681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2400" dirty="0">
              <a:latin typeface="Times New Roman" panose="02020603050405020304" pitchFamily="18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укрепляет организм,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дает заряд бодрости,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делает сильным, 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поднимает настроение, 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делает </a:t>
            </a:r>
            <a:r>
              <a:rPr kumimoji="0" lang="ru-RU" altLang="zh-CN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стрессоустойчивым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дает бодрость духа и красоту тела.  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04D05E-647F-429C-950B-C5F5E726F3DC}"/>
              </a:ext>
            </a:extLst>
          </p:cNvPr>
          <p:cNvSpPr/>
          <p:nvPr/>
        </p:nvSpPr>
        <p:spPr>
          <a:xfrm>
            <a:off x="107504" y="1267907"/>
            <a:ext cx="30374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утренняя </a:t>
            </a:r>
          </a:p>
          <a:p>
            <a:pPr algn="ctr"/>
            <a:r>
              <a:rPr lang="ru-RU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гимнастика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47BC7F-BFFA-4651-8F0A-2A91E5AF739F}"/>
              </a:ext>
            </a:extLst>
          </p:cNvPr>
          <p:cNvSpPr txBox="1"/>
          <p:nvPr/>
        </p:nvSpPr>
        <p:spPr>
          <a:xfrm>
            <a:off x="575557" y="4591422"/>
            <a:ext cx="6120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altLang="zh-CN" sz="24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тановишься грациозным и пластичным.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ABE643-526A-47C4-9E6D-0B6373DBDAC6}"/>
              </a:ext>
            </a:extLst>
          </p:cNvPr>
          <p:cNvSpPr txBox="1"/>
          <p:nvPr/>
        </p:nvSpPr>
        <p:spPr>
          <a:xfrm>
            <a:off x="568094" y="5148103"/>
            <a:ext cx="77483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Вырабатывается крепкий иммунитет, </a:t>
            </a:r>
            <a:r>
              <a:rPr lang="ru-RU" altLang="zh-CN" sz="2400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zh-CN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в том числе и против гриппа-самой распространенной болезни. </a:t>
            </a: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Фотография на тему Силуэт гимнастка | PressFoto">
            <a:extLst>
              <a:ext uri="{FF2B5EF4-FFF2-40B4-BE49-F238E27FC236}">
                <a16:creationId xmlns:a16="http://schemas.microsoft.com/office/drawing/2014/main" id="{8EE1389F-7189-4DE7-A9B5-AA7650B66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2837"/>
            <a:ext cx="1783569" cy="178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43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44116" y="-16558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588496" y="128147"/>
            <a:ext cx="2055243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Повторим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C61302-1B78-4249-9554-5EEA66CDC8ED}"/>
              </a:ext>
            </a:extLst>
          </p:cNvPr>
          <p:cNvSpPr/>
          <p:nvPr/>
        </p:nvSpPr>
        <p:spPr>
          <a:xfrm>
            <a:off x="611560" y="1256237"/>
            <a:ext cx="6600056" cy="6056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Однородные члены предложения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3CE1F9-D6AD-422F-BF81-9039B924CBFE}"/>
              </a:ext>
            </a:extLst>
          </p:cNvPr>
          <p:cNvSpPr txBox="1"/>
          <p:nvPr/>
        </p:nvSpPr>
        <p:spPr>
          <a:xfrm>
            <a:off x="1566051" y="1998748"/>
            <a:ext cx="61001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к одному и тому же члену предложения,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на один и тот же вопрос,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одинаковую синтаксическую функцию.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3" descr="C:\Users\User\Desktop\ЖЖ\рисунки\pngwing.com (65).png">
            <a:extLst>
              <a:ext uri="{FF2B5EF4-FFF2-40B4-BE49-F238E27FC236}">
                <a16:creationId xmlns:a16="http://schemas.microsoft.com/office/drawing/2014/main" id="{19582F2A-6346-42D9-865F-6CC74EDD3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6" y="3014411"/>
            <a:ext cx="1428760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556D6CF-FF39-4D82-BC02-99CD926BA78D}"/>
              </a:ext>
            </a:extLst>
          </p:cNvPr>
          <p:cNvSpPr/>
          <p:nvPr/>
        </p:nvSpPr>
        <p:spPr>
          <a:xfrm>
            <a:off x="2075613" y="3367678"/>
            <a:ext cx="6600056" cy="6056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Какими членами предложения могут быть?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BB8EF6-29C5-46B7-87C0-CBFA03CA1546}"/>
              </a:ext>
            </a:extLst>
          </p:cNvPr>
          <p:cNvSpPr txBox="1"/>
          <p:nvPr/>
        </p:nvSpPr>
        <p:spPr>
          <a:xfrm>
            <a:off x="1314646" y="4154578"/>
            <a:ext cx="6796725" cy="2304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-ПОДЛЕЖАЩЕЕ                         -ОПРЕДЕЛЕНИЕ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-СКАЗУЕМОЕ                              -ДОПОЛНЕНИЕ</a:t>
            </a:r>
          </a:p>
          <a:p>
            <a:pPr>
              <a:lnSpc>
                <a:spcPct val="200000"/>
              </a:lnSpc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-ОБСТОЯТЕЛЬСТВО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EA2B296A-62DF-4019-9E26-0FAC2D40F9A0}"/>
                  </a:ext>
                </a:extLst>
              </p14:cNvPr>
              <p14:cNvContentPartPr/>
              <p14:nvPr/>
            </p14:nvContentPartPr>
            <p14:xfrm>
              <a:off x="1387800" y="4698720"/>
              <a:ext cx="6446880" cy="129816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EA2B296A-62DF-4019-9E26-0FAC2D40F9A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78440" y="4689360"/>
                <a:ext cx="6465600" cy="131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926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86182" y="285728"/>
            <a:ext cx="177965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 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642528" y="984393"/>
            <a:ext cx="785894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в тексте стихотворения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однородные члены предложения: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Вдох глубокий. Руки шире.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спешите, три-четыре! 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Бодрость духа, грация и пластика. 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Общеукрепляющая, 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Утром отрезвляющая, 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(Если жив пока еще) гимнастика!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Приседайте до упада, </a:t>
            </a:r>
            <a:endParaRPr kumimoji="0" lang="ru-RU" altLang="zh-CN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32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  не будьте  мрачными  и хмурыми</a:t>
            </a:r>
            <a:r>
              <a:rPr lang="ru-RU" altLang="zh-CN" sz="3200" dirty="0">
                <a:solidFill>
                  <a:srgbClr val="21252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ru-RU" altLang="zh-CN" sz="16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бв\Desktop\документы Ж.Ж\ТВ уроки\рисунки\pngwing.co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832" y="1131297"/>
            <a:ext cx="862952" cy="1420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44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Разминка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714488"/>
            <a:ext cx="6800872" cy="4525963"/>
          </a:xfrm>
        </p:spPr>
        <p:txBody>
          <a:bodyPr/>
          <a:lstStyle/>
          <a:p>
            <a:r>
              <a:rPr lang="ru-RU" dirty="0"/>
              <a:t>Поднимите руки, если вы…</a:t>
            </a:r>
          </a:p>
          <a:p>
            <a:pPr>
              <a:buNone/>
            </a:pPr>
            <a:r>
              <a:rPr lang="ru-RU" dirty="0"/>
              <a:t>- отлично выспались,</a:t>
            </a:r>
          </a:p>
          <a:p>
            <a:pPr>
              <a:buNone/>
            </a:pPr>
            <a:r>
              <a:rPr lang="ru-RU" dirty="0"/>
              <a:t>- встали раньше всех в доме,</a:t>
            </a:r>
          </a:p>
          <a:p>
            <a:pPr>
              <a:buNone/>
            </a:pPr>
            <a:r>
              <a:rPr lang="ru-RU" dirty="0"/>
              <a:t>- взяли на урок с собой воду,</a:t>
            </a:r>
          </a:p>
          <a:p>
            <a:pPr>
              <a:buNone/>
            </a:pPr>
            <a:r>
              <a:rPr lang="ru-RU" dirty="0"/>
              <a:t>- пишете задания карандашом,</a:t>
            </a:r>
          </a:p>
          <a:p>
            <a:pPr>
              <a:buNone/>
            </a:pPr>
            <a:r>
              <a:rPr lang="ru-RU" dirty="0"/>
              <a:t>-сделали утром зарядку.</a:t>
            </a:r>
          </a:p>
        </p:txBody>
      </p:sp>
      <p:pic>
        <p:nvPicPr>
          <p:cNvPr id="2053" name="Picture 5" descr="C:\Users\User\Downloads\pngwing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857232"/>
            <a:ext cx="13335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203848" y="126312"/>
            <a:ext cx="2210285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Проверим!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57856" y="1028251"/>
            <a:ext cx="7858944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zh-CN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днородные члены предложения: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zh-CN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Вдох глубокий. Руки шире.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спешите, три-четыре! </a:t>
            </a:r>
          </a:p>
          <a:p>
            <a:pPr fontAlgn="base"/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Бодрость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духа,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грация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пластика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Общеукрепляющая, 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Утром отрезвляющая, </a:t>
            </a:r>
          </a:p>
          <a:p>
            <a:pPr fontAlgn="base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(Если жив пока еще) гимнастика!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2400" b="0" i="0" u="none" strike="noStrike" cap="none" normalizeH="0" baseline="0" dirty="0">
              <a:ln>
                <a:noFill/>
              </a:ln>
              <a:solidFill>
                <a:srgbClr val="212529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zh-CN" sz="1400" dirty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Рукописный ввод 34">
                <a:extLst>
                  <a:ext uri="{FF2B5EF4-FFF2-40B4-BE49-F238E27FC236}">
                    <a16:creationId xmlns:a16="http://schemas.microsoft.com/office/drawing/2014/main" id="{EF1FAD86-EE31-4812-A756-FA0EBD53E51D}"/>
                  </a:ext>
                </a:extLst>
              </p14:cNvPr>
              <p14:cNvContentPartPr/>
              <p14:nvPr/>
            </p14:nvContentPartPr>
            <p14:xfrm>
              <a:off x="727200" y="4072320"/>
              <a:ext cx="3828240" cy="671400"/>
            </p14:xfrm>
          </p:contentPart>
        </mc:Choice>
        <mc:Fallback xmlns="">
          <p:pic>
            <p:nvPicPr>
              <p:cNvPr id="35" name="Рукописный ввод 34">
                <a:extLst>
                  <a:ext uri="{FF2B5EF4-FFF2-40B4-BE49-F238E27FC236}">
                    <a16:creationId xmlns:a16="http://schemas.microsoft.com/office/drawing/2014/main" id="{EF1FAD86-EE31-4812-A756-FA0EBD53E5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840" y="4062960"/>
                <a:ext cx="3846960" cy="69012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FB9C772B-4C7C-4471-82D1-66D1465B3757}"/>
              </a:ext>
            </a:extLst>
          </p:cNvPr>
          <p:cNvSpPr txBox="1"/>
          <p:nvPr/>
        </p:nvSpPr>
        <p:spPr>
          <a:xfrm>
            <a:off x="6758593" y="2968560"/>
            <a:ext cx="16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ОДНОРОДНЫЕ ПОДЛЕЖАЩИЕ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BB52A94-47DA-445B-BA22-63EC3C22AC22}"/>
              </a:ext>
            </a:extLst>
          </p:cNvPr>
          <p:cNvSpPr txBox="1"/>
          <p:nvPr/>
        </p:nvSpPr>
        <p:spPr>
          <a:xfrm>
            <a:off x="4769786" y="4085205"/>
            <a:ext cx="16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ОДНОРОДНЫЕ 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786182" y="285728"/>
            <a:ext cx="2074029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Проверим</a:t>
            </a:r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39051" y="1007196"/>
            <a:ext cx="771530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ru-RU" sz="4000" u="dbl" dirty="0">
                <a:latin typeface="Times New Roman" pitchFamily="18" charset="0"/>
                <a:cs typeface="Times New Roman" pitchFamily="18" charset="0"/>
              </a:rPr>
              <a:t>Приседайте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до упада, </a:t>
            </a:r>
          </a:p>
          <a:p>
            <a:pPr fontAlgn="base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4000" u="dbl" dirty="0">
                <a:latin typeface="Times New Roman" pitchFamily="18" charset="0"/>
                <a:cs typeface="Times New Roman" pitchFamily="18" charset="0"/>
              </a:rPr>
              <a:t>не будьте мрачными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u="dbl" dirty="0">
                <a:latin typeface="Times New Roman" pitchFamily="18" charset="0"/>
                <a:cs typeface="Times New Roman" pitchFamily="18" charset="0"/>
              </a:rPr>
              <a:t>хмурыми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235" y="3257993"/>
            <a:ext cx="829310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предложении употребляются однородные сказуемые.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Использованы союзы ДА ( в значении И) , И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Обратите внимание!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тексте чаще встречаются  глаголы в форме повелительного наклонения: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Не спешите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Лягте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Обтирайтесь 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Займитесь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Разговаривать не надо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B2593-6F8C-4348-9D55-418524061975}"/>
              </a:ext>
            </a:extLst>
          </p:cNvPr>
          <p:cNvSpPr txBox="1"/>
          <p:nvPr/>
        </p:nvSpPr>
        <p:spPr>
          <a:xfrm>
            <a:off x="6662819" y="1835909"/>
            <a:ext cx="1666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ОДНОРОДНЫЕ СКАЗУЕМЫЕ</a:t>
            </a: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57158" y="1000108"/>
            <a:ext cx="50006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Небольшой объем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около 2 000 знаков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Материал подается в виде ответов на вопросы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что, где и когда произошло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3 основных вопроса, на которые нужно ответить в заметке.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Обратите внимание, здесь нет вопроса почему это произошло или какие будут последствия.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Идет только событие без выводов и оценок. Неважно, что думает сам автор.</a:t>
            </a: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Более подробно то или иное событие освещается в других жанрах. Например, в репортаже, комментарии или статьи.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Достаточно жесткая структура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285728"/>
            <a:ext cx="18087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Заметка </a:t>
            </a:r>
          </a:p>
        </p:txBody>
      </p:sp>
      <p:pic>
        <p:nvPicPr>
          <p:cNvPr id="12" name="Picture 2" descr="C:\Users\User\Desktop\ЖЖ\рисунки\pngwing.com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1285860"/>
            <a:ext cx="2099810" cy="167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72198" y="3500438"/>
            <a:ext cx="27938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ЗАМЕТКА-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жанр публицистики</a:t>
            </a: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-33116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071538" y="1285860"/>
            <a:ext cx="71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заголовок,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подзаголовок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наличие подзаголовка зависит от манеры подачи информации в издании, может отсутствовать),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лид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(первый абзац журналистского текста, который несет в себе мощный информационный заряд)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основная часть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(в которой сообщаются подробности и уточняются названные в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лиде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факты)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3776" y="268757"/>
            <a:ext cx="389568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Структура заметки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5214950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заметке  нет   ответов  на вопросы: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почему, зачем; </a:t>
            </a:r>
          </a:p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    оценки данному событию.</a:t>
            </a:r>
          </a:p>
          <a:p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 допускаются комментарии ( в виде интервью, оценок специалистов , мнений очевидцев)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/>
          <a:srcRect l="1031" t="11257" r="27469" b="33196"/>
          <a:stretch/>
        </p:blipFill>
        <p:spPr bwMode="auto">
          <a:xfrm>
            <a:off x="714348" y="428604"/>
            <a:ext cx="457203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1472" y="4429132"/>
            <a:ext cx="81439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Слова ведущей  можно считать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лидом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заметки</a:t>
            </a:r>
          </a:p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5572132" y="2928934"/>
            <a:ext cx="633841" cy="1504950"/>
          </a:xfrm>
          <a:prstGeom prst="curvedLef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3570" y="1785926"/>
            <a:ext cx="1186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</a:t>
            </a:r>
            <a:endParaRPr lang="ru-RU" sz="4000" b="1" i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itle 10">
            <a:extLst>
              <a:ext uri="{FF2B5EF4-FFF2-40B4-BE49-F238E27FC236}">
                <a16:creationId xmlns:a16="http://schemas.microsoft.com/office/drawing/2014/main" id="{6A9B59C6-4699-494B-A8C4-3758AC13F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100" y="5286388"/>
            <a:ext cx="6860276" cy="975255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chemeClr val="accent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Посмотрите короткий видеосюжет, сходный по строению с заметкой </a:t>
            </a:r>
            <a:endParaRPr lang="en-ID" sz="3200" dirty="0">
              <a:solidFill>
                <a:schemeClr val="accent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3643314"/>
            <a:ext cx="4379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Фестиваль здоровья прошел в </a:t>
            </a:r>
            <a:r>
              <a:rPr lang="ru-RU" sz="2000" b="1" dirty="0" err="1"/>
              <a:t>Таразе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82828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>
            <a:extLst>
              <a:ext uri="{FF2B5EF4-FFF2-40B4-BE49-F238E27FC236}">
                <a16:creationId xmlns:a16="http://schemas.microsoft.com/office/drawing/2014/main" id="{6A9B59C6-4699-494B-A8C4-3758AC13F334}"/>
              </a:ext>
            </a:extLst>
          </p:cNvPr>
          <p:cNvSpPr txBox="1">
            <a:spLocks/>
          </p:cNvSpPr>
          <p:nvPr/>
        </p:nvSpPr>
        <p:spPr>
          <a:xfrm>
            <a:off x="0" y="500042"/>
            <a:ext cx="9707805" cy="10894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самом начале уже сообщена главная новость. 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лиде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(первом абзаце) идет пояснение с ответом на вопросы:</a:t>
            </a:r>
            <a:b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что, где и когда.   </a:t>
            </a:r>
            <a:r>
              <a:rPr lang="ru-RU" sz="2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 здоровья  в </a:t>
            </a:r>
            <a:r>
              <a:rPr lang="ru-RU" sz="2000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Таразе</a:t>
            </a:r>
            <a:endParaRPr lang="ru-RU" sz="2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заметк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662" y="1857364"/>
            <a:ext cx="6143668" cy="460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331640" y="1340768"/>
            <a:ext cx="574069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Детальная информация даётся в основной части</a:t>
            </a:r>
          </a:p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Мы узнали, что…</a:t>
            </a:r>
          </a:p>
          <a:p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мероприятие началось  с велопробега на Центральной площади;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-активисты организовали </a:t>
            </a:r>
            <a:r>
              <a:rPr lang="ru-RU" sz="20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флешмоб</a:t>
            </a: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-на стадионе «Улан»  провели спортивные состязания «Веселые старты» 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выбрали лучшую спортивную семью;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 мероприятии приняли участие  желающие и спортсмены, </a:t>
            </a:r>
            <a:r>
              <a:rPr lang="ru-RU" sz="2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 инвалиды.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3776" y="268757"/>
            <a:ext cx="475585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Основная часть заметки</a:t>
            </a: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3174393" y="476672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Мини-тест 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8376" y="980728"/>
            <a:ext cx="8317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Верно ли утверждение, что…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5C108465-0D8A-41A2-93DE-02902E091AF8}"/>
              </a:ext>
            </a:extLst>
          </p:cNvPr>
          <p:cNvSpPr/>
          <p:nvPr/>
        </p:nvSpPr>
        <p:spPr>
          <a:xfrm>
            <a:off x="281873" y="1442393"/>
            <a:ext cx="790917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/>
          </a:p>
          <a:p>
            <a:pPr lvl="0"/>
            <a:r>
              <a:rPr lang="ru-RU" sz="3200" dirty="0"/>
              <a:t>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Заметка-  это  жанр публицистики.</a:t>
            </a: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lvl="0" indent="-514350">
              <a:buAutoNum type="arabicPeriod" startAt="2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заметке  первоочередной задачей является передача информации о событии;</a:t>
            </a: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Заметка  рассматривается   как малая форма художественной литературы.</a:t>
            </a:r>
          </a:p>
          <a:p>
            <a:pPr lvl="0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3" descr="C:\Users\User\Desktop\ЖЖ\рисунки\pngwing.com (6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285860"/>
            <a:ext cx="1428760" cy="142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557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128147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A5A27743-B97B-463B-B9D8-F7E71ABACDB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28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95641" y="2276872"/>
            <a:ext cx="831729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верно;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верно;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неверно.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0299" y="476672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ответы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1607" y="1340768"/>
            <a:ext cx="8317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Верно ли утверждение, что…</a:t>
            </a:r>
          </a:p>
        </p:txBody>
      </p:sp>
      <p:pic>
        <p:nvPicPr>
          <p:cNvPr id="11" name="Picture 4" descr="C:\Users\User\Desktop\ЖЖ\рисунки\pngwing.com (4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74" y="2285992"/>
            <a:ext cx="498744" cy="4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ЖЖ\рисунки\pngwing.com (44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143248"/>
            <a:ext cx="498744" cy="49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466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714348" y="1340768"/>
            <a:ext cx="7143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Используя лексику стихотворения В.Высоцкого напишите заметку в школьную газету (</a:t>
            </a:r>
            <a:r>
              <a:rPr lang="ru-RU" sz="20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инстаграм</a:t>
            </a:r>
            <a:r>
              <a:rPr lang="ru-RU" sz="20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страницу) об утренней гимнастике.</a:t>
            </a:r>
          </a:p>
          <a:p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Используйте вопросы в 1 абзаце:</a:t>
            </a:r>
          </a:p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Что, где и  когда произошло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основной части- детали и подробности </a:t>
            </a:r>
          </a:p>
          <a:p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В качестве комментария участника 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используйте информацию о пользе </a:t>
            </a:r>
          </a:p>
          <a:p>
            <a:r>
              <a:rPr lang="ru-RU" sz="20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утренней гимнастики</a:t>
            </a:r>
          </a:p>
          <a:p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3776" y="268757"/>
            <a:ext cx="1677062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Задание</a:t>
            </a:r>
          </a:p>
        </p:txBody>
      </p:sp>
      <p:pic>
        <p:nvPicPr>
          <p:cNvPr id="60418" name="Picture 2" descr="C:\Users\User\Downloads\pngwing.com (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928934"/>
            <a:ext cx="3214710" cy="3214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tdata.ru/u17/photoFCD7/20922957928-0/origina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500174"/>
            <a:ext cx="4429156" cy="470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00034" y="500042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Прослушайте песню  и выполните несколько упражнений под энергичную музыку В. Высоцкого </a:t>
            </a:r>
          </a:p>
        </p:txBody>
      </p:sp>
    </p:spTree>
    <p:extLst>
      <p:ext uri="{BB962C8B-B14F-4D97-AF65-F5344CB8AC3E}">
        <p14:creationId xmlns:p14="http://schemas.microsoft.com/office/powerpoint/2010/main" val="726242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35295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Прямоугольник 8"/>
          <p:cNvSpPr/>
          <p:nvPr/>
        </p:nvSpPr>
        <p:spPr>
          <a:xfrm>
            <a:off x="2484919" y="347625"/>
            <a:ext cx="42447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Рефлексия «Острова»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5766" y="1412776"/>
            <a:ext cx="82399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Прочитайте названия островов: Познания, Уверенности, Скуки, Мечты, Будущего, Радости. </a:t>
            </a:r>
          </a:p>
          <a:p>
            <a:r>
              <a:rPr lang="ru-RU" altLang="ru-RU" sz="2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 каком из островов вы сегодня пребывали? </a:t>
            </a:r>
          </a:p>
          <a:p>
            <a:endParaRPr lang="ru-RU" altLang="ru-RU" sz="2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91631" y="-19713"/>
            <a:ext cx="9144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09945895"/>
              </p:ext>
            </p:extLst>
          </p:nvPr>
        </p:nvGraphicFramePr>
        <p:xfrm>
          <a:off x="-180528" y="2048579"/>
          <a:ext cx="5640706" cy="4592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94761" y="1061305"/>
            <a:ext cx="8749071" cy="4948481"/>
            <a:chOff x="46470" y="368490"/>
            <a:chExt cx="9104237" cy="5810734"/>
          </a:xfrm>
        </p:grpSpPr>
        <p:sp>
          <p:nvSpPr>
            <p:cNvPr id="13" name="Полилиния 12"/>
            <p:cNvSpPr/>
            <p:nvPr/>
          </p:nvSpPr>
          <p:spPr>
            <a:xfrm>
              <a:off x="3275856" y="2060848"/>
              <a:ext cx="2160240" cy="1440160"/>
            </a:xfrm>
            <a:custGeom>
              <a:avLst/>
              <a:gdLst>
                <a:gd name="connsiteX0" fmla="*/ 738478 w 1835758"/>
                <a:gd name="connsiteY0" fmla="*/ 92327 h 888522"/>
                <a:gd name="connsiteX1" fmla="*/ 814678 w 1835758"/>
                <a:gd name="connsiteY1" fmla="*/ 77087 h 888522"/>
                <a:gd name="connsiteX2" fmla="*/ 906118 w 1835758"/>
                <a:gd name="connsiteY2" fmla="*/ 16127 h 888522"/>
                <a:gd name="connsiteX3" fmla="*/ 951838 w 1835758"/>
                <a:gd name="connsiteY3" fmla="*/ 887 h 888522"/>
                <a:gd name="connsiteX4" fmla="*/ 1317598 w 1835758"/>
                <a:gd name="connsiteY4" fmla="*/ 16127 h 888522"/>
                <a:gd name="connsiteX5" fmla="*/ 1409038 w 1835758"/>
                <a:gd name="connsiteY5" fmla="*/ 61847 h 888522"/>
                <a:gd name="connsiteX6" fmla="*/ 1607158 w 1835758"/>
                <a:gd name="connsiteY6" fmla="*/ 92327 h 888522"/>
                <a:gd name="connsiteX7" fmla="*/ 1652878 w 1835758"/>
                <a:gd name="connsiteY7" fmla="*/ 107567 h 888522"/>
                <a:gd name="connsiteX8" fmla="*/ 1713838 w 1835758"/>
                <a:gd name="connsiteY8" fmla="*/ 122807 h 888522"/>
                <a:gd name="connsiteX9" fmla="*/ 1805278 w 1835758"/>
                <a:gd name="connsiteY9" fmla="*/ 229487 h 888522"/>
                <a:gd name="connsiteX10" fmla="*/ 1820518 w 1835758"/>
                <a:gd name="connsiteY10" fmla="*/ 290447 h 888522"/>
                <a:gd name="connsiteX11" fmla="*/ 1835758 w 1835758"/>
                <a:gd name="connsiteY11" fmla="*/ 336167 h 888522"/>
                <a:gd name="connsiteX12" fmla="*/ 1820518 w 1835758"/>
                <a:gd name="connsiteY12" fmla="*/ 686687 h 888522"/>
                <a:gd name="connsiteX13" fmla="*/ 1744318 w 1835758"/>
                <a:gd name="connsiteY13" fmla="*/ 762887 h 888522"/>
                <a:gd name="connsiteX14" fmla="*/ 784198 w 1835758"/>
                <a:gd name="connsiteY14" fmla="*/ 778127 h 888522"/>
                <a:gd name="connsiteX15" fmla="*/ 677518 w 1835758"/>
                <a:gd name="connsiteY15" fmla="*/ 808607 h 888522"/>
                <a:gd name="connsiteX16" fmla="*/ 616558 w 1835758"/>
                <a:gd name="connsiteY16" fmla="*/ 823847 h 888522"/>
                <a:gd name="connsiteX17" fmla="*/ 525118 w 1835758"/>
                <a:gd name="connsiteY17" fmla="*/ 854327 h 888522"/>
                <a:gd name="connsiteX18" fmla="*/ 311758 w 1835758"/>
                <a:gd name="connsiteY18" fmla="*/ 884807 h 888522"/>
                <a:gd name="connsiteX19" fmla="*/ 22198 w 1835758"/>
                <a:gd name="connsiteY19" fmla="*/ 869567 h 888522"/>
                <a:gd name="connsiteX20" fmla="*/ 6958 w 1835758"/>
                <a:gd name="connsiteY20" fmla="*/ 823847 h 888522"/>
                <a:gd name="connsiteX21" fmla="*/ 52678 w 1835758"/>
                <a:gd name="connsiteY21" fmla="*/ 625727 h 888522"/>
                <a:gd name="connsiteX22" fmla="*/ 98398 w 1835758"/>
                <a:gd name="connsiteY22" fmla="*/ 580007 h 888522"/>
                <a:gd name="connsiteX23" fmla="*/ 128878 w 1835758"/>
                <a:gd name="connsiteY23" fmla="*/ 534287 h 888522"/>
                <a:gd name="connsiteX24" fmla="*/ 220318 w 1835758"/>
                <a:gd name="connsiteY24" fmla="*/ 473327 h 888522"/>
                <a:gd name="connsiteX25" fmla="*/ 372718 w 1835758"/>
                <a:gd name="connsiteY25" fmla="*/ 351407 h 888522"/>
                <a:gd name="connsiteX26" fmla="*/ 509878 w 1835758"/>
                <a:gd name="connsiteY26" fmla="*/ 275207 h 888522"/>
                <a:gd name="connsiteX27" fmla="*/ 647038 w 1835758"/>
                <a:gd name="connsiteY27" fmla="*/ 153287 h 888522"/>
                <a:gd name="connsiteX28" fmla="*/ 692758 w 1835758"/>
                <a:gd name="connsiteY28" fmla="*/ 138047 h 888522"/>
                <a:gd name="connsiteX29" fmla="*/ 753718 w 1835758"/>
                <a:gd name="connsiteY29" fmla="*/ 122807 h 888522"/>
                <a:gd name="connsiteX30" fmla="*/ 829918 w 1835758"/>
                <a:gd name="connsiteY30" fmla="*/ 107567 h 888522"/>
                <a:gd name="connsiteX31" fmla="*/ 814678 w 1835758"/>
                <a:gd name="connsiteY31" fmla="*/ 77087 h 88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35758" h="888522">
                  <a:moveTo>
                    <a:pt x="738478" y="92327"/>
                  </a:moveTo>
                  <a:cubicBezTo>
                    <a:pt x="763878" y="87247"/>
                    <a:pt x="791097" y="87806"/>
                    <a:pt x="814678" y="77087"/>
                  </a:cubicBezTo>
                  <a:cubicBezTo>
                    <a:pt x="848027" y="61928"/>
                    <a:pt x="871365" y="27711"/>
                    <a:pt x="906118" y="16127"/>
                  </a:cubicBezTo>
                  <a:lnTo>
                    <a:pt x="951838" y="887"/>
                  </a:lnTo>
                  <a:cubicBezTo>
                    <a:pt x="1073758" y="5967"/>
                    <a:pt x="1196643" y="0"/>
                    <a:pt x="1317598" y="16127"/>
                  </a:cubicBezTo>
                  <a:cubicBezTo>
                    <a:pt x="1351377" y="20631"/>
                    <a:pt x="1376709" y="51071"/>
                    <a:pt x="1409038" y="61847"/>
                  </a:cubicBezTo>
                  <a:cubicBezTo>
                    <a:pt x="1424897" y="67133"/>
                    <a:pt x="1598938" y="91153"/>
                    <a:pt x="1607158" y="92327"/>
                  </a:cubicBezTo>
                  <a:cubicBezTo>
                    <a:pt x="1622398" y="97407"/>
                    <a:pt x="1637432" y="103154"/>
                    <a:pt x="1652878" y="107567"/>
                  </a:cubicBezTo>
                  <a:cubicBezTo>
                    <a:pt x="1673017" y="113321"/>
                    <a:pt x="1695652" y="112415"/>
                    <a:pt x="1713838" y="122807"/>
                  </a:cubicBezTo>
                  <a:cubicBezTo>
                    <a:pt x="1741698" y="138727"/>
                    <a:pt x="1788841" y="207571"/>
                    <a:pt x="1805278" y="229487"/>
                  </a:cubicBezTo>
                  <a:cubicBezTo>
                    <a:pt x="1810358" y="249807"/>
                    <a:pt x="1814764" y="270308"/>
                    <a:pt x="1820518" y="290447"/>
                  </a:cubicBezTo>
                  <a:cubicBezTo>
                    <a:pt x="1824931" y="305893"/>
                    <a:pt x="1835758" y="320103"/>
                    <a:pt x="1835758" y="336167"/>
                  </a:cubicBezTo>
                  <a:cubicBezTo>
                    <a:pt x="1835758" y="453117"/>
                    <a:pt x="1833923" y="570507"/>
                    <a:pt x="1820518" y="686687"/>
                  </a:cubicBezTo>
                  <a:cubicBezTo>
                    <a:pt x="1818054" y="708043"/>
                    <a:pt x="1767102" y="761851"/>
                    <a:pt x="1744318" y="762887"/>
                  </a:cubicBezTo>
                  <a:cubicBezTo>
                    <a:pt x="1424568" y="777421"/>
                    <a:pt x="1104238" y="773047"/>
                    <a:pt x="784198" y="778127"/>
                  </a:cubicBezTo>
                  <a:lnTo>
                    <a:pt x="677518" y="808607"/>
                  </a:lnTo>
                  <a:cubicBezTo>
                    <a:pt x="657311" y="814118"/>
                    <a:pt x="636620" y="817828"/>
                    <a:pt x="616558" y="823847"/>
                  </a:cubicBezTo>
                  <a:cubicBezTo>
                    <a:pt x="585784" y="833079"/>
                    <a:pt x="555598" y="844167"/>
                    <a:pt x="525118" y="854327"/>
                  </a:cubicBezTo>
                  <a:cubicBezTo>
                    <a:pt x="476595" y="870501"/>
                    <a:pt x="345403" y="881069"/>
                    <a:pt x="311758" y="884807"/>
                  </a:cubicBezTo>
                  <a:cubicBezTo>
                    <a:pt x="215238" y="879727"/>
                    <a:pt x="116975" y="888522"/>
                    <a:pt x="22198" y="869567"/>
                  </a:cubicBezTo>
                  <a:cubicBezTo>
                    <a:pt x="6446" y="866417"/>
                    <a:pt x="6958" y="839911"/>
                    <a:pt x="6958" y="823847"/>
                  </a:cubicBezTo>
                  <a:cubicBezTo>
                    <a:pt x="6958" y="722865"/>
                    <a:pt x="0" y="688940"/>
                    <a:pt x="52678" y="625727"/>
                  </a:cubicBezTo>
                  <a:cubicBezTo>
                    <a:pt x="66476" y="609170"/>
                    <a:pt x="84600" y="596564"/>
                    <a:pt x="98398" y="580007"/>
                  </a:cubicBezTo>
                  <a:cubicBezTo>
                    <a:pt x="110124" y="565936"/>
                    <a:pt x="115094" y="546348"/>
                    <a:pt x="128878" y="534287"/>
                  </a:cubicBezTo>
                  <a:cubicBezTo>
                    <a:pt x="156447" y="510164"/>
                    <a:pt x="194415" y="499230"/>
                    <a:pt x="220318" y="473327"/>
                  </a:cubicBezTo>
                  <a:cubicBezTo>
                    <a:pt x="375026" y="318619"/>
                    <a:pt x="248325" y="426043"/>
                    <a:pt x="372718" y="351407"/>
                  </a:cubicBezTo>
                  <a:cubicBezTo>
                    <a:pt x="503726" y="272802"/>
                    <a:pt x="417915" y="305861"/>
                    <a:pt x="509878" y="275207"/>
                  </a:cubicBezTo>
                  <a:cubicBezTo>
                    <a:pt x="550268" y="234817"/>
                    <a:pt x="592648" y="180482"/>
                    <a:pt x="647038" y="153287"/>
                  </a:cubicBezTo>
                  <a:cubicBezTo>
                    <a:pt x="661406" y="146103"/>
                    <a:pt x="677312" y="142460"/>
                    <a:pt x="692758" y="138047"/>
                  </a:cubicBezTo>
                  <a:cubicBezTo>
                    <a:pt x="712897" y="132293"/>
                    <a:pt x="733271" y="127351"/>
                    <a:pt x="753718" y="122807"/>
                  </a:cubicBezTo>
                  <a:cubicBezTo>
                    <a:pt x="779004" y="117188"/>
                    <a:pt x="809196" y="123109"/>
                    <a:pt x="829918" y="107567"/>
                  </a:cubicBezTo>
                  <a:cubicBezTo>
                    <a:pt x="839005" y="100751"/>
                    <a:pt x="819758" y="87247"/>
                    <a:pt x="814678" y="77087"/>
                  </a:cubicBezTo>
                </a:path>
              </a:pathLst>
            </a:cu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381631" y="2617088"/>
              <a:ext cx="1516823" cy="1767840"/>
            </a:xfrm>
            <a:custGeom>
              <a:avLst/>
              <a:gdLst>
                <a:gd name="connsiteX0" fmla="*/ 144825 w 1516823"/>
                <a:gd name="connsiteY0" fmla="*/ 0 h 1767840"/>
                <a:gd name="connsiteX1" fmla="*/ 144825 w 1516823"/>
                <a:gd name="connsiteY1" fmla="*/ 0 h 1767840"/>
                <a:gd name="connsiteX2" fmla="*/ 586785 w 1516823"/>
                <a:gd name="connsiteY2" fmla="*/ 548640 h 1767840"/>
                <a:gd name="connsiteX3" fmla="*/ 662985 w 1516823"/>
                <a:gd name="connsiteY3" fmla="*/ 609600 h 1767840"/>
                <a:gd name="connsiteX4" fmla="*/ 723945 w 1516823"/>
                <a:gd name="connsiteY4" fmla="*/ 685800 h 1767840"/>
                <a:gd name="connsiteX5" fmla="*/ 784905 w 1516823"/>
                <a:gd name="connsiteY5" fmla="*/ 731520 h 1767840"/>
                <a:gd name="connsiteX6" fmla="*/ 815385 w 1516823"/>
                <a:gd name="connsiteY6" fmla="*/ 777240 h 1767840"/>
                <a:gd name="connsiteX7" fmla="*/ 998265 w 1516823"/>
                <a:gd name="connsiteY7" fmla="*/ 990600 h 1767840"/>
                <a:gd name="connsiteX8" fmla="*/ 998265 w 1516823"/>
                <a:gd name="connsiteY8" fmla="*/ 990600 h 1767840"/>
                <a:gd name="connsiteX9" fmla="*/ 1120185 w 1516823"/>
                <a:gd name="connsiteY9" fmla="*/ 1112520 h 1767840"/>
                <a:gd name="connsiteX10" fmla="*/ 1242105 w 1516823"/>
                <a:gd name="connsiteY10" fmla="*/ 1173480 h 1767840"/>
                <a:gd name="connsiteX11" fmla="*/ 1409745 w 1516823"/>
                <a:gd name="connsiteY11" fmla="*/ 1264920 h 1767840"/>
                <a:gd name="connsiteX12" fmla="*/ 1455465 w 1516823"/>
                <a:gd name="connsiteY12" fmla="*/ 1310640 h 1767840"/>
                <a:gd name="connsiteX13" fmla="*/ 1470705 w 1516823"/>
                <a:gd name="connsiteY13" fmla="*/ 1600200 h 1767840"/>
                <a:gd name="connsiteX14" fmla="*/ 1409745 w 1516823"/>
                <a:gd name="connsiteY14" fmla="*/ 1661160 h 1767840"/>
                <a:gd name="connsiteX15" fmla="*/ 1348785 w 1516823"/>
                <a:gd name="connsiteY15" fmla="*/ 1737360 h 1767840"/>
                <a:gd name="connsiteX16" fmla="*/ 1257345 w 1516823"/>
                <a:gd name="connsiteY16" fmla="*/ 1767840 h 1767840"/>
                <a:gd name="connsiteX17" fmla="*/ 861105 w 1516823"/>
                <a:gd name="connsiteY17" fmla="*/ 1752600 h 1767840"/>
                <a:gd name="connsiteX18" fmla="*/ 815385 w 1516823"/>
                <a:gd name="connsiteY18" fmla="*/ 1737360 h 1767840"/>
                <a:gd name="connsiteX19" fmla="*/ 708705 w 1516823"/>
                <a:gd name="connsiteY19" fmla="*/ 1722120 h 1767840"/>
                <a:gd name="connsiteX20" fmla="*/ 571545 w 1516823"/>
                <a:gd name="connsiteY20" fmla="*/ 1691640 h 1767840"/>
                <a:gd name="connsiteX21" fmla="*/ 403905 w 1516823"/>
                <a:gd name="connsiteY21" fmla="*/ 1661160 h 1767840"/>
                <a:gd name="connsiteX22" fmla="*/ 342945 w 1516823"/>
                <a:gd name="connsiteY22" fmla="*/ 1645920 h 1767840"/>
                <a:gd name="connsiteX23" fmla="*/ 205785 w 1516823"/>
                <a:gd name="connsiteY23" fmla="*/ 1569720 h 1767840"/>
                <a:gd name="connsiteX24" fmla="*/ 160065 w 1516823"/>
                <a:gd name="connsiteY24" fmla="*/ 1524000 h 1767840"/>
                <a:gd name="connsiteX25" fmla="*/ 144825 w 1516823"/>
                <a:gd name="connsiteY25" fmla="*/ 1478280 h 1767840"/>
                <a:gd name="connsiteX26" fmla="*/ 68625 w 1516823"/>
                <a:gd name="connsiteY26" fmla="*/ 1386840 h 1767840"/>
                <a:gd name="connsiteX27" fmla="*/ 38145 w 1516823"/>
                <a:gd name="connsiteY27" fmla="*/ 1249680 h 1767840"/>
                <a:gd name="connsiteX28" fmla="*/ 7665 w 1516823"/>
                <a:gd name="connsiteY28" fmla="*/ 1036320 h 1767840"/>
                <a:gd name="connsiteX29" fmla="*/ 22905 w 1516823"/>
                <a:gd name="connsiteY29" fmla="*/ 182880 h 1767840"/>
                <a:gd name="connsiteX30" fmla="*/ 38145 w 1516823"/>
                <a:gd name="connsiteY30" fmla="*/ 137160 h 1767840"/>
                <a:gd name="connsiteX31" fmla="*/ 144825 w 1516823"/>
                <a:gd name="connsiteY31" fmla="*/ 0 h 176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16823" h="1767840">
                  <a:moveTo>
                    <a:pt x="144825" y="0"/>
                  </a:moveTo>
                  <a:lnTo>
                    <a:pt x="144825" y="0"/>
                  </a:lnTo>
                  <a:cubicBezTo>
                    <a:pt x="535370" y="488182"/>
                    <a:pt x="385642" y="307268"/>
                    <a:pt x="586785" y="548640"/>
                  </a:cubicBezTo>
                  <a:cubicBezTo>
                    <a:pt x="607609" y="573629"/>
                    <a:pt x="639984" y="586599"/>
                    <a:pt x="662985" y="609600"/>
                  </a:cubicBezTo>
                  <a:cubicBezTo>
                    <a:pt x="685986" y="632601"/>
                    <a:pt x="700944" y="662799"/>
                    <a:pt x="723945" y="685800"/>
                  </a:cubicBezTo>
                  <a:cubicBezTo>
                    <a:pt x="741906" y="703761"/>
                    <a:pt x="766944" y="713559"/>
                    <a:pt x="784905" y="731520"/>
                  </a:cubicBezTo>
                  <a:cubicBezTo>
                    <a:pt x="797857" y="744472"/>
                    <a:pt x="803741" y="763101"/>
                    <a:pt x="815385" y="777240"/>
                  </a:cubicBezTo>
                  <a:cubicBezTo>
                    <a:pt x="874932" y="849547"/>
                    <a:pt x="937305" y="919480"/>
                    <a:pt x="998265" y="990600"/>
                  </a:cubicBezTo>
                  <a:lnTo>
                    <a:pt x="998265" y="990600"/>
                  </a:lnTo>
                  <a:cubicBezTo>
                    <a:pt x="1233539" y="1178819"/>
                    <a:pt x="946220" y="938555"/>
                    <a:pt x="1120185" y="1112520"/>
                  </a:cubicBezTo>
                  <a:cubicBezTo>
                    <a:pt x="1157929" y="1150264"/>
                    <a:pt x="1194808" y="1148012"/>
                    <a:pt x="1242105" y="1173480"/>
                  </a:cubicBezTo>
                  <a:cubicBezTo>
                    <a:pt x="1434830" y="1277255"/>
                    <a:pt x="1299392" y="1228136"/>
                    <a:pt x="1409745" y="1264920"/>
                  </a:cubicBezTo>
                  <a:cubicBezTo>
                    <a:pt x="1424985" y="1280160"/>
                    <a:pt x="1442938" y="1293102"/>
                    <a:pt x="1455465" y="1310640"/>
                  </a:cubicBezTo>
                  <a:cubicBezTo>
                    <a:pt x="1516823" y="1396541"/>
                    <a:pt x="1498466" y="1494707"/>
                    <a:pt x="1470705" y="1600200"/>
                  </a:cubicBezTo>
                  <a:cubicBezTo>
                    <a:pt x="1463392" y="1627991"/>
                    <a:pt x="1430065" y="1640840"/>
                    <a:pt x="1409745" y="1661160"/>
                  </a:cubicBezTo>
                  <a:cubicBezTo>
                    <a:pt x="1393219" y="1710737"/>
                    <a:pt x="1402733" y="1713383"/>
                    <a:pt x="1348785" y="1737360"/>
                  </a:cubicBezTo>
                  <a:cubicBezTo>
                    <a:pt x="1319425" y="1750409"/>
                    <a:pt x="1257345" y="1767840"/>
                    <a:pt x="1257345" y="1767840"/>
                  </a:cubicBezTo>
                  <a:cubicBezTo>
                    <a:pt x="1125265" y="1762760"/>
                    <a:pt x="992969" y="1761694"/>
                    <a:pt x="861105" y="1752600"/>
                  </a:cubicBezTo>
                  <a:cubicBezTo>
                    <a:pt x="845079" y="1751495"/>
                    <a:pt x="831137" y="1740510"/>
                    <a:pt x="815385" y="1737360"/>
                  </a:cubicBezTo>
                  <a:cubicBezTo>
                    <a:pt x="780162" y="1730315"/>
                    <a:pt x="744011" y="1728740"/>
                    <a:pt x="708705" y="1722120"/>
                  </a:cubicBezTo>
                  <a:cubicBezTo>
                    <a:pt x="662672" y="1713489"/>
                    <a:pt x="617471" y="1700825"/>
                    <a:pt x="571545" y="1691640"/>
                  </a:cubicBezTo>
                  <a:cubicBezTo>
                    <a:pt x="515852" y="1680501"/>
                    <a:pt x="459598" y="1672299"/>
                    <a:pt x="403905" y="1661160"/>
                  </a:cubicBezTo>
                  <a:cubicBezTo>
                    <a:pt x="383366" y="1657052"/>
                    <a:pt x="362557" y="1653274"/>
                    <a:pt x="342945" y="1645920"/>
                  </a:cubicBezTo>
                  <a:cubicBezTo>
                    <a:pt x="313996" y="1635064"/>
                    <a:pt x="225185" y="1584270"/>
                    <a:pt x="205785" y="1569720"/>
                  </a:cubicBezTo>
                  <a:cubicBezTo>
                    <a:pt x="188543" y="1556788"/>
                    <a:pt x="175305" y="1539240"/>
                    <a:pt x="160065" y="1524000"/>
                  </a:cubicBezTo>
                  <a:cubicBezTo>
                    <a:pt x="154985" y="1508760"/>
                    <a:pt x="153736" y="1491646"/>
                    <a:pt x="144825" y="1478280"/>
                  </a:cubicBezTo>
                  <a:cubicBezTo>
                    <a:pt x="77415" y="1377166"/>
                    <a:pt x="118486" y="1486562"/>
                    <a:pt x="68625" y="1386840"/>
                  </a:cubicBezTo>
                  <a:cubicBezTo>
                    <a:pt x="50475" y="1350540"/>
                    <a:pt x="42828" y="1282458"/>
                    <a:pt x="38145" y="1249680"/>
                  </a:cubicBezTo>
                  <a:cubicBezTo>
                    <a:pt x="0" y="982662"/>
                    <a:pt x="44028" y="1254498"/>
                    <a:pt x="7665" y="1036320"/>
                  </a:cubicBezTo>
                  <a:cubicBezTo>
                    <a:pt x="12745" y="751840"/>
                    <a:pt x="13266" y="467242"/>
                    <a:pt x="22905" y="182880"/>
                  </a:cubicBezTo>
                  <a:cubicBezTo>
                    <a:pt x="23449" y="166825"/>
                    <a:pt x="30343" y="151203"/>
                    <a:pt x="38145" y="137160"/>
                  </a:cubicBezTo>
                  <a:cubicBezTo>
                    <a:pt x="81226" y="59614"/>
                    <a:pt x="127045" y="22860"/>
                    <a:pt x="144825" y="0"/>
                  </a:cubicBezTo>
                  <a:close/>
                </a:path>
              </a:pathLst>
            </a:custGeom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2051709" y="4953992"/>
              <a:ext cx="1871841" cy="1225232"/>
            </a:xfrm>
            <a:custGeom>
              <a:avLst/>
              <a:gdLst>
                <a:gd name="connsiteX0" fmla="*/ 377047 w 1871841"/>
                <a:gd name="connsiteY0" fmla="*/ 0 h 1225232"/>
                <a:gd name="connsiteX1" fmla="*/ 239887 w 1871841"/>
                <a:gd name="connsiteY1" fmla="*/ 45720 h 1225232"/>
                <a:gd name="connsiteX2" fmla="*/ 133207 w 1871841"/>
                <a:gd name="connsiteY2" fmla="*/ 106680 h 1225232"/>
                <a:gd name="connsiteX3" fmla="*/ 87487 w 1871841"/>
                <a:gd name="connsiteY3" fmla="*/ 152400 h 1225232"/>
                <a:gd name="connsiteX4" fmla="*/ 72247 w 1871841"/>
                <a:gd name="connsiteY4" fmla="*/ 198120 h 1225232"/>
                <a:gd name="connsiteX5" fmla="*/ 41767 w 1871841"/>
                <a:gd name="connsiteY5" fmla="*/ 243840 h 1225232"/>
                <a:gd name="connsiteX6" fmla="*/ 41767 w 1871841"/>
                <a:gd name="connsiteY6" fmla="*/ 807720 h 1225232"/>
                <a:gd name="connsiteX7" fmla="*/ 117967 w 1871841"/>
                <a:gd name="connsiteY7" fmla="*/ 929640 h 1225232"/>
                <a:gd name="connsiteX8" fmla="*/ 178927 w 1871841"/>
                <a:gd name="connsiteY8" fmla="*/ 1005840 h 1225232"/>
                <a:gd name="connsiteX9" fmla="*/ 224647 w 1871841"/>
                <a:gd name="connsiteY9" fmla="*/ 1051560 h 1225232"/>
                <a:gd name="connsiteX10" fmla="*/ 255127 w 1871841"/>
                <a:gd name="connsiteY10" fmla="*/ 1097280 h 1225232"/>
                <a:gd name="connsiteX11" fmla="*/ 392287 w 1871841"/>
                <a:gd name="connsiteY11" fmla="*/ 1158240 h 1225232"/>
                <a:gd name="connsiteX12" fmla="*/ 468487 w 1871841"/>
                <a:gd name="connsiteY12" fmla="*/ 1173480 h 1225232"/>
                <a:gd name="connsiteX13" fmla="*/ 651367 w 1871841"/>
                <a:gd name="connsiteY13" fmla="*/ 1219200 h 1225232"/>
                <a:gd name="connsiteX14" fmla="*/ 1398127 w 1871841"/>
                <a:gd name="connsiteY14" fmla="*/ 1203960 h 1225232"/>
                <a:gd name="connsiteX15" fmla="*/ 1459087 w 1871841"/>
                <a:gd name="connsiteY15" fmla="*/ 1158240 h 1225232"/>
                <a:gd name="connsiteX16" fmla="*/ 1550527 w 1871841"/>
                <a:gd name="connsiteY16" fmla="*/ 1112520 h 1225232"/>
                <a:gd name="connsiteX17" fmla="*/ 1581007 w 1871841"/>
                <a:gd name="connsiteY17" fmla="*/ 1066800 h 1225232"/>
                <a:gd name="connsiteX18" fmla="*/ 1626727 w 1871841"/>
                <a:gd name="connsiteY18" fmla="*/ 1036320 h 1225232"/>
                <a:gd name="connsiteX19" fmla="*/ 1657207 w 1871841"/>
                <a:gd name="connsiteY19" fmla="*/ 975360 h 1225232"/>
                <a:gd name="connsiteX20" fmla="*/ 1687687 w 1871841"/>
                <a:gd name="connsiteY20" fmla="*/ 929640 h 1225232"/>
                <a:gd name="connsiteX21" fmla="*/ 1748647 w 1871841"/>
                <a:gd name="connsiteY21" fmla="*/ 868680 h 1225232"/>
                <a:gd name="connsiteX22" fmla="*/ 1779127 w 1871841"/>
                <a:gd name="connsiteY22" fmla="*/ 807720 h 1225232"/>
                <a:gd name="connsiteX23" fmla="*/ 1870567 w 1871841"/>
                <a:gd name="connsiteY23" fmla="*/ 746760 h 1225232"/>
                <a:gd name="connsiteX24" fmla="*/ 1855327 w 1871841"/>
                <a:gd name="connsiteY24" fmla="*/ 609600 h 1225232"/>
                <a:gd name="connsiteX25" fmla="*/ 1794367 w 1871841"/>
                <a:gd name="connsiteY25" fmla="*/ 548640 h 1225232"/>
                <a:gd name="connsiteX26" fmla="*/ 1718167 w 1871841"/>
                <a:gd name="connsiteY26" fmla="*/ 472440 h 1225232"/>
                <a:gd name="connsiteX27" fmla="*/ 1626727 w 1871841"/>
                <a:gd name="connsiteY27" fmla="*/ 365760 h 1225232"/>
                <a:gd name="connsiteX28" fmla="*/ 1504807 w 1871841"/>
                <a:gd name="connsiteY28" fmla="*/ 335280 h 1225232"/>
                <a:gd name="connsiteX29" fmla="*/ 1047607 w 1871841"/>
                <a:gd name="connsiteY29" fmla="*/ 350520 h 1225232"/>
                <a:gd name="connsiteX30" fmla="*/ 483727 w 1871841"/>
                <a:gd name="connsiteY30" fmla="*/ 320040 h 1225232"/>
                <a:gd name="connsiteX31" fmla="*/ 316087 w 1871841"/>
                <a:gd name="connsiteY31" fmla="*/ 198120 h 1225232"/>
                <a:gd name="connsiteX32" fmla="*/ 270367 w 1871841"/>
                <a:gd name="connsiteY32" fmla="*/ 152400 h 1225232"/>
                <a:gd name="connsiteX33" fmla="*/ 316087 w 1871841"/>
                <a:gd name="connsiteY33" fmla="*/ 60960 h 1225232"/>
                <a:gd name="connsiteX34" fmla="*/ 270367 w 1871841"/>
                <a:gd name="connsiteY34" fmla="*/ 15240 h 1225232"/>
                <a:gd name="connsiteX35" fmla="*/ 255127 w 1871841"/>
                <a:gd name="connsiteY35" fmla="*/ 0 h 12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71841" h="1225232">
                  <a:moveTo>
                    <a:pt x="377047" y="0"/>
                  </a:moveTo>
                  <a:cubicBezTo>
                    <a:pt x="331327" y="15240"/>
                    <a:pt x="283644" y="25524"/>
                    <a:pt x="239887" y="45720"/>
                  </a:cubicBezTo>
                  <a:cubicBezTo>
                    <a:pt x="0" y="156437"/>
                    <a:pt x="308059" y="48396"/>
                    <a:pt x="133207" y="106680"/>
                  </a:cubicBezTo>
                  <a:cubicBezTo>
                    <a:pt x="117967" y="121920"/>
                    <a:pt x="99442" y="134467"/>
                    <a:pt x="87487" y="152400"/>
                  </a:cubicBezTo>
                  <a:cubicBezTo>
                    <a:pt x="78576" y="165766"/>
                    <a:pt x="79431" y="183752"/>
                    <a:pt x="72247" y="198120"/>
                  </a:cubicBezTo>
                  <a:cubicBezTo>
                    <a:pt x="64056" y="214503"/>
                    <a:pt x="51927" y="228600"/>
                    <a:pt x="41767" y="243840"/>
                  </a:cubicBezTo>
                  <a:cubicBezTo>
                    <a:pt x="3866" y="471246"/>
                    <a:pt x="8999" y="403584"/>
                    <a:pt x="41767" y="807720"/>
                  </a:cubicBezTo>
                  <a:cubicBezTo>
                    <a:pt x="51906" y="932767"/>
                    <a:pt x="60412" y="872085"/>
                    <a:pt x="117967" y="929640"/>
                  </a:cubicBezTo>
                  <a:cubicBezTo>
                    <a:pt x="140968" y="952641"/>
                    <a:pt x="157507" y="981360"/>
                    <a:pt x="178927" y="1005840"/>
                  </a:cubicBezTo>
                  <a:cubicBezTo>
                    <a:pt x="193119" y="1022060"/>
                    <a:pt x="210849" y="1035003"/>
                    <a:pt x="224647" y="1051560"/>
                  </a:cubicBezTo>
                  <a:cubicBezTo>
                    <a:pt x="236373" y="1065631"/>
                    <a:pt x="240474" y="1086290"/>
                    <a:pt x="255127" y="1097280"/>
                  </a:cubicBezTo>
                  <a:cubicBezTo>
                    <a:pt x="280437" y="1116262"/>
                    <a:pt x="352186" y="1148215"/>
                    <a:pt x="392287" y="1158240"/>
                  </a:cubicBezTo>
                  <a:cubicBezTo>
                    <a:pt x="417417" y="1164522"/>
                    <a:pt x="443497" y="1166664"/>
                    <a:pt x="468487" y="1173480"/>
                  </a:cubicBezTo>
                  <a:cubicBezTo>
                    <a:pt x="658244" y="1225232"/>
                    <a:pt x="461871" y="1187617"/>
                    <a:pt x="651367" y="1219200"/>
                  </a:cubicBezTo>
                  <a:cubicBezTo>
                    <a:pt x="900287" y="1214120"/>
                    <a:pt x="1149861" y="1222697"/>
                    <a:pt x="1398127" y="1203960"/>
                  </a:cubicBezTo>
                  <a:cubicBezTo>
                    <a:pt x="1423455" y="1202048"/>
                    <a:pt x="1438418" y="1173003"/>
                    <a:pt x="1459087" y="1158240"/>
                  </a:cubicBezTo>
                  <a:cubicBezTo>
                    <a:pt x="1510788" y="1121311"/>
                    <a:pt x="1493908" y="1131393"/>
                    <a:pt x="1550527" y="1112520"/>
                  </a:cubicBezTo>
                  <a:cubicBezTo>
                    <a:pt x="1560687" y="1097280"/>
                    <a:pt x="1568055" y="1079752"/>
                    <a:pt x="1581007" y="1066800"/>
                  </a:cubicBezTo>
                  <a:cubicBezTo>
                    <a:pt x="1593959" y="1053848"/>
                    <a:pt x="1615001" y="1050391"/>
                    <a:pt x="1626727" y="1036320"/>
                  </a:cubicBezTo>
                  <a:cubicBezTo>
                    <a:pt x="1641271" y="1018867"/>
                    <a:pt x="1645935" y="995085"/>
                    <a:pt x="1657207" y="975360"/>
                  </a:cubicBezTo>
                  <a:cubicBezTo>
                    <a:pt x="1666294" y="959457"/>
                    <a:pt x="1675767" y="943547"/>
                    <a:pt x="1687687" y="929640"/>
                  </a:cubicBezTo>
                  <a:cubicBezTo>
                    <a:pt x="1706389" y="907821"/>
                    <a:pt x="1731405" y="891669"/>
                    <a:pt x="1748647" y="868680"/>
                  </a:cubicBezTo>
                  <a:cubicBezTo>
                    <a:pt x="1762278" y="850505"/>
                    <a:pt x="1763063" y="823784"/>
                    <a:pt x="1779127" y="807720"/>
                  </a:cubicBezTo>
                  <a:cubicBezTo>
                    <a:pt x="1805030" y="781817"/>
                    <a:pt x="1870567" y="746760"/>
                    <a:pt x="1870567" y="746760"/>
                  </a:cubicBezTo>
                  <a:cubicBezTo>
                    <a:pt x="1865487" y="701040"/>
                    <a:pt x="1871841" y="652535"/>
                    <a:pt x="1855327" y="609600"/>
                  </a:cubicBezTo>
                  <a:cubicBezTo>
                    <a:pt x="1845011" y="582779"/>
                    <a:pt x="1813069" y="570459"/>
                    <a:pt x="1794367" y="548640"/>
                  </a:cubicBezTo>
                  <a:cubicBezTo>
                    <a:pt x="1726634" y="469618"/>
                    <a:pt x="1806220" y="531142"/>
                    <a:pt x="1718167" y="472440"/>
                  </a:cubicBezTo>
                  <a:cubicBezTo>
                    <a:pt x="1697040" y="444270"/>
                    <a:pt x="1658567" y="386987"/>
                    <a:pt x="1626727" y="365760"/>
                  </a:cubicBezTo>
                  <a:cubicBezTo>
                    <a:pt x="1606643" y="352371"/>
                    <a:pt x="1515798" y="337478"/>
                    <a:pt x="1504807" y="335280"/>
                  </a:cubicBezTo>
                  <a:cubicBezTo>
                    <a:pt x="1352407" y="340360"/>
                    <a:pt x="1200092" y="350520"/>
                    <a:pt x="1047607" y="350520"/>
                  </a:cubicBezTo>
                  <a:cubicBezTo>
                    <a:pt x="560526" y="350520"/>
                    <a:pt x="688992" y="388462"/>
                    <a:pt x="483727" y="320040"/>
                  </a:cubicBezTo>
                  <a:cubicBezTo>
                    <a:pt x="432670" y="286002"/>
                    <a:pt x="350230" y="232263"/>
                    <a:pt x="316087" y="198120"/>
                  </a:cubicBezTo>
                  <a:lnTo>
                    <a:pt x="270367" y="152400"/>
                  </a:lnTo>
                  <a:cubicBezTo>
                    <a:pt x="277784" y="141274"/>
                    <a:pt x="323098" y="81992"/>
                    <a:pt x="316087" y="60960"/>
                  </a:cubicBezTo>
                  <a:cubicBezTo>
                    <a:pt x="309271" y="40513"/>
                    <a:pt x="285607" y="30480"/>
                    <a:pt x="270367" y="15240"/>
                  </a:cubicBezTo>
                  <a:lnTo>
                    <a:pt x="255127" y="0"/>
                  </a:ln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/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4047420" y="4129809"/>
              <a:ext cx="2016224" cy="1092944"/>
            </a:xfrm>
            <a:custGeom>
              <a:avLst/>
              <a:gdLst>
                <a:gd name="connsiteX0" fmla="*/ 82170 w 1044527"/>
                <a:gd name="connsiteY0" fmla="*/ 259925 h 924621"/>
                <a:gd name="connsiteX1" fmla="*/ 82170 w 1044527"/>
                <a:gd name="connsiteY1" fmla="*/ 259925 h 924621"/>
                <a:gd name="connsiteX2" fmla="*/ 21210 w 1044527"/>
                <a:gd name="connsiteY2" fmla="*/ 381845 h 924621"/>
                <a:gd name="connsiteX3" fmla="*/ 97410 w 1044527"/>
                <a:gd name="connsiteY3" fmla="*/ 564725 h 924621"/>
                <a:gd name="connsiteX4" fmla="*/ 112650 w 1044527"/>
                <a:gd name="connsiteY4" fmla="*/ 610445 h 924621"/>
                <a:gd name="connsiteX5" fmla="*/ 265050 w 1044527"/>
                <a:gd name="connsiteY5" fmla="*/ 762845 h 924621"/>
                <a:gd name="connsiteX6" fmla="*/ 310770 w 1044527"/>
                <a:gd name="connsiteY6" fmla="*/ 808565 h 924621"/>
                <a:gd name="connsiteX7" fmla="*/ 920370 w 1044527"/>
                <a:gd name="connsiteY7" fmla="*/ 793325 h 924621"/>
                <a:gd name="connsiteX8" fmla="*/ 905130 w 1044527"/>
                <a:gd name="connsiteY8" fmla="*/ 305645 h 924621"/>
                <a:gd name="connsiteX9" fmla="*/ 859410 w 1044527"/>
                <a:gd name="connsiteY9" fmla="*/ 198965 h 924621"/>
                <a:gd name="connsiteX10" fmla="*/ 813690 w 1044527"/>
                <a:gd name="connsiteY10" fmla="*/ 153245 h 924621"/>
                <a:gd name="connsiteX11" fmla="*/ 661290 w 1044527"/>
                <a:gd name="connsiteY11" fmla="*/ 61805 h 924621"/>
                <a:gd name="connsiteX12" fmla="*/ 600330 w 1044527"/>
                <a:gd name="connsiteY12" fmla="*/ 46565 h 924621"/>
                <a:gd name="connsiteX13" fmla="*/ 508890 w 1044527"/>
                <a:gd name="connsiteY13" fmla="*/ 16085 h 924621"/>
                <a:gd name="connsiteX14" fmla="*/ 173610 w 1044527"/>
                <a:gd name="connsiteY14" fmla="*/ 31325 h 924621"/>
                <a:gd name="connsiteX15" fmla="*/ 127890 w 1044527"/>
                <a:gd name="connsiteY15" fmla="*/ 198965 h 924621"/>
                <a:gd name="connsiteX16" fmla="*/ 51690 w 1044527"/>
                <a:gd name="connsiteY16" fmla="*/ 275165 h 924621"/>
                <a:gd name="connsiteX17" fmla="*/ 51690 w 1044527"/>
                <a:gd name="connsiteY17" fmla="*/ 305645 h 924621"/>
                <a:gd name="connsiteX18" fmla="*/ 36450 w 1044527"/>
                <a:gd name="connsiteY18" fmla="*/ 290405 h 924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44527" h="924621">
                  <a:moveTo>
                    <a:pt x="82170" y="259925"/>
                  </a:moveTo>
                  <a:lnTo>
                    <a:pt x="82170" y="259925"/>
                  </a:lnTo>
                  <a:cubicBezTo>
                    <a:pt x="61850" y="300565"/>
                    <a:pt x="30730" y="337417"/>
                    <a:pt x="21210" y="381845"/>
                  </a:cubicBezTo>
                  <a:cubicBezTo>
                    <a:pt x="0" y="480823"/>
                    <a:pt x="69660" y="481475"/>
                    <a:pt x="97410" y="564725"/>
                  </a:cubicBezTo>
                  <a:cubicBezTo>
                    <a:pt x="102490" y="579965"/>
                    <a:pt x="102273" y="598182"/>
                    <a:pt x="112650" y="610445"/>
                  </a:cubicBezTo>
                  <a:cubicBezTo>
                    <a:pt x="159056" y="665288"/>
                    <a:pt x="214250" y="712045"/>
                    <a:pt x="265050" y="762845"/>
                  </a:cubicBezTo>
                  <a:lnTo>
                    <a:pt x="310770" y="808565"/>
                  </a:lnTo>
                  <a:cubicBezTo>
                    <a:pt x="513970" y="803485"/>
                    <a:pt x="765201" y="924621"/>
                    <a:pt x="920370" y="793325"/>
                  </a:cubicBezTo>
                  <a:cubicBezTo>
                    <a:pt x="1044527" y="688269"/>
                    <a:pt x="914152" y="468034"/>
                    <a:pt x="905130" y="305645"/>
                  </a:cubicBezTo>
                  <a:cubicBezTo>
                    <a:pt x="902709" y="262072"/>
                    <a:pt x="886414" y="231369"/>
                    <a:pt x="859410" y="198965"/>
                  </a:cubicBezTo>
                  <a:cubicBezTo>
                    <a:pt x="845612" y="182408"/>
                    <a:pt x="830703" y="166477"/>
                    <a:pt x="813690" y="153245"/>
                  </a:cubicBezTo>
                  <a:cubicBezTo>
                    <a:pt x="780688" y="127577"/>
                    <a:pt x="707050" y="78965"/>
                    <a:pt x="661290" y="61805"/>
                  </a:cubicBezTo>
                  <a:cubicBezTo>
                    <a:pt x="641678" y="54451"/>
                    <a:pt x="620392" y="52584"/>
                    <a:pt x="600330" y="46565"/>
                  </a:cubicBezTo>
                  <a:cubicBezTo>
                    <a:pt x="569556" y="37333"/>
                    <a:pt x="508890" y="16085"/>
                    <a:pt x="508890" y="16085"/>
                  </a:cubicBezTo>
                  <a:cubicBezTo>
                    <a:pt x="397130" y="21165"/>
                    <a:pt x="281010" y="0"/>
                    <a:pt x="173610" y="31325"/>
                  </a:cubicBezTo>
                  <a:cubicBezTo>
                    <a:pt x="152788" y="37398"/>
                    <a:pt x="135040" y="179897"/>
                    <a:pt x="127890" y="198965"/>
                  </a:cubicBezTo>
                  <a:cubicBezTo>
                    <a:pt x="92330" y="293792"/>
                    <a:pt x="107570" y="200658"/>
                    <a:pt x="51690" y="275165"/>
                  </a:cubicBezTo>
                  <a:cubicBezTo>
                    <a:pt x="45594" y="283293"/>
                    <a:pt x="51690" y="295485"/>
                    <a:pt x="51690" y="305645"/>
                  </a:cubicBezTo>
                  <a:lnTo>
                    <a:pt x="36450" y="290405"/>
                  </a:lnTo>
                </a:path>
              </a:pathLst>
            </a:custGeom>
            <a:solidFill>
              <a:srgbClr val="00CC00"/>
            </a:solidFill>
            <a:ln/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6804248" y="764704"/>
              <a:ext cx="1842013" cy="1185312"/>
            </a:xfrm>
            <a:custGeom>
              <a:avLst/>
              <a:gdLst>
                <a:gd name="connsiteX0" fmla="*/ 28453 w 1842013"/>
                <a:gd name="connsiteY0" fmla="*/ 45720 h 838200"/>
                <a:gd name="connsiteX1" fmla="*/ 28453 w 1842013"/>
                <a:gd name="connsiteY1" fmla="*/ 45720 h 838200"/>
                <a:gd name="connsiteX2" fmla="*/ 28453 w 1842013"/>
                <a:gd name="connsiteY2" fmla="*/ 472440 h 838200"/>
                <a:gd name="connsiteX3" fmla="*/ 89413 w 1842013"/>
                <a:gd name="connsiteY3" fmla="*/ 579120 h 838200"/>
                <a:gd name="connsiteX4" fmla="*/ 165613 w 1842013"/>
                <a:gd name="connsiteY4" fmla="*/ 701040 h 838200"/>
                <a:gd name="connsiteX5" fmla="*/ 196093 w 1842013"/>
                <a:gd name="connsiteY5" fmla="*/ 746760 h 838200"/>
                <a:gd name="connsiteX6" fmla="*/ 241813 w 1842013"/>
                <a:gd name="connsiteY6" fmla="*/ 777240 h 838200"/>
                <a:gd name="connsiteX7" fmla="*/ 318013 w 1842013"/>
                <a:gd name="connsiteY7" fmla="*/ 838200 h 838200"/>
                <a:gd name="connsiteX8" fmla="*/ 851413 w 1842013"/>
                <a:gd name="connsiteY8" fmla="*/ 822960 h 838200"/>
                <a:gd name="connsiteX9" fmla="*/ 897133 w 1842013"/>
                <a:gd name="connsiteY9" fmla="*/ 792480 h 838200"/>
                <a:gd name="connsiteX10" fmla="*/ 958093 w 1842013"/>
                <a:gd name="connsiteY10" fmla="*/ 670560 h 838200"/>
                <a:gd name="connsiteX11" fmla="*/ 1003813 w 1842013"/>
                <a:gd name="connsiteY11" fmla="*/ 624840 h 838200"/>
                <a:gd name="connsiteX12" fmla="*/ 1019053 w 1842013"/>
                <a:gd name="connsiteY12" fmla="*/ 548640 h 838200"/>
                <a:gd name="connsiteX13" fmla="*/ 1064773 w 1842013"/>
                <a:gd name="connsiteY13" fmla="*/ 502920 h 838200"/>
                <a:gd name="connsiteX14" fmla="*/ 1720093 w 1842013"/>
                <a:gd name="connsiteY14" fmla="*/ 487680 h 838200"/>
                <a:gd name="connsiteX15" fmla="*/ 1842013 w 1842013"/>
                <a:gd name="connsiteY15" fmla="*/ 350520 h 838200"/>
                <a:gd name="connsiteX16" fmla="*/ 1826773 w 1842013"/>
                <a:gd name="connsiteY16" fmla="*/ 304800 h 838200"/>
                <a:gd name="connsiteX17" fmla="*/ 1811533 w 1842013"/>
                <a:gd name="connsiteY17" fmla="*/ 91440 h 838200"/>
                <a:gd name="connsiteX18" fmla="*/ 1765813 w 1842013"/>
                <a:gd name="connsiteY18" fmla="*/ 60960 h 838200"/>
                <a:gd name="connsiteX19" fmla="*/ 1201933 w 1842013"/>
                <a:gd name="connsiteY19" fmla="*/ 76200 h 838200"/>
                <a:gd name="connsiteX20" fmla="*/ 1095253 w 1842013"/>
                <a:gd name="connsiteY20" fmla="*/ 137160 h 838200"/>
                <a:gd name="connsiteX21" fmla="*/ 1034293 w 1842013"/>
                <a:gd name="connsiteY21" fmla="*/ 152400 h 838200"/>
                <a:gd name="connsiteX22" fmla="*/ 439933 w 1842013"/>
                <a:gd name="connsiteY22" fmla="*/ 167640 h 838200"/>
                <a:gd name="connsiteX23" fmla="*/ 348493 w 1842013"/>
                <a:gd name="connsiteY23" fmla="*/ 106680 h 838200"/>
                <a:gd name="connsiteX24" fmla="*/ 226573 w 1842013"/>
                <a:gd name="connsiteY24" fmla="*/ 45720 h 838200"/>
                <a:gd name="connsiteX25" fmla="*/ 135133 w 1842013"/>
                <a:gd name="connsiteY25" fmla="*/ 15240 h 838200"/>
                <a:gd name="connsiteX26" fmla="*/ 89413 w 1842013"/>
                <a:gd name="connsiteY26" fmla="*/ 0 h 838200"/>
                <a:gd name="connsiteX27" fmla="*/ 43693 w 1842013"/>
                <a:gd name="connsiteY27" fmla="*/ 30480 h 838200"/>
                <a:gd name="connsiteX28" fmla="*/ 58933 w 1842013"/>
                <a:gd name="connsiteY28" fmla="*/ 91440 h 838200"/>
                <a:gd name="connsiteX29" fmla="*/ 58933 w 1842013"/>
                <a:gd name="connsiteY29" fmla="*/ 91440 h 838200"/>
                <a:gd name="connsiteX30" fmla="*/ 43693 w 1842013"/>
                <a:gd name="connsiteY30" fmla="*/ 10668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42013" h="838200">
                  <a:moveTo>
                    <a:pt x="28453" y="45720"/>
                  </a:moveTo>
                  <a:lnTo>
                    <a:pt x="28453" y="45720"/>
                  </a:lnTo>
                  <a:cubicBezTo>
                    <a:pt x="14994" y="220688"/>
                    <a:pt x="0" y="292240"/>
                    <a:pt x="28453" y="472440"/>
                  </a:cubicBezTo>
                  <a:cubicBezTo>
                    <a:pt x="33477" y="504259"/>
                    <a:pt x="73458" y="551199"/>
                    <a:pt x="89413" y="579120"/>
                  </a:cubicBezTo>
                  <a:cubicBezTo>
                    <a:pt x="171249" y="722333"/>
                    <a:pt x="61544" y="555344"/>
                    <a:pt x="165613" y="701040"/>
                  </a:cubicBezTo>
                  <a:cubicBezTo>
                    <a:pt x="176259" y="715945"/>
                    <a:pt x="183141" y="733808"/>
                    <a:pt x="196093" y="746760"/>
                  </a:cubicBezTo>
                  <a:cubicBezTo>
                    <a:pt x="209045" y="759712"/>
                    <a:pt x="227160" y="766250"/>
                    <a:pt x="241813" y="777240"/>
                  </a:cubicBezTo>
                  <a:cubicBezTo>
                    <a:pt x="267835" y="796757"/>
                    <a:pt x="292613" y="817880"/>
                    <a:pt x="318013" y="838200"/>
                  </a:cubicBezTo>
                  <a:cubicBezTo>
                    <a:pt x="495813" y="833120"/>
                    <a:pt x="674092" y="836959"/>
                    <a:pt x="851413" y="822960"/>
                  </a:cubicBezTo>
                  <a:cubicBezTo>
                    <a:pt x="869672" y="821518"/>
                    <a:pt x="884181" y="805432"/>
                    <a:pt x="897133" y="792480"/>
                  </a:cubicBezTo>
                  <a:cubicBezTo>
                    <a:pt x="942185" y="747428"/>
                    <a:pt x="921711" y="728771"/>
                    <a:pt x="958093" y="670560"/>
                  </a:cubicBezTo>
                  <a:cubicBezTo>
                    <a:pt x="969516" y="652283"/>
                    <a:pt x="988573" y="640080"/>
                    <a:pt x="1003813" y="624840"/>
                  </a:cubicBezTo>
                  <a:cubicBezTo>
                    <a:pt x="1008893" y="599440"/>
                    <a:pt x="1007469" y="571808"/>
                    <a:pt x="1019053" y="548640"/>
                  </a:cubicBezTo>
                  <a:cubicBezTo>
                    <a:pt x="1028692" y="529363"/>
                    <a:pt x="1043301" y="504787"/>
                    <a:pt x="1064773" y="502920"/>
                  </a:cubicBezTo>
                  <a:cubicBezTo>
                    <a:pt x="1282451" y="483992"/>
                    <a:pt x="1501653" y="492760"/>
                    <a:pt x="1720093" y="487680"/>
                  </a:cubicBezTo>
                  <a:cubicBezTo>
                    <a:pt x="1824485" y="383288"/>
                    <a:pt x="1787623" y="432106"/>
                    <a:pt x="1842013" y="350520"/>
                  </a:cubicBezTo>
                  <a:cubicBezTo>
                    <a:pt x="1836933" y="335280"/>
                    <a:pt x="1828650" y="320754"/>
                    <a:pt x="1826773" y="304800"/>
                  </a:cubicBezTo>
                  <a:cubicBezTo>
                    <a:pt x="1818442" y="233987"/>
                    <a:pt x="1828826" y="160612"/>
                    <a:pt x="1811533" y="91440"/>
                  </a:cubicBezTo>
                  <a:cubicBezTo>
                    <a:pt x="1807091" y="73671"/>
                    <a:pt x="1781053" y="71120"/>
                    <a:pt x="1765813" y="60960"/>
                  </a:cubicBezTo>
                  <a:cubicBezTo>
                    <a:pt x="1577853" y="66040"/>
                    <a:pt x="1389727" y="66810"/>
                    <a:pt x="1201933" y="76200"/>
                  </a:cubicBezTo>
                  <a:cubicBezTo>
                    <a:pt x="1150140" y="78790"/>
                    <a:pt x="1140566" y="114503"/>
                    <a:pt x="1095253" y="137160"/>
                  </a:cubicBezTo>
                  <a:cubicBezTo>
                    <a:pt x="1076519" y="146527"/>
                    <a:pt x="1054613" y="147320"/>
                    <a:pt x="1034293" y="152400"/>
                  </a:cubicBezTo>
                  <a:cubicBezTo>
                    <a:pt x="842942" y="279967"/>
                    <a:pt x="941024" y="227294"/>
                    <a:pt x="439933" y="167640"/>
                  </a:cubicBezTo>
                  <a:cubicBezTo>
                    <a:pt x="403557" y="163310"/>
                    <a:pt x="378973" y="127000"/>
                    <a:pt x="348493" y="106680"/>
                  </a:cubicBezTo>
                  <a:cubicBezTo>
                    <a:pt x="310687" y="81476"/>
                    <a:pt x="267213" y="66040"/>
                    <a:pt x="226573" y="45720"/>
                  </a:cubicBezTo>
                  <a:cubicBezTo>
                    <a:pt x="197836" y="31352"/>
                    <a:pt x="165613" y="25400"/>
                    <a:pt x="135133" y="15240"/>
                  </a:cubicBezTo>
                  <a:lnTo>
                    <a:pt x="89413" y="0"/>
                  </a:lnTo>
                  <a:cubicBezTo>
                    <a:pt x="74173" y="10160"/>
                    <a:pt x="49485" y="13104"/>
                    <a:pt x="43693" y="30480"/>
                  </a:cubicBezTo>
                  <a:cubicBezTo>
                    <a:pt x="37069" y="50351"/>
                    <a:pt x="58933" y="91440"/>
                    <a:pt x="58933" y="91440"/>
                  </a:cubicBezTo>
                  <a:lnTo>
                    <a:pt x="58933" y="91440"/>
                  </a:lnTo>
                  <a:lnTo>
                    <a:pt x="43693" y="106680"/>
                  </a:lnTo>
                </a:path>
              </a:pathLst>
            </a:custGeom>
            <a:solidFill>
              <a:srgbClr val="00B0F0"/>
            </a:solidFill>
            <a:effectLst>
              <a:glow rad="139700">
                <a:schemeClr val="accent5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 rot="5104113">
              <a:off x="730918" y="-315958"/>
              <a:ext cx="1191424" cy="2560320"/>
            </a:xfrm>
            <a:custGeom>
              <a:avLst/>
              <a:gdLst>
                <a:gd name="connsiteX0" fmla="*/ 45720 w 457200"/>
                <a:gd name="connsiteY0" fmla="*/ 1737360 h 2560320"/>
                <a:gd name="connsiteX1" fmla="*/ 0 w 457200"/>
                <a:gd name="connsiteY1" fmla="*/ 1508760 h 2560320"/>
                <a:gd name="connsiteX2" fmla="*/ 15240 w 457200"/>
                <a:gd name="connsiteY2" fmla="*/ 1219200 h 2560320"/>
                <a:gd name="connsiteX3" fmla="*/ 60960 w 457200"/>
                <a:gd name="connsiteY3" fmla="*/ 1097280 h 2560320"/>
                <a:gd name="connsiteX4" fmla="*/ 91440 w 457200"/>
                <a:gd name="connsiteY4" fmla="*/ 990600 h 2560320"/>
                <a:gd name="connsiteX5" fmla="*/ 137160 w 457200"/>
                <a:gd name="connsiteY5" fmla="*/ 899160 h 2560320"/>
                <a:gd name="connsiteX6" fmla="*/ 137160 w 457200"/>
                <a:gd name="connsiteY6" fmla="*/ 411480 h 2560320"/>
                <a:gd name="connsiteX7" fmla="*/ 152400 w 457200"/>
                <a:gd name="connsiteY7" fmla="*/ 335280 h 2560320"/>
                <a:gd name="connsiteX8" fmla="*/ 182880 w 457200"/>
                <a:gd name="connsiteY8" fmla="*/ 289560 h 2560320"/>
                <a:gd name="connsiteX9" fmla="*/ 243840 w 457200"/>
                <a:gd name="connsiteY9" fmla="*/ 198120 h 2560320"/>
                <a:gd name="connsiteX10" fmla="*/ 289560 w 457200"/>
                <a:gd name="connsiteY10" fmla="*/ 106680 h 2560320"/>
                <a:gd name="connsiteX11" fmla="*/ 365760 w 457200"/>
                <a:gd name="connsiteY11" fmla="*/ 0 h 2560320"/>
                <a:gd name="connsiteX12" fmla="*/ 381000 w 457200"/>
                <a:gd name="connsiteY12" fmla="*/ 548640 h 2560320"/>
                <a:gd name="connsiteX13" fmla="*/ 396240 w 457200"/>
                <a:gd name="connsiteY13" fmla="*/ 640080 h 2560320"/>
                <a:gd name="connsiteX14" fmla="*/ 411480 w 457200"/>
                <a:gd name="connsiteY14" fmla="*/ 868680 h 2560320"/>
                <a:gd name="connsiteX15" fmla="*/ 441960 w 457200"/>
                <a:gd name="connsiteY15" fmla="*/ 990600 h 2560320"/>
                <a:gd name="connsiteX16" fmla="*/ 457200 w 457200"/>
                <a:gd name="connsiteY16" fmla="*/ 1203960 h 2560320"/>
                <a:gd name="connsiteX17" fmla="*/ 441960 w 457200"/>
                <a:gd name="connsiteY17" fmla="*/ 1874520 h 2560320"/>
                <a:gd name="connsiteX18" fmla="*/ 426720 w 457200"/>
                <a:gd name="connsiteY18" fmla="*/ 1920240 h 2560320"/>
                <a:gd name="connsiteX19" fmla="*/ 381000 w 457200"/>
                <a:gd name="connsiteY19" fmla="*/ 1965960 h 2560320"/>
                <a:gd name="connsiteX20" fmla="*/ 350520 w 457200"/>
                <a:gd name="connsiteY20" fmla="*/ 2087880 h 2560320"/>
                <a:gd name="connsiteX21" fmla="*/ 320040 w 457200"/>
                <a:gd name="connsiteY21" fmla="*/ 2179320 h 2560320"/>
                <a:gd name="connsiteX22" fmla="*/ 289560 w 457200"/>
                <a:gd name="connsiteY22" fmla="*/ 2225040 h 2560320"/>
                <a:gd name="connsiteX23" fmla="*/ 228600 w 457200"/>
                <a:gd name="connsiteY23" fmla="*/ 2560320 h 2560320"/>
                <a:gd name="connsiteX24" fmla="*/ 121920 w 457200"/>
                <a:gd name="connsiteY24" fmla="*/ 2545080 h 2560320"/>
                <a:gd name="connsiteX25" fmla="*/ 106680 w 457200"/>
                <a:gd name="connsiteY25" fmla="*/ 1783080 h 2560320"/>
                <a:gd name="connsiteX26" fmla="*/ 76200 w 457200"/>
                <a:gd name="connsiteY26" fmla="*/ 1737360 h 2560320"/>
                <a:gd name="connsiteX27" fmla="*/ 45720 w 457200"/>
                <a:gd name="connsiteY27" fmla="*/ 1737360 h 256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7200" h="2560320">
                  <a:moveTo>
                    <a:pt x="45720" y="1737360"/>
                  </a:moveTo>
                  <a:cubicBezTo>
                    <a:pt x="33020" y="1699260"/>
                    <a:pt x="34783" y="1613109"/>
                    <a:pt x="0" y="1508760"/>
                  </a:cubicBezTo>
                  <a:cubicBezTo>
                    <a:pt x="5080" y="1412240"/>
                    <a:pt x="6867" y="1315490"/>
                    <a:pt x="15240" y="1219200"/>
                  </a:cubicBezTo>
                  <a:cubicBezTo>
                    <a:pt x="21145" y="1151296"/>
                    <a:pt x="37215" y="1160600"/>
                    <a:pt x="60960" y="1097280"/>
                  </a:cubicBezTo>
                  <a:cubicBezTo>
                    <a:pt x="75609" y="1058217"/>
                    <a:pt x="73018" y="1027444"/>
                    <a:pt x="91440" y="990600"/>
                  </a:cubicBezTo>
                  <a:cubicBezTo>
                    <a:pt x="150526" y="872427"/>
                    <a:pt x="98854" y="1014078"/>
                    <a:pt x="137160" y="899160"/>
                  </a:cubicBezTo>
                  <a:cubicBezTo>
                    <a:pt x="118099" y="651370"/>
                    <a:pt x="113197" y="699038"/>
                    <a:pt x="137160" y="411480"/>
                  </a:cubicBezTo>
                  <a:cubicBezTo>
                    <a:pt x="139311" y="385666"/>
                    <a:pt x="143305" y="359534"/>
                    <a:pt x="152400" y="335280"/>
                  </a:cubicBezTo>
                  <a:cubicBezTo>
                    <a:pt x="158831" y="318130"/>
                    <a:pt x="174689" y="305943"/>
                    <a:pt x="182880" y="289560"/>
                  </a:cubicBezTo>
                  <a:cubicBezTo>
                    <a:pt x="243141" y="169038"/>
                    <a:pt x="135503" y="328125"/>
                    <a:pt x="243840" y="198120"/>
                  </a:cubicBezTo>
                  <a:cubicBezTo>
                    <a:pt x="298435" y="132606"/>
                    <a:pt x="255193" y="175413"/>
                    <a:pt x="289560" y="106680"/>
                  </a:cubicBezTo>
                  <a:cubicBezTo>
                    <a:pt x="300702" y="84395"/>
                    <a:pt x="355405" y="13806"/>
                    <a:pt x="365760" y="0"/>
                  </a:cubicBezTo>
                  <a:cubicBezTo>
                    <a:pt x="370840" y="182880"/>
                    <a:pt x="372298" y="365897"/>
                    <a:pt x="381000" y="548640"/>
                  </a:cubicBezTo>
                  <a:cubicBezTo>
                    <a:pt x="382470" y="579505"/>
                    <a:pt x="393310" y="609319"/>
                    <a:pt x="396240" y="640080"/>
                  </a:cubicBezTo>
                  <a:cubicBezTo>
                    <a:pt x="403480" y="716105"/>
                    <a:pt x="401602" y="792952"/>
                    <a:pt x="411480" y="868680"/>
                  </a:cubicBezTo>
                  <a:cubicBezTo>
                    <a:pt x="416898" y="910219"/>
                    <a:pt x="441960" y="990600"/>
                    <a:pt x="441960" y="990600"/>
                  </a:cubicBezTo>
                  <a:cubicBezTo>
                    <a:pt x="447040" y="1061720"/>
                    <a:pt x="457200" y="1132659"/>
                    <a:pt x="457200" y="1203960"/>
                  </a:cubicBezTo>
                  <a:cubicBezTo>
                    <a:pt x="457200" y="1427538"/>
                    <a:pt x="451465" y="1651144"/>
                    <a:pt x="441960" y="1874520"/>
                  </a:cubicBezTo>
                  <a:cubicBezTo>
                    <a:pt x="441277" y="1890570"/>
                    <a:pt x="435631" y="1906874"/>
                    <a:pt x="426720" y="1920240"/>
                  </a:cubicBezTo>
                  <a:cubicBezTo>
                    <a:pt x="414765" y="1938173"/>
                    <a:pt x="396240" y="1950720"/>
                    <a:pt x="381000" y="1965960"/>
                  </a:cubicBezTo>
                  <a:cubicBezTo>
                    <a:pt x="334758" y="2104686"/>
                    <a:pt x="405691" y="1885585"/>
                    <a:pt x="350520" y="2087880"/>
                  </a:cubicBezTo>
                  <a:cubicBezTo>
                    <a:pt x="342066" y="2118877"/>
                    <a:pt x="337862" y="2152587"/>
                    <a:pt x="320040" y="2179320"/>
                  </a:cubicBezTo>
                  <a:lnTo>
                    <a:pt x="289560" y="2225040"/>
                  </a:lnTo>
                  <a:cubicBezTo>
                    <a:pt x="289073" y="2235270"/>
                    <a:pt x="373306" y="2560320"/>
                    <a:pt x="228600" y="2560320"/>
                  </a:cubicBezTo>
                  <a:cubicBezTo>
                    <a:pt x="192679" y="2560320"/>
                    <a:pt x="157480" y="2550160"/>
                    <a:pt x="121920" y="2545080"/>
                  </a:cubicBezTo>
                  <a:cubicBezTo>
                    <a:pt x="116840" y="2291080"/>
                    <a:pt x="121037" y="2036725"/>
                    <a:pt x="106680" y="1783080"/>
                  </a:cubicBezTo>
                  <a:cubicBezTo>
                    <a:pt x="105645" y="1764793"/>
                    <a:pt x="89152" y="1750312"/>
                    <a:pt x="76200" y="1737360"/>
                  </a:cubicBezTo>
                  <a:cubicBezTo>
                    <a:pt x="63248" y="1724408"/>
                    <a:pt x="58420" y="1775460"/>
                    <a:pt x="45720" y="1737360"/>
                  </a:cubicBezTo>
                  <a:close/>
                </a:path>
              </a:pathLst>
            </a:custGeom>
            <a:ln/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Полилиния 19"/>
            <p:cNvSpPr/>
            <p:nvPr/>
          </p:nvSpPr>
          <p:spPr>
            <a:xfrm rot="1625235">
              <a:off x="6492754" y="4177172"/>
              <a:ext cx="1729680" cy="1969472"/>
            </a:xfrm>
            <a:custGeom>
              <a:avLst/>
              <a:gdLst>
                <a:gd name="connsiteX0" fmla="*/ 152400 w 1317612"/>
                <a:gd name="connsiteY0" fmla="*/ 1339823 h 1969472"/>
                <a:gd name="connsiteX1" fmla="*/ 152400 w 1317612"/>
                <a:gd name="connsiteY1" fmla="*/ 1339823 h 1969472"/>
                <a:gd name="connsiteX2" fmla="*/ 106680 w 1317612"/>
                <a:gd name="connsiteY2" fmla="*/ 1217903 h 1969472"/>
                <a:gd name="connsiteX3" fmla="*/ 152400 w 1317612"/>
                <a:gd name="connsiteY3" fmla="*/ 1019783 h 1969472"/>
                <a:gd name="connsiteX4" fmla="*/ 167640 w 1317612"/>
                <a:gd name="connsiteY4" fmla="*/ 974063 h 1969472"/>
                <a:gd name="connsiteX5" fmla="*/ 274320 w 1317612"/>
                <a:gd name="connsiteY5" fmla="*/ 836903 h 1969472"/>
                <a:gd name="connsiteX6" fmla="*/ 320040 w 1317612"/>
                <a:gd name="connsiteY6" fmla="*/ 806423 h 1969472"/>
                <a:gd name="connsiteX7" fmla="*/ 365760 w 1317612"/>
                <a:gd name="connsiteY7" fmla="*/ 760703 h 1969472"/>
                <a:gd name="connsiteX8" fmla="*/ 396240 w 1317612"/>
                <a:gd name="connsiteY8" fmla="*/ 714983 h 1969472"/>
                <a:gd name="connsiteX9" fmla="*/ 533400 w 1317612"/>
                <a:gd name="connsiteY9" fmla="*/ 638783 h 1969472"/>
                <a:gd name="connsiteX10" fmla="*/ 670560 w 1317612"/>
                <a:gd name="connsiteY10" fmla="*/ 516863 h 1969472"/>
                <a:gd name="connsiteX11" fmla="*/ 701040 w 1317612"/>
                <a:gd name="connsiteY11" fmla="*/ 471143 h 1969472"/>
                <a:gd name="connsiteX12" fmla="*/ 716280 w 1317612"/>
                <a:gd name="connsiteY12" fmla="*/ 425423 h 1969472"/>
                <a:gd name="connsiteX13" fmla="*/ 762000 w 1317612"/>
                <a:gd name="connsiteY13" fmla="*/ 379703 h 1969472"/>
                <a:gd name="connsiteX14" fmla="*/ 807720 w 1317612"/>
                <a:gd name="connsiteY14" fmla="*/ 364463 h 1969472"/>
                <a:gd name="connsiteX15" fmla="*/ 960120 w 1317612"/>
                <a:gd name="connsiteY15" fmla="*/ 349223 h 1969472"/>
                <a:gd name="connsiteX16" fmla="*/ 1005840 w 1317612"/>
                <a:gd name="connsiteY16" fmla="*/ 303503 h 1969472"/>
                <a:gd name="connsiteX17" fmla="*/ 1097280 w 1317612"/>
                <a:gd name="connsiteY17" fmla="*/ 242543 h 1969472"/>
                <a:gd name="connsiteX18" fmla="*/ 1173480 w 1317612"/>
                <a:gd name="connsiteY18" fmla="*/ 151103 h 1969472"/>
                <a:gd name="connsiteX19" fmla="*/ 1264920 w 1317612"/>
                <a:gd name="connsiteY19" fmla="*/ 90143 h 1969472"/>
                <a:gd name="connsiteX20" fmla="*/ 1219200 w 1317612"/>
                <a:gd name="connsiteY20" fmla="*/ 196823 h 1969472"/>
                <a:gd name="connsiteX21" fmla="*/ 1158240 w 1317612"/>
                <a:gd name="connsiteY21" fmla="*/ 288263 h 1969472"/>
                <a:gd name="connsiteX22" fmla="*/ 1127760 w 1317612"/>
                <a:gd name="connsiteY22" fmla="*/ 349223 h 1969472"/>
                <a:gd name="connsiteX23" fmla="*/ 1097280 w 1317612"/>
                <a:gd name="connsiteY23" fmla="*/ 394943 h 1969472"/>
                <a:gd name="connsiteX24" fmla="*/ 1066800 w 1317612"/>
                <a:gd name="connsiteY24" fmla="*/ 455903 h 1969472"/>
                <a:gd name="connsiteX25" fmla="*/ 1005840 w 1317612"/>
                <a:gd name="connsiteY25" fmla="*/ 547343 h 1969472"/>
                <a:gd name="connsiteX26" fmla="*/ 960120 w 1317612"/>
                <a:gd name="connsiteY26" fmla="*/ 593063 h 1969472"/>
                <a:gd name="connsiteX27" fmla="*/ 914400 w 1317612"/>
                <a:gd name="connsiteY27" fmla="*/ 684503 h 1969472"/>
                <a:gd name="connsiteX28" fmla="*/ 899160 w 1317612"/>
                <a:gd name="connsiteY28" fmla="*/ 928343 h 1969472"/>
                <a:gd name="connsiteX29" fmla="*/ 853440 w 1317612"/>
                <a:gd name="connsiteY29" fmla="*/ 1004543 h 1969472"/>
                <a:gd name="connsiteX30" fmla="*/ 822960 w 1317612"/>
                <a:gd name="connsiteY30" fmla="*/ 1095983 h 1969472"/>
                <a:gd name="connsiteX31" fmla="*/ 792480 w 1317612"/>
                <a:gd name="connsiteY31" fmla="*/ 1233143 h 1969472"/>
                <a:gd name="connsiteX32" fmla="*/ 746760 w 1317612"/>
                <a:gd name="connsiteY32" fmla="*/ 1324583 h 1969472"/>
                <a:gd name="connsiteX33" fmla="*/ 701040 w 1317612"/>
                <a:gd name="connsiteY33" fmla="*/ 1355063 h 1969472"/>
                <a:gd name="connsiteX34" fmla="*/ 685800 w 1317612"/>
                <a:gd name="connsiteY34" fmla="*/ 1400783 h 1969472"/>
                <a:gd name="connsiteX35" fmla="*/ 670560 w 1317612"/>
                <a:gd name="connsiteY35" fmla="*/ 1476983 h 1969472"/>
                <a:gd name="connsiteX36" fmla="*/ 594360 w 1317612"/>
                <a:gd name="connsiteY36" fmla="*/ 1659863 h 1969472"/>
                <a:gd name="connsiteX37" fmla="*/ 563880 w 1317612"/>
                <a:gd name="connsiteY37" fmla="*/ 1720823 h 1969472"/>
                <a:gd name="connsiteX38" fmla="*/ 518160 w 1317612"/>
                <a:gd name="connsiteY38" fmla="*/ 1766543 h 1969472"/>
                <a:gd name="connsiteX39" fmla="*/ 487680 w 1317612"/>
                <a:gd name="connsiteY39" fmla="*/ 1812263 h 1969472"/>
                <a:gd name="connsiteX40" fmla="*/ 396240 w 1317612"/>
                <a:gd name="connsiteY40" fmla="*/ 1888463 h 1969472"/>
                <a:gd name="connsiteX41" fmla="*/ 15240 w 1317612"/>
                <a:gd name="connsiteY41" fmla="*/ 1827503 h 1969472"/>
                <a:gd name="connsiteX42" fmla="*/ 0 w 1317612"/>
                <a:gd name="connsiteY42" fmla="*/ 1781783 h 1969472"/>
                <a:gd name="connsiteX43" fmla="*/ 30480 w 1317612"/>
                <a:gd name="connsiteY43" fmla="*/ 1370303 h 1969472"/>
                <a:gd name="connsiteX44" fmla="*/ 76200 w 1317612"/>
                <a:gd name="connsiteY44" fmla="*/ 1278863 h 1969472"/>
                <a:gd name="connsiteX45" fmla="*/ 91440 w 1317612"/>
                <a:gd name="connsiteY45" fmla="*/ 1248383 h 1969472"/>
                <a:gd name="connsiteX46" fmla="*/ 91440 w 1317612"/>
                <a:gd name="connsiteY46" fmla="*/ 1248383 h 1969472"/>
                <a:gd name="connsiteX47" fmla="*/ 91440 w 1317612"/>
                <a:gd name="connsiteY47" fmla="*/ 1248383 h 1969472"/>
                <a:gd name="connsiteX48" fmla="*/ 91440 w 1317612"/>
                <a:gd name="connsiteY48" fmla="*/ 1248383 h 1969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317612" h="1969472">
                  <a:moveTo>
                    <a:pt x="152400" y="1339823"/>
                  </a:moveTo>
                  <a:lnTo>
                    <a:pt x="152400" y="1339823"/>
                  </a:lnTo>
                  <a:cubicBezTo>
                    <a:pt x="137160" y="1299183"/>
                    <a:pt x="111473" y="1261041"/>
                    <a:pt x="106680" y="1217903"/>
                  </a:cubicBezTo>
                  <a:cubicBezTo>
                    <a:pt x="86821" y="1039174"/>
                    <a:pt x="106847" y="1110889"/>
                    <a:pt x="152400" y="1019783"/>
                  </a:cubicBezTo>
                  <a:cubicBezTo>
                    <a:pt x="159584" y="1005415"/>
                    <a:pt x="159838" y="988106"/>
                    <a:pt x="167640" y="974063"/>
                  </a:cubicBezTo>
                  <a:cubicBezTo>
                    <a:pt x="196937" y="921328"/>
                    <a:pt x="228359" y="875203"/>
                    <a:pt x="274320" y="836903"/>
                  </a:cubicBezTo>
                  <a:cubicBezTo>
                    <a:pt x="288391" y="825177"/>
                    <a:pt x="305969" y="818149"/>
                    <a:pt x="320040" y="806423"/>
                  </a:cubicBezTo>
                  <a:cubicBezTo>
                    <a:pt x="336597" y="792625"/>
                    <a:pt x="351962" y="777260"/>
                    <a:pt x="365760" y="760703"/>
                  </a:cubicBezTo>
                  <a:cubicBezTo>
                    <a:pt x="377486" y="746632"/>
                    <a:pt x="381587" y="725973"/>
                    <a:pt x="396240" y="714983"/>
                  </a:cubicBezTo>
                  <a:cubicBezTo>
                    <a:pt x="477636" y="653936"/>
                    <a:pt x="473529" y="692001"/>
                    <a:pt x="533400" y="638783"/>
                  </a:cubicBezTo>
                  <a:cubicBezTo>
                    <a:pt x="689987" y="499594"/>
                    <a:pt x="566795" y="586039"/>
                    <a:pt x="670560" y="516863"/>
                  </a:cubicBezTo>
                  <a:cubicBezTo>
                    <a:pt x="680720" y="501623"/>
                    <a:pt x="692849" y="487526"/>
                    <a:pt x="701040" y="471143"/>
                  </a:cubicBezTo>
                  <a:cubicBezTo>
                    <a:pt x="708224" y="456775"/>
                    <a:pt x="707369" y="438789"/>
                    <a:pt x="716280" y="425423"/>
                  </a:cubicBezTo>
                  <a:cubicBezTo>
                    <a:pt x="728235" y="407490"/>
                    <a:pt x="744067" y="391658"/>
                    <a:pt x="762000" y="379703"/>
                  </a:cubicBezTo>
                  <a:cubicBezTo>
                    <a:pt x="775366" y="370792"/>
                    <a:pt x="791842" y="366906"/>
                    <a:pt x="807720" y="364463"/>
                  </a:cubicBezTo>
                  <a:cubicBezTo>
                    <a:pt x="858180" y="356700"/>
                    <a:pt x="909320" y="354303"/>
                    <a:pt x="960120" y="349223"/>
                  </a:cubicBezTo>
                  <a:cubicBezTo>
                    <a:pt x="975360" y="333983"/>
                    <a:pt x="988827" y="316735"/>
                    <a:pt x="1005840" y="303503"/>
                  </a:cubicBezTo>
                  <a:cubicBezTo>
                    <a:pt x="1034756" y="281013"/>
                    <a:pt x="1097280" y="242543"/>
                    <a:pt x="1097280" y="242543"/>
                  </a:cubicBezTo>
                  <a:cubicBezTo>
                    <a:pt x="1124373" y="201903"/>
                    <a:pt x="1132861" y="182695"/>
                    <a:pt x="1173480" y="151103"/>
                  </a:cubicBezTo>
                  <a:cubicBezTo>
                    <a:pt x="1202396" y="128613"/>
                    <a:pt x="1264920" y="90143"/>
                    <a:pt x="1264920" y="90143"/>
                  </a:cubicBezTo>
                  <a:cubicBezTo>
                    <a:pt x="1153975" y="256561"/>
                    <a:pt x="1317612" y="0"/>
                    <a:pt x="1219200" y="196823"/>
                  </a:cubicBezTo>
                  <a:cubicBezTo>
                    <a:pt x="1202817" y="229588"/>
                    <a:pt x="1178560" y="257783"/>
                    <a:pt x="1158240" y="288263"/>
                  </a:cubicBezTo>
                  <a:cubicBezTo>
                    <a:pt x="1145638" y="307166"/>
                    <a:pt x="1139032" y="329498"/>
                    <a:pt x="1127760" y="349223"/>
                  </a:cubicBezTo>
                  <a:cubicBezTo>
                    <a:pt x="1118673" y="365126"/>
                    <a:pt x="1106367" y="379040"/>
                    <a:pt x="1097280" y="394943"/>
                  </a:cubicBezTo>
                  <a:cubicBezTo>
                    <a:pt x="1086008" y="414668"/>
                    <a:pt x="1078489" y="436422"/>
                    <a:pt x="1066800" y="455903"/>
                  </a:cubicBezTo>
                  <a:cubicBezTo>
                    <a:pt x="1047953" y="487315"/>
                    <a:pt x="1026160" y="516863"/>
                    <a:pt x="1005840" y="547343"/>
                  </a:cubicBezTo>
                  <a:cubicBezTo>
                    <a:pt x="993885" y="565276"/>
                    <a:pt x="973918" y="576506"/>
                    <a:pt x="960120" y="593063"/>
                  </a:cubicBezTo>
                  <a:cubicBezTo>
                    <a:pt x="927294" y="632454"/>
                    <a:pt x="929674" y="638681"/>
                    <a:pt x="914400" y="684503"/>
                  </a:cubicBezTo>
                  <a:cubicBezTo>
                    <a:pt x="909320" y="765783"/>
                    <a:pt x="914398" y="848343"/>
                    <a:pt x="899160" y="928343"/>
                  </a:cubicBezTo>
                  <a:cubicBezTo>
                    <a:pt x="893618" y="957441"/>
                    <a:pt x="865697" y="977577"/>
                    <a:pt x="853440" y="1004543"/>
                  </a:cubicBezTo>
                  <a:cubicBezTo>
                    <a:pt x="840145" y="1033792"/>
                    <a:pt x="829261" y="1064478"/>
                    <a:pt x="822960" y="1095983"/>
                  </a:cubicBezTo>
                  <a:cubicBezTo>
                    <a:pt x="812484" y="1148361"/>
                    <a:pt x="806828" y="1182924"/>
                    <a:pt x="792480" y="1233143"/>
                  </a:cubicBezTo>
                  <a:cubicBezTo>
                    <a:pt x="782564" y="1267849"/>
                    <a:pt x="773477" y="1297866"/>
                    <a:pt x="746760" y="1324583"/>
                  </a:cubicBezTo>
                  <a:cubicBezTo>
                    <a:pt x="733808" y="1337535"/>
                    <a:pt x="716280" y="1344903"/>
                    <a:pt x="701040" y="1355063"/>
                  </a:cubicBezTo>
                  <a:cubicBezTo>
                    <a:pt x="695960" y="1370303"/>
                    <a:pt x="689696" y="1385198"/>
                    <a:pt x="685800" y="1400783"/>
                  </a:cubicBezTo>
                  <a:cubicBezTo>
                    <a:pt x="679518" y="1425913"/>
                    <a:pt x="679181" y="1452557"/>
                    <a:pt x="670560" y="1476983"/>
                  </a:cubicBezTo>
                  <a:cubicBezTo>
                    <a:pt x="648581" y="1539258"/>
                    <a:pt x="619760" y="1598903"/>
                    <a:pt x="594360" y="1659863"/>
                  </a:cubicBezTo>
                  <a:cubicBezTo>
                    <a:pt x="585622" y="1680834"/>
                    <a:pt x="577085" y="1702336"/>
                    <a:pt x="563880" y="1720823"/>
                  </a:cubicBezTo>
                  <a:cubicBezTo>
                    <a:pt x="551353" y="1738361"/>
                    <a:pt x="531958" y="1749986"/>
                    <a:pt x="518160" y="1766543"/>
                  </a:cubicBezTo>
                  <a:cubicBezTo>
                    <a:pt x="506434" y="1780614"/>
                    <a:pt x="499406" y="1798192"/>
                    <a:pt x="487680" y="1812263"/>
                  </a:cubicBezTo>
                  <a:cubicBezTo>
                    <a:pt x="451010" y="1856267"/>
                    <a:pt x="441195" y="1858493"/>
                    <a:pt x="396240" y="1888463"/>
                  </a:cubicBezTo>
                  <a:cubicBezTo>
                    <a:pt x="183012" y="1879192"/>
                    <a:pt x="86225" y="1969472"/>
                    <a:pt x="15240" y="1827503"/>
                  </a:cubicBezTo>
                  <a:cubicBezTo>
                    <a:pt x="8056" y="1813135"/>
                    <a:pt x="5080" y="1797023"/>
                    <a:pt x="0" y="1781783"/>
                  </a:cubicBezTo>
                  <a:cubicBezTo>
                    <a:pt x="5173" y="1688667"/>
                    <a:pt x="11465" y="1484393"/>
                    <a:pt x="30480" y="1370303"/>
                  </a:cubicBezTo>
                  <a:cubicBezTo>
                    <a:pt x="38280" y="1323502"/>
                    <a:pt x="51896" y="1319370"/>
                    <a:pt x="76200" y="1278863"/>
                  </a:cubicBezTo>
                  <a:cubicBezTo>
                    <a:pt x="82044" y="1269123"/>
                    <a:pt x="86360" y="1258543"/>
                    <a:pt x="91440" y="1248383"/>
                  </a:cubicBezTo>
                  <a:lnTo>
                    <a:pt x="91440" y="1248383"/>
                  </a:lnTo>
                  <a:lnTo>
                    <a:pt x="91440" y="1248383"/>
                  </a:lnTo>
                  <a:lnTo>
                    <a:pt x="91440" y="1248383"/>
                  </a:lnTo>
                </a:path>
              </a:pathLst>
            </a:custGeom>
            <a:solidFill>
              <a:srgbClr val="FF3399"/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outerShdw blurRad="50800" dist="38100" dir="14700000" algn="t" rotWithShape="0">
                <a:srgbClr val="000000">
                  <a:alpha val="60000"/>
                </a:srgbClr>
              </a:outerShdw>
            </a:effectLst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251520" y="2348880"/>
              <a:ext cx="2016224" cy="1656184"/>
            </a:xfrm>
            <a:custGeom>
              <a:avLst/>
              <a:gdLst>
                <a:gd name="connsiteX0" fmla="*/ 108652 w 858397"/>
                <a:gd name="connsiteY0" fmla="*/ 0 h 883920"/>
                <a:gd name="connsiteX1" fmla="*/ 108652 w 858397"/>
                <a:gd name="connsiteY1" fmla="*/ 0 h 883920"/>
                <a:gd name="connsiteX2" fmla="*/ 62932 w 858397"/>
                <a:gd name="connsiteY2" fmla="*/ 243840 h 883920"/>
                <a:gd name="connsiteX3" fmla="*/ 32452 w 858397"/>
                <a:gd name="connsiteY3" fmla="*/ 350520 h 883920"/>
                <a:gd name="connsiteX4" fmla="*/ 78172 w 858397"/>
                <a:gd name="connsiteY4" fmla="*/ 762000 h 883920"/>
                <a:gd name="connsiteX5" fmla="*/ 108652 w 858397"/>
                <a:gd name="connsiteY5" fmla="*/ 807720 h 883920"/>
                <a:gd name="connsiteX6" fmla="*/ 200092 w 858397"/>
                <a:gd name="connsiteY6" fmla="*/ 883920 h 883920"/>
                <a:gd name="connsiteX7" fmla="*/ 840172 w 858397"/>
                <a:gd name="connsiteY7" fmla="*/ 868680 h 883920"/>
                <a:gd name="connsiteX8" fmla="*/ 809692 w 858397"/>
                <a:gd name="connsiteY8" fmla="*/ 822960 h 883920"/>
                <a:gd name="connsiteX9" fmla="*/ 794452 w 858397"/>
                <a:gd name="connsiteY9" fmla="*/ 777240 h 883920"/>
                <a:gd name="connsiteX10" fmla="*/ 763972 w 858397"/>
                <a:gd name="connsiteY10" fmla="*/ 731520 h 883920"/>
                <a:gd name="connsiteX11" fmla="*/ 733492 w 858397"/>
                <a:gd name="connsiteY11" fmla="*/ 670560 h 883920"/>
                <a:gd name="connsiteX12" fmla="*/ 718252 w 858397"/>
                <a:gd name="connsiteY12" fmla="*/ 533400 h 883920"/>
                <a:gd name="connsiteX13" fmla="*/ 703012 w 858397"/>
                <a:gd name="connsiteY13" fmla="*/ 457200 h 883920"/>
                <a:gd name="connsiteX14" fmla="*/ 657292 w 858397"/>
                <a:gd name="connsiteY14" fmla="*/ 441960 h 883920"/>
                <a:gd name="connsiteX15" fmla="*/ 565852 w 858397"/>
                <a:gd name="connsiteY15" fmla="*/ 365760 h 883920"/>
                <a:gd name="connsiteX16" fmla="*/ 474412 w 858397"/>
                <a:gd name="connsiteY16" fmla="*/ 335280 h 883920"/>
                <a:gd name="connsiteX17" fmla="*/ 428692 w 858397"/>
                <a:gd name="connsiteY17" fmla="*/ 320040 h 883920"/>
                <a:gd name="connsiteX18" fmla="*/ 306772 w 858397"/>
                <a:gd name="connsiteY18" fmla="*/ 289560 h 883920"/>
                <a:gd name="connsiteX19" fmla="*/ 184852 w 858397"/>
                <a:gd name="connsiteY19" fmla="*/ 228600 h 883920"/>
                <a:gd name="connsiteX20" fmla="*/ 139132 w 858397"/>
                <a:gd name="connsiteY20" fmla="*/ 213360 h 883920"/>
                <a:gd name="connsiteX21" fmla="*/ 108652 w 858397"/>
                <a:gd name="connsiteY21" fmla="*/ 0 h 883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58397" h="883920">
                  <a:moveTo>
                    <a:pt x="108652" y="0"/>
                  </a:moveTo>
                  <a:lnTo>
                    <a:pt x="108652" y="0"/>
                  </a:lnTo>
                  <a:cubicBezTo>
                    <a:pt x="93412" y="81280"/>
                    <a:pt x="80499" y="163031"/>
                    <a:pt x="62932" y="243840"/>
                  </a:cubicBezTo>
                  <a:cubicBezTo>
                    <a:pt x="55076" y="279979"/>
                    <a:pt x="33684" y="313558"/>
                    <a:pt x="32452" y="350520"/>
                  </a:cubicBezTo>
                  <a:cubicBezTo>
                    <a:pt x="24947" y="575670"/>
                    <a:pt x="0" y="625199"/>
                    <a:pt x="78172" y="762000"/>
                  </a:cubicBezTo>
                  <a:cubicBezTo>
                    <a:pt x="87259" y="777903"/>
                    <a:pt x="96926" y="793649"/>
                    <a:pt x="108652" y="807720"/>
                  </a:cubicBezTo>
                  <a:cubicBezTo>
                    <a:pt x="145322" y="851724"/>
                    <a:pt x="155137" y="853950"/>
                    <a:pt x="200092" y="883920"/>
                  </a:cubicBezTo>
                  <a:lnTo>
                    <a:pt x="840172" y="868680"/>
                  </a:lnTo>
                  <a:cubicBezTo>
                    <a:pt x="858397" y="866857"/>
                    <a:pt x="817883" y="839343"/>
                    <a:pt x="809692" y="822960"/>
                  </a:cubicBezTo>
                  <a:cubicBezTo>
                    <a:pt x="802508" y="808592"/>
                    <a:pt x="801636" y="791608"/>
                    <a:pt x="794452" y="777240"/>
                  </a:cubicBezTo>
                  <a:cubicBezTo>
                    <a:pt x="786261" y="760857"/>
                    <a:pt x="773059" y="747423"/>
                    <a:pt x="763972" y="731520"/>
                  </a:cubicBezTo>
                  <a:cubicBezTo>
                    <a:pt x="752700" y="711795"/>
                    <a:pt x="743652" y="690880"/>
                    <a:pt x="733492" y="670560"/>
                  </a:cubicBezTo>
                  <a:cubicBezTo>
                    <a:pt x="728412" y="624840"/>
                    <a:pt x="724758" y="578939"/>
                    <a:pt x="718252" y="533400"/>
                  </a:cubicBezTo>
                  <a:cubicBezTo>
                    <a:pt x="714589" y="507757"/>
                    <a:pt x="717380" y="478753"/>
                    <a:pt x="703012" y="457200"/>
                  </a:cubicBezTo>
                  <a:cubicBezTo>
                    <a:pt x="694101" y="443834"/>
                    <a:pt x="672532" y="447040"/>
                    <a:pt x="657292" y="441960"/>
                  </a:cubicBezTo>
                  <a:cubicBezTo>
                    <a:pt x="628581" y="413249"/>
                    <a:pt x="604044" y="382734"/>
                    <a:pt x="565852" y="365760"/>
                  </a:cubicBezTo>
                  <a:cubicBezTo>
                    <a:pt x="536492" y="352711"/>
                    <a:pt x="504892" y="345440"/>
                    <a:pt x="474412" y="335280"/>
                  </a:cubicBezTo>
                  <a:cubicBezTo>
                    <a:pt x="459172" y="330200"/>
                    <a:pt x="444444" y="323190"/>
                    <a:pt x="428692" y="320040"/>
                  </a:cubicBezTo>
                  <a:cubicBezTo>
                    <a:pt x="363727" y="307047"/>
                    <a:pt x="360329" y="309644"/>
                    <a:pt x="306772" y="289560"/>
                  </a:cubicBezTo>
                  <a:cubicBezTo>
                    <a:pt x="95829" y="210457"/>
                    <a:pt x="332163" y="302255"/>
                    <a:pt x="184852" y="228600"/>
                  </a:cubicBezTo>
                  <a:cubicBezTo>
                    <a:pt x="170484" y="221416"/>
                    <a:pt x="142744" y="229013"/>
                    <a:pt x="139132" y="213360"/>
                  </a:cubicBezTo>
                  <a:cubicBezTo>
                    <a:pt x="125425" y="153961"/>
                    <a:pt x="113732" y="35560"/>
                    <a:pt x="108652" y="0"/>
                  </a:cubicBezTo>
                  <a:close/>
                </a:path>
              </a:pathLst>
            </a:custGeom>
            <a:ln w="38100"/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>
              <a:off x="4355976" y="404664"/>
              <a:ext cx="1800200" cy="1440160"/>
            </a:xfrm>
            <a:prstGeom prst="triangle">
              <a:avLst/>
            </a:prstGeom>
            <a:blipFill>
              <a:blip r:embed="rId5" cstate="print"/>
              <a:tile tx="0" ty="0" sx="100000" sy="100000" flip="none" algn="tl"/>
            </a:blipFill>
            <a:ln w="57150">
              <a:solidFill>
                <a:schemeClr val="accent5">
                  <a:lumMod val="75000"/>
                </a:schemeClr>
              </a:solidFill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63500" dist="25400" dir="14700000" algn="t" rotWithShape="0">
                <a:srgbClr val="000000">
                  <a:alpha val="50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6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12"/>
            <p:cNvSpPr txBox="1">
              <a:spLocks noChangeArrowheads="1"/>
            </p:cNvSpPr>
            <p:nvPr/>
          </p:nvSpPr>
          <p:spPr bwMode="auto">
            <a:xfrm>
              <a:off x="3875499" y="980728"/>
              <a:ext cx="2635895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Бермудский треугольник</a:t>
              </a:r>
            </a:p>
          </p:txBody>
        </p:sp>
        <p:sp>
          <p:nvSpPr>
            <p:cNvPr id="24" name="TextBox 13"/>
            <p:cNvSpPr txBox="1">
              <a:spLocks noChangeArrowheads="1"/>
            </p:cNvSpPr>
            <p:nvPr/>
          </p:nvSpPr>
          <p:spPr bwMode="auto">
            <a:xfrm>
              <a:off x="6636582" y="1052736"/>
              <a:ext cx="2514125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Остров Воодушевления</a:t>
              </a:r>
            </a:p>
          </p:txBody>
        </p: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611560" y="908719"/>
              <a:ext cx="1608360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Остров Грусти</a:t>
              </a: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231081" y="4477508"/>
              <a:ext cx="1968665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Остров Ожидания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6210998" y="3446251"/>
              <a:ext cx="1748478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Остров Тревоги</a:t>
              </a:r>
            </a:p>
          </p:txBody>
        </p:sp>
        <p:sp>
          <p:nvSpPr>
            <p:cNvPr id="28" name="TextBox 17"/>
            <p:cNvSpPr txBox="1">
              <a:spLocks noChangeArrowheads="1"/>
            </p:cNvSpPr>
            <p:nvPr/>
          </p:nvSpPr>
          <p:spPr bwMode="auto">
            <a:xfrm rot="20265597">
              <a:off x="5906519" y="4941168"/>
              <a:ext cx="2814379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Остров Неопределенности</a:t>
              </a:r>
            </a:p>
          </p:txBody>
        </p:sp>
        <p:sp>
          <p:nvSpPr>
            <p:cNvPr id="29" name="TextBox 18"/>
            <p:cNvSpPr txBox="1">
              <a:spLocks noChangeArrowheads="1"/>
            </p:cNvSpPr>
            <p:nvPr/>
          </p:nvSpPr>
          <p:spPr bwMode="auto">
            <a:xfrm>
              <a:off x="2087534" y="5566608"/>
              <a:ext cx="2155489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Остров Недоумения</a:t>
              </a:r>
            </a:p>
          </p:txBody>
        </p:sp>
        <p:sp>
          <p:nvSpPr>
            <p:cNvPr id="30" name="TextBox 19"/>
            <p:cNvSpPr txBox="1">
              <a:spLocks noChangeArrowheads="1"/>
            </p:cNvSpPr>
            <p:nvPr/>
          </p:nvSpPr>
          <p:spPr bwMode="auto">
            <a:xfrm>
              <a:off x="539552" y="3284985"/>
              <a:ext cx="1740138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Остров Радости</a:t>
              </a:r>
            </a:p>
          </p:txBody>
        </p:sp>
        <p:sp>
          <p:nvSpPr>
            <p:cNvPr id="31" name="TextBox 22"/>
            <p:cNvSpPr txBox="1">
              <a:spLocks noChangeArrowheads="1"/>
            </p:cNvSpPr>
            <p:nvPr/>
          </p:nvSpPr>
          <p:spPr bwMode="auto">
            <a:xfrm>
              <a:off x="3505647" y="2617088"/>
              <a:ext cx="2340645" cy="397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ru-RU" altLang="ru-RU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Остров Просветления</a:t>
              </a:r>
            </a:p>
          </p:txBody>
        </p:sp>
        <p:pic>
          <p:nvPicPr>
            <p:cNvPr id="32" name="Рисунок 23" descr="КОРАБЛИКИ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645024"/>
              <a:ext cx="1152128" cy="106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Рисунок 24" descr="1250473979_korabli_raskraska-8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00" r="53642"/>
            <a:stretch>
              <a:fillRect/>
            </a:stretch>
          </p:blipFill>
          <p:spPr bwMode="auto">
            <a:xfrm flipH="1">
              <a:off x="6444208" y="1916832"/>
              <a:ext cx="1127819" cy="1040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Рисунок 25" descr="1250473979_korabli_raskraska-8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285" b="61549"/>
            <a:stretch>
              <a:fillRect/>
            </a:stretch>
          </p:blipFill>
          <p:spPr bwMode="auto">
            <a:xfrm>
              <a:off x="1907704" y="1628800"/>
              <a:ext cx="1008112" cy="1049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4812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453174" y="1268760"/>
            <a:ext cx="7287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Итоги урока: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5577" y="2276872"/>
            <a:ext cx="7898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узнали,  что  «зарядка» и «гимнастика» почти тождественные понятия;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 научились  выделять признаки и художественные особенности заметки;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•  вы  научились составлять  заметку в школьную газету.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872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300004" y="65109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66517" y="944541"/>
            <a:ext cx="3800950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Барша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ғ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а </a:t>
            </a:r>
            <a:r>
              <a:rPr lang="ru" sz="25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қ</a:t>
            </a: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олжетімді, сапалы білім!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4570643" y="5084106"/>
            <a:ext cx="4380595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100" b="1" dirty="0">
                <a:solidFill>
                  <a:srgbClr val="002060"/>
                </a:solidFill>
                <a:latin typeface="Century Gothic" panose="020B0502020202020204" pitchFamily="34" charset="0"/>
                <a:sym typeface="Comfortaa"/>
              </a:rPr>
              <a:t>доступное всем!</a:t>
            </a:r>
            <a:endParaRPr sz="2100" b="1" dirty="0">
              <a:solidFill>
                <a:srgbClr val="002060"/>
              </a:solidFill>
              <a:latin typeface="Century Gothic" panose="020B050202020202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631694" y="1470086"/>
            <a:ext cx="5888758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технология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Білімді</a:t>
                </a:r>
                <a:r>
                  <a:rPr lang="ru-RU" sz="16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бағалау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2841" y="1247817"/>
              <a:ext cx="1749860" cy="1749860"/>
              <a:chOff x="628650" y="3771900"/>
              <a:chExt cx="2267594" cy="2267594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902686" y="4045390"/>
                <a:ext cx="1719777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Цифрлы</a:t>
                </a:r>
                <a:r>
                  <a:rPr lang="ru-RU" sz="11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аза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қ</a:t>
                </a:r>
                <a:r>
                  <a:rPr lang="ru-RU" sz="11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стан</a:t>
                </a:r>
                <a:endParaRPr lang="ru-RU" sz="16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оқыту</a:t>
                </a:r>
                <a:endParaRPr lang="ru-RU" sz="21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636322" y="1565473"/>
              <a:ext cx="1656722" cy="1656722"/>
              <a:chOff x="628650" y="3771900"/>
              <a:chExt cx="2267594" cy="2267594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628078" y="3771555"/>
                <a:ext cx="2268402" cy="2268317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901850" y="4045317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Н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ә</a:t>
                </a:r>
                <a:r>
                  <a:rPr lang="ru-RU" sz="12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тижелі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6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Тиімді</a:t>
                </a:r>
                <a:endParaRPr lang="ru-RU" sz="2500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тілді</a:t>
                </a:r>
                <a:endParaRPr lang="ru-RU" b="1" dirty="0">
                  <a:solidFill>
                    <a:schemeClr val="tx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014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 Высоцкий Утренняя гимнастика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8596" y="428603"/>
            <a:ext cx="8072494" cy="605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9012" y="19348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6996464" y="6043046"/>
            <a:ext cx="2056586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5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2" name="Прямоугольник 9"/>
          <p:cNvSpPr>
            <a:spLocks noChangeArrowheads="1"/>
          </p:cNvSpPr>
          <p:nvPr/>
        </p:nvSpPr>
        <p:spPr bwMode="auto">
          <a:xfrm>
            <a:off x="2456352" y="384104"/>
            <a:ext cx="3532975" cy="51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algn="ctr"/>
            <a:r>
              <a:rPr lang="ru-RU" altLang="ru-RU" sz="2800" b="1" dirty="0">
                <a:solidFill>
                  <a:prstClr val="white"/>
                </a:solidFill>
                <a:latin typeface="Century Gothic" pitchFamily="34" charset="0"/>
              </a:rPr>
              <a:t>Сегодня на уроке:</a:t>
            </a:r>
            <a:endParaRPr lang="ru-RU" altLang="ru-RU" sz="2800" dirty="0">
              <a:solidFill>
                <a:prstClr val="white"/>
              </a:solidFill>
              <a:latin typeface="Century Gothic" pitchFamily="34" charset="0"/>
            </a:endParaRPr>
          </a:p>
        </p:txBody>
      </p:sp>
      <p:sp>
        <p:nvSpPr>
          <p:cNvPr id="9" name="Прямоугольник 12"/>
          <p:cNvSpPr>
            <a:spLocks noChangeArrowheads="1"/>
          </p:cNvSpPr>
          <p:nvPr/>
        </p:nvSpPr>
        <p:spPr bwMode="auto">
          <a:xfrm>
            <a:off x="500034" y="1571612"/>
            <a:ext cx="7963273" cy="40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147" tIns="40074" rIns="80147" bIns="40074">
            <a:spAutoFit/>
          </a:bodyPr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 занятии вы: 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узнаете,  что включают в себя понятия «зарядка» и «гимнастика»;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 научитесь выделять признаки заметки как жанра публицистики;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•  сможете составить заметку в школьную газету.</a:t>
            </a:r>
          </a:p>
        </p:txBody>
      </p:sp>
      <p:cxnSp>
        <p:nvCxnSpPr>
          <p:cNvPr id="8" name="Google Shape;124;p4"/>
          <p:cNvCxnSpPr>
            <a:cxnSpLocks noChangeShapeType="1"/>
          </p:cNvCxnSpPr>
          <p:nvPr/>
        </p:nvCxnSpPr>
        <p:spPr bwMode="auto">
          <a:xfrm>
            <a:off x="452404" y="6663396"/>
            <a:ext cx="8614582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Google Shape;125;p4"/>
          <p:cNvCxnSpPr>
            <a:cxnSpLocks noChangeShapeType="1"/>
          </p:cNvCxnSpPr>
          <p:nvPr/>
        </p:nvCxnSpPr>
        <p:spPr bwMode="auto">
          <a:xfrm rot="10800000" flipH="1">
            <a:off x="609872" y="67929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457472" y="6640582"/>
            <a:ext cx="831729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1142976" y="1500174"/>
            <a:ext cx="6526508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гимнастика</a:t>
            </a:r>
          </a:p>
          <a:p>
            <a:pPr fontAlgn="base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зарядка</a:t>
            </a:r>
          </a:p>
          <a:p>
            <a:pPr fontAlgn="base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грация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пластика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общеукрепляющий </a:t>
            </a:r>
            <a:r>
              <a:rPr lang="ru-RU" sz="3200" b="1" dirty="0" err="1">
                <a:latin typeface="Times New Roman" pitchFamily="18" charset="0"/>
                <a:cs typeface="Times New Roman" pitchFamily="18" charset="0"/>
              </a:rPr>
              <a:t>общепримиряющий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83776" y="268757"/>
            <a:ext cx="446468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Ключевые слова урока</a:t>
            </a:r>
          </a:p>
        </p:txBody>
      </p:sp>
    </p:spTree>
    <p:extLst>
      <p:ext uri="{BB962C8B-B14F-4D97-AF65-F5344CB8AC3E}">
        <p14:creationId xmlns:p14="http://schemas.microsoft.com/office/powerpoint/2010/main" val="2771875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4669" y="1500174"/>
            <a:ext cx="7916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Вдох глубокий. Руки шире.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спешите, три-четыре!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Бодрость духа, грация и пластика.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Общеукрепляющая,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Утром отрезвляющая,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(Если жив пока еще) гимнастика! 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Словарная работа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грация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красота в движениях </a:t>
            </a:r>
          </a:p>
          <a:p>
            <a:pPr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пластика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общая гармония, согласованность движений и жестов </a:t>
            </a:r>
          </a:p>
          <a:p>
            <a:pPr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общеукрепляющий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оказывающий укрепляющее воздействие на организм в целом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3776" y="268757"/>
            <a:ext cx="450674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Читаем стихотворение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84669" y="1500174"/>
            <a:ext cx="791642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вы в своей квартире –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Лягте на пол, три-четыре!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Выполняйте правильно движения.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Прочь влияния извне –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Привыкайте к новизне!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Вдох глубокий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изне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Словарная работа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лягте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ложитесь, но не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ляжьте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извне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снаружи, со стороны </a:t>
            </a: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 изнеможения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 состояния крайней усталости, утомления, полного бессилия.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3776" y="268757"/>
            <a:ext cx="450674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Читаем стихотворение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0" y="0"/>
            <a:ext cx="9144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8596" y="1311552"/>
            <a:ext cx="791642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Очень вырос в целом мире -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Гриппа вирус - три-четыре!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Ширится, растет заболевание.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Если хилый - сразу в гроб!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Сохранить здоровье чтоб -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Применяйте, люди, об-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            тирания. 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Словарная работа </a:t>
            </a:r>
          </a:p>
          <a:p>
            <a:pPr fontAlgn="base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хилый –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слабый, болезненный </a:t>
            </a:r>
          </a:p>
          <a:p>
            <a:pPr fontAlgn="base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ширится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становится больше, растет </a:t>
            </a:r>
          </a:p>
          <a:p>
            <a:pPr fontAlgn="base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83776" y="268757"/>
            <a:ext cx="450674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Читаем стихотворение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1241</Words>
  <Application>Microsoft Office PowerPoint</Application>
  <PresentationFormat>Экран (4:3)</PresentationFormat>
  <Paragraphs>308</Paragraphs>
  <Slides>33</Slides>
  <Notes>20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宋体</vt:lpstr>
      <vt:lpstr>Arial</vt:lpstr>
      <vt:lpstr>Calibri</vt:lpstr>
      <vt:lpstr>Century Gothic</vt:lpstr>
      <vt:lpstr>Comfortaa</vt:lpstr>
      <vt:lpstr>Open Sans</vt:lpstr>
      <vt:lpstr>Tahoma</vt:lpstr>
      <vt:lpstr>Times New Roman</vt:lpstr>
      <vt:lpstr>Wingdings</vt:lpstr>
      <vt:lpstr>Тема Office</vt:lpstr>
      <vt:lpstr>Презентация PowerPoint</vt:lpstr>
      <vt:lpstr>Разминка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Посмотрите короткий видеосюжет, сходный по строению с заметкой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</dc:creator>
  <cp:lastModifiedBy>Данагул</cp:lastModifiedBy>
  <cp:revision>87</cp:revision>
  <dcterms:created xsi:type="dcterms:W3CDTF">2020-07-18T05:19:20Z</dcterms:created>
  <dcterms:modified xsi:type="dcterms:W3CDTF">2024-12-11T14:23:45Z</dcterms:modified>
</cp:coreProperties>
</file>