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6" r:id="rId3"/>
    <p:sldId id="284" r:id="rId4"/>
    <p:sldId id="273" r:id="rId5"/>
    <p:sldId id="285" r:id="rId6"/>
    <p:sldId id="274" r:id="rId7"/>
    <p:sldId id="286" r:id="rId8"/>
    <p:sldId id="282" r:id="rId9"/>
    <p:sldId id="279" r:id="rId10"/>
    <p:sldId id="280" r:id="rId11"/>
    <p:sldId id="281" r:id="rId12"/>
    <p:sldId id="269" r:id="rId13"/>
    <p:sldId id="287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30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8.mp3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p3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 урока: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«Что есть красота . . .»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Раздел: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«Культура: характер и личность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44117" y="-102242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251521" y="1582340"/>
            <a:ext cx="8892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Стратегия</a:t>
            </a:r>
            <a:endParaRPr lang="ru-RU" sz="2800" dirty="0"/>
          </a:p>
          <a:p>
            <a:r>
              <a:rPr lang="ru-RU" sz="2800" b="1" dirty="0"/>
              <a:t>Мастерская по </a:t>
            </a:r>
            <a:r>
              <a:rPr lang="ru-RU" sz="2800" b="1" dirty="0" smtClean="0"/>
              <a:t>изготовлению «идеального человека</a:t>
            </a:r>
            <a:r>
              <a:rPr lang="ru-RU" sz="2800" b="1" dirty="0"/>
              <a:t>».</a:t>
            </a:r>
            <a:endParaRPr lang="ru-RU" sz="2800" dirty="0"/>
          </a:p>
          <a:p>
            <a:r>
              <a:rPr lang="kk-K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нутренняя					внешняя</a:t>
            </a:r>
          </a:p>
          <a:p>
            <a:r>
              <a:rPr lang="kk-KZ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расота						красота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4344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63433"/>
            <a:ext cx="583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  Практическая часть</a:t>
            </a:r>
          </a:p>
          <a:p>
            <a:pPr algn="ctr"/>
            <a:r>
              <a:rPr lang="ru-RU" sz="2800" b="1" dirty="0" smtClean="0"/>
              <a:t>Задание 2</a:t>
            </a:r>
            <a:endParaRPr lang="ru-RU" sz="2800" b="1" dirty="0"/>
          </a:p>
        </p:txBody>
      </p:sp>
      <p:pic>
        <p:nvPicPr>
          <p:cNvPr id="12" name="Picture 2" descr="Раскраска &quot;Человек&quot; (28 фото) | shutniki.club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r="17066"/>
          <a:stretch/>
        </p:blipFill>
        <p:spPr bwMode="auto">
          <a:xfrm>
            <a:off x="3986942" y="2802770"/>
            <a:ext cx="1665178" cy="3650566"/>
          </a:xfrm>
          <a:prstGeom prst="rect">
            <a:avLst/>
          </a:prstGeom>
          <a:noFill/>
          <a:extLst/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192" y="5877272"/>
            <a:ext cx="60960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80881" y="47724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Ты познакомился </a:t>
            </a:r>
            <a:r>
              <a:rPr lang="ru-RU" dirty="0"/>
              <a:t>со стихотворением </a:t>
            </a:r>
            <a:r>
              <a:rPr lang="ru-RU" dirty="0" smtClean="0"/>
              <a:t> </a:t>
            </a:r>
            <a:r>
              <a:rPr lang="ru-RU" dirty="0" err="1" smtClean="0"/>
              <a:t>Н.А.Заболоцкого</a:t>
            </a:r>
            <a:r>
              <a:rPr lang="ru-RU" dirty="0" smtClean="0"/>
              <a:t>  </a:t>
            </a:r>
            <a:r>
              <a:rPr lang="ru-RU" dirty="0"/>
              <a:t>«О красоте человеческих лиц»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2. Понял  </a:t>
            </a:r>
            <a:r>
              <a:rPr lang="ru-RU" dirty="0"/>
              <a:t>главную и второстепенную информацию сплошных и </a:t>
            </a:r>
            <a:r>
              <a:rPr lang="ru-RU" dirty="0" err="1"/>
              <a:t>несплошных</a:t>
            </a:r>
            <a:r>
              <a:rPr lang="ru-RU" dirty="0"/>
              <a:t> текстов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3. Овладел  </a:t>
            </a:r>
            <a:r>
              <a:rPr lang="ru-RU" dirty="0"/>
              <a:t>словарным запасом, включающим эмоционально-окрашенную лексику, термины</a:t>
            </a:r>
            <a:r>
              <a:rPr lang="ru-RU" dirty="0" smtClean="0"/>
              <a:t>;</a:t>
            </a:r>
          </a:p>
          <a:p>
            <a:endParaRPr lang="ru-RU" dirty="0"/>
          </a:p>
          <a:p>
            <a:r>
              <a:rPr lang="ru-RU" dirty="0" smtClean="0"/>
              <a:t>4. Выбирал  </a:t>
            </a:r>
            <a:r>
              <a:rPr lang="ru-RU" dirty="0"/>
              <a:t>и </a:t>
            </a:r>
            <a:r>
              <a:rPr lang="ru-RU" dirty="0" smtClean="0"/>
              <a:t>использовал </a:t>
            </a:r>
            <a:r>
              <a:rPr lang="ru-RU" dirty="0"/>
              <a:t>в соответствующей ситуации  глагол совершенного и несовершенного </a:t>
            </a:r>
            <a:r>
              <a:rPr lang="ru-RU" dirty="0" smtClean="0"/>
              <a:t>вида</a:t>
            </a:r>
          </a:p>
          <a:p>
            <a:endParaRPr lang="ru-RU" dirty="0"/>
          </a:p>
          <a:p>
            <a:r>
              <a:rPr lang="ru-RU" dirty="0" smtClean="0"/>
              <a:t>5. Изготавливал </a:t>
            </a:r>
            <a:r>
              <a:rPr lang="ru-RU" dirty="0"/>
              <a:t>портрет идеального человека</a:t>
            </a:r>
          </a:p>
          <a:p>
            <a:endParaRPr lang="kk-KZ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3440" y="3244334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54391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ИТОГИ УРОКА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endParaRPr lang="kk-KZ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ито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5044" y="5622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245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РЕФЛЕКСИЯ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21328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Тест в </a:t>
            </a:r>
            <a:r>
              <a:rPr lang="en-US" b="1" dirty="0"/>
              <a:t>Microsoft</a:t>
            </a:r>
            <a:r>
              <a:rPr lang="ru-RU" b="1" dirty="0"/>
              <a:t>  </a:t>
            </a:r>
            <a:r>
              <a:rPr lang="en-US" b="1" dirty="0"/>
              <a:t>Forms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acer\Downloads\Н.А.Заболоцкий _О красоте человеческих лиц _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76" y="2807275"/>
            <a:ext cx="2275309" cy="2419325"/>
          </a:xfrm>
          <a:prstGeom prst="rect">
            <a:avLst/>
          </a:prstGeom>
          <a:noFill/>
          <a:extLst/>
        </p:spPr>
      </p:pic>
      <p:pic>
        <p:nvPicPr>
          <p:cNvPr id="14" name="форм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2112" y="522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7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57471" y="1218583"/>
            <a:ext cx="821819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531" y="241210"/>
            <a:ext cx="8191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ЗАДАНИЕ ДЛЯ САМОСТОЯТЕЛЬНОГО  ВЫПОЛНЕНИЯ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21858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Составить </a:t>
            </a:r>
            <a:r>
              <a:rPr lang="ru-RU" b="1" dirty="0" err="1" smtClean="0"/>
              <a:t>синквейн</a:t>
            </a:r>
            <a:r>
              <a:rPr lang="ru-RU" b="1" dirty="0" smtClean="0"/>
              <a:t> к слову КРАСОТА</a:t>
            </a:r>
          </a:p>
          <a:p>
            <a:pPr algn="ctr"/>
            <a:endParaRPr lang="ru-RU" b="1" dirty="0" smtClean="0"/>
          </a:p>
          <a:p>
            <a:pPr algn="r"/>
            <a:endParaRPr lang="ru-RU" b="1" dirty="0" smtClean="0"/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1.</a:t>
            </a:r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2.</a:t>
            </a:r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3.</a:t>
            </a:r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4.</a:t>
            </a:r>
          </a:p>
          <a:p>
            <a:pPr algn="r"/>
            <a:endParaRPr lang="ru-RU" b="1" dirty="0" smtClean="0"/>
          </a:p>
          <a:p>
            <a:pPr algn="r"/>
            <a:r>
              <a:rPr lang="ru-RU" b="1" dirty="0" smtClean="0"/>
              <a:t>5.</a:t>
            </a:r>
          </a:p>
          <a:p>
            <a:pPr algn="r"/>
            <a:endParaRPr lang="ru-RU" b="1" dirty="0"/>
          </a:p>
          <a:p>
            <a:pPr algn="ctr"/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endParaRPr lang="kk-KZ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Как составить синквейн по литературе в разных классах: планы и схемы,  образцы как писать правильно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r="7975" b="7618"/>
          <a:stretch/>
        </p:blipFill>
        <p:spPr bwMode="auto">
          <a:xfrm>
            <a:off x="1546775" y="1997961"/>
            <a:ext cx="2908677" cy="3242558"/>
          </a:xfrm>
          <a:prstGeom prst="rect">
            <a:avLst/>
          </a:prstGeom>
          <a:noFill/>
          <a:extLst/>
        </p:spPr>
      </p:pic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6136" y="5427453"/>
            <a:ext cx="609600" cy="609600"/>
          </a:xfrm>
          <a:prstGeom prst="rect">
            <a:avLst/>
          </a:prstGeom>
        </p:spPr>
      </p:pic>
      <p:pic>
        <p:nvPicPr>
          <p:cNvPr id="6" name="7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8264" y="5427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71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905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0" y="576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1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43942" y="0"/>
            <a:ext cx="9100058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</a:t>
            </a:fld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539552" y="1193628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3232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7.3.1.1- понимать главную и второстепенную информацию сплошных и </a:t>
            </a:r>
            <a:r>
              <a:rPr lang="ru-RU" dirty="0" err="1"/>
              <a:t>несплошных</a:t>
            </a:r>
            <a:r>
              <a:rPr lang="ru-RU" dirty="0"/>
              <a:t> текстов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 7.2.1.1 владеть словарным запасом, включающим эмоционально-окрашенную лексику</a:t>
            </a:r>
          </a:p>
          <a:p>
            <a:endParaRPr lang="ru-RU" dirty="0"/>
          </a:p>
          <a:p>
            <a:r>
              <a:rPr lang="kk-KZ" dirty="0"/>
              <a:t>7.5.1.2-выбирать и использовать соответствующий ситуации общения глагол совершенного и несовершенного вида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455347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</a:p>
        </p:txBody>
      </p:sp>
    </p:spTree>
    <p:extLst>
      <p:ext uri="{BB962C8B-B14F-4D97-AF65-F5344CB8AC3E}">
        <p14:creationId xmlns:p14="http://schemas.microsoft.com/office/powerpoint/2010/main" val="34545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Прямоугольник 11"/>
          <p:cNvSpPr/>
          <p:nvPr/>
        </p:nvSpPr>
        <p:spPr>
          <a:xfrm>
            <a:off x="1547664" y="404664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NewRomanPSMT"/>
                <a:cs typeface="Times New Roman" pitchFamily="18" charset="0"/>
              </a:rPr>
              <a:t>                      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1720840"/>
            <a:ext cx="847986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 «О красоте человеческих лиц»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написано в 1955 году, когда автор вернулся из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ссылки и по-новому осмыслил не столько красоту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вообще, сколько красоту человека. Поэтому важно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духовное начало в человеке, которое и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суть его личности.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Стихотворение небольшое по объёму, но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глубоко по смыслу. Пользуясь приёмом антитезы,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Н.А.Заболоцкий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показывает два типа человеческих лиц.</a:t>
            </a:r>
          </a:p>
          <a:p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23771"/>
            <a:ext cx="5594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Немного слов о </a:t>
            </a:r>
            <a:r>
              <a:rPr lang="ru-RU" sz="3200" dirty="0" smtClean="0">
                <a:solidFill>
                  <a:schemeClr val="bg1"/>
                </a:solidFill>
              </a:rPr>
              <a:t>стихотворении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9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idx="1"/>
          </p:nvPr>
        </p:nvSpPr>
        <p:spPr>
          <a:xfrm>
            <a:off x="446069" y="1412776"/>
            <a:ext cx="8229600" cy="4525963"/>
          </a:xfrm>
        </p:spPr>
        <p:txBody>
          <a:bodyPr>
            <a:noAutofit/>
          </a:bodyPr>
          <a:lstStyle/>
          <a:p>
            <a:pPr eaLnBrk="0" fontAlgn="base" hangingPunct="0"/>
            <a:r>
              <a:rPr lang="ru-RU" sz="2400" i="1" dirty="0"/>
              <a:t>Портал</a:t>
            </a:r>
            <a:r>
              <a:rPr lang="ru-RU" sz="2400" dirty="0"/>
              <a:t> - главный вход  большого здания,  архитектурно оформленный. </a:t>
            </a:r>
            <a:endParaRPr lang="ru-RU" sz="2400" dirty="0" smtClean="0"/>
          </a:p>
          <a:p>
            <a:pPr marL="0" indent="0" eaLnBrk="0" fontAlgn="base" hangingPunct="0">
              <a:buNone/>
            </a:pPr>
            <a:endParaRPr lang="ru-RU" sz="2400" dirty="0"/>
          </a:p>
          <a:p>
            <a:pPr eaLnBrk="0" fontAlgn="base" hangingPunct="0"/>
            <a:r>
              <a:rPr lang="ru-RU" sz="2400" i="1" dirty="0"/>
              <a:t> Лачуга</a:t>
            </a:r>
            <a:r>
              <a:rPr lang="ru-RU" sz="2400" dirty="0"/>
              <a:t> – небольшая плохая изба. </a:t>
            </a:r>
            <a:endParaRPr lang="ru-RU" sz="2400" dirty="0" smtClean="0"/>
          </a:p>
          <a:p>
            <a:pPr marL="0" indent="0" eaLnBrk="0" fontAlgn="base" hangingPunct="0">
              <a:buNone/>
            </a:pPr>
            <a:endParaRPr lang="ru-RU" sz="2400" dirty="0"/>
          </a:p>
          <a:p>
            <a:pPr eaLnBrk="0" fontAlgn="base" hangingPunct="0"/>
            <a:r>
              <a:rPr lang="ru-RU" sz="2400" i="1" dirty="0"/>
              <a:t>Сычуг-</a:t>
            </a:r>
            <a:r>
              <a:rPr lang="ru-RU" sz="2400" dirty="0"/>
              <a:t> кушанье  из фаршированного коровьего или свиного желудка. </a:t>
            </a:r>
            <a:endParaRPr lang="ru-RU" sz="2400" dirty="0" smtClean="0"/>
          </a:p>
          <a:p>
            <a:pPr marL="0" indent="0" eaLnBrk="0" fontAlgn="base" hangingPunct="0">
              <a:buNone/>
            </a:pPr>
            <a:endParaRPr lang="ru-RU" sz="2400" dirty="0"/>
          </a:p>
          <a:p>
            <a:pPr eaLnBrk="0" fontAlgn="base" hangingPunct="0"/>
            <a:r>
              <a:rPr lang="ru-RU" sz="2400" i="1" dirty="0"/>
              <a:t>Неказистая</a:t>
            </a:r>
            <a:r>
              <a:rPr lang="ru-RU" sz="2400" dirty="0"/>
              <a:t> – некрасивая, неважная с виду</a:t>
            </a:r>
            <a:r>
              <a:rPr lang="ru-RU" sz="2400" dirty="0" smtClean="0"/>
              <a:t>.</a:t>
            </a:r>
          </a:p>
          <a:p>
            <a:pPr marL="0" indent="0" eaLnBrk="0" fontAlgn="base" hangingPunct="0">
              <a:buNone/>
            </a:pPr>
            <a:endParaRPr lang="ru-RU" sz="2400" dirty="0"/>
          </a:p>
          <a:p>
            <a:pPr eaLnBrk="0" fontAlgn="base" hangingPunct="0"/>
            <a:r>
              <a:rPr lang="ru-RU" sz="2400" dirty="0"/>
              <a:t> </a:t>
            </a:r>
            <a:r>
              <a:rPr lang="ru-RU" sz="2400" i="1" dirty="0"/>
              <a:t>Ликовать</a:t>
            </a:r>
            <a:r>
              <a:rPr lang="ru-RU" sz="2400" dirty="0"/>
              <a:t> -   торжествовать, восторженно радоваться.</a:t>
            </a:r>
          </a:p>
          <a:p>
            <a:pPr marL="0" indent="0" algn="l">
              <a:spcAft>
                <a:spcPts val="0"/>
              </a:spcAft>
              <a:buNone/>
            </a:pP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ru-RU" dirty="0" smtClean="0"/>
              <a:t>«О красоте человеческих лиц»</a:t>
            </a:r>
            <a:endParaRPr lang="ru-RU" dirty="0"/>
          </a:p>
        </p:txBody>
      </p:sp>
      <p:pic>
        <p:nvPicPr>
          <p:cNvPr id="6" name="2020_10_25_18_26_46 (convert-video-online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5288"/>
          </a:xfrm>
        </p:spPr>
      </p:pic>
    </p:spTree>
    <p:extLst>
      <p:ext uri="{BB962C8B-B14F-4D97-AF65-F5344CB8AC3E}">
        <p14:creationId xmlns:p14="http://schemas.microsoft.com/office/powerpoint/2010/main" val="12893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37736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75070" y="339090"/>
            <a:ext cx="264452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631" y="130564"/>
            <a:ext cx="7792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Работа с текстом 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Стратегия «Чтение про себя с </a:t>
            </a:r>
            <a:r>
              <a:rPr lang="ru-RU" sz="2400" b="1" dirty="0" smtClean="0">
                <a:solidFill>
                  <a:schemeClr val="bg1"/>
                </a:solidFill>
              </a:rPr>
              <a:t>пометками»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0004" y="1663697"/>
            <a:ext cx="85952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Пометы </a:t>
            </a:r>
            <a:r>
              <a:rPr lang="ru-RU" sz="2400" dirty="0"/>
              <a:t>на полях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 </a:t>
            </a:r>
          </a:p>
          <a:p>
            <a:endParaRPr lang="ru-RU" sz="2400" dirty="0"/>
          </a:p>
          <a:p>
            <a:r>
              <a:rPr lang="ru-RU" sz="2400" dirty="0" smtClean="0"/>
              <a:t>В </a:t>
            </a:r>
            <a:r>
              <a:rPr lang="ru-RU" sz="2400" dirty="0"/>
              <a:t>– вопрос; </a:t>
            </a:r>
            <a:r>
              <a:rPr lang="ru-RU" sz="2400" dirty="0" smtClean="0"/>
              <a:t>			О </a:t>
            </a:r>
            <a:r>
              <a:rPr lang="ru-RU" sz="2400" dirty="0"/>
              <a:t>– ответ; </a:t>
            </a:r>
            <a:r>
              <a:rPr lang="ru-RU" sz="2400" dirty="0" smtClean="0"/>
              <a:t>		З </a:t>
            </a:r>
            <a:r>
              <a:rPr lang="ru-RU" sz="2400" dirty="0"/>
              <a:t>– знаю; </a:t>
            </a:r>
            <a:endParaRPr lang="ru-RU" sz="2400" dirty="0" smtClean="0"/>
          </a:p>
          <a:p>
            <a:r>
              <a:rPr lang="ru-RU" sz="2400" dirty="0" smtClean="0"/>
              <a:t>Н </a:t>
            </a:r>
            <a:r>
              <a:rPr lang="ru-RU" sz="2400" dirty="0"/>
              <a:t>– новое</a:t>
            </a:r>
            <a:r>
              <a:rPr lang="ru-RU" sz="2400" dirty="0" smtClean="0"/>
              <a:t>;			И </a:t>
            </a:r>
            <a:r>
              <a:rPr lang="ru-RU" sz="2400" dirty="0"/>
              <a:t>– интересно; </a:t>
            </a:r>
            <a:r>
              <a:rPr lang="ru-RU" sz="2400" dirty="0" smtClean="0"/>
              <a:t>	Х </a:t>
            </a:r>
            <a:r>
              <a:rPr lang="ru-RU" sz="2400" dirty="0"/>
              <a:t>– хочу узнать; С – спросить</a:t>
            </a:r>
            <a:r>
              <a:rPr lang="ru-RU" sz="2400" dirty="0" smtClean="0"/>
              <a:t>;			У </a:t>
            </a:r>
            <a:r>
              <a:rPr lang="ru-RU" sz="2400" dirty="0"/>
              <a:t>– уточнить.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/>
          <a:srcRect l="11757" r="11484"/>
          <a:stretch/>
        </p:blipFill>
        <p:spPr bwMode="auto">
          <a:xfrm>
            <a:off x="91631" y="-19713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4475070" y="339090"/>
            <a:ext cx="264452" cy="60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2676" y="1151879"/>
            <a:ext cx="8501910" cy="511818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30564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Работа с текстом 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Стратегия </a:t>
            </a:r>
            <a:r>
              <a:rPr lang="ru-RU" sz="2400" b="1" dirty="0" smtClean="0">
                <a:solidFill>
                  <a:schemeClr val="bg1"/>
                </a:solidFill>
              </a:rPr>
              <a:t>«тонкие-толстые» вопросы </a:t>
            </a:r>
            <a:r>
              <a:rPr lang="ru-RU" sz="2400" b="1" dirty="0">
                <a:solidFill>
                  <a:schemeClr val="bg1"/>
                </a:solidFill>
              </a:rPr>
              <a:t>вопросы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074" y="940933"/>
            <a:ext cx="83620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«Тонкие»  вопросы</a:t>
            </a:r>
            <a:endParaRPr lang="ru-RU" dirty="0"/>
          </a:p>
          <a:p>
            <a:r>
              <a:rPr lang="ru-RU" dirty="0"/>
              <a:t>1.Согласны ли вы с тем, что в стихотворении  можно выделить две части?</a:t>
            </a:r>
          </a:p>
          <a:p>
            <a:r>
              <a:rPr lang="ru-RU" dirty="0"/>
              <a:t>2.В первой части стихотворения лирический герой размышляет о красоте человеческих лиц. Где заканчивается первая часть?</a:t>
            </a:r>
          </a:p>
          <a:p>
            <a:r>
              <a:rPr lang="ru-RU" dirty="0"/>
              <a:t>3.Вторая часть противопоставлена первой в эмоциональном плане. Какое предложение подчёркивает солнечное, радостное настроение? </a:t>
            </a:r>
          </a:p>
          <a:p>
            <a:r>
              <a:rPr lang="ru-RU" b="1" dirty="0"/>
              <a:t>«Толстые»  вопросы</a:t>
            </a:r>
          </a:p>
          <a:p>
            <a:r>
              <a:rPr lang="ru-RU" dirty="0"/>
              <a:t>1.Почему поэт сравнивает лица с </a:t>
            </a:r>
            <a:r>
              <a:rPr lang="ru-RU" i="1" dirty="0"/>
              <a:t>пышными порталами </a:t>
            </a:r>
            <a:r>
              <a:rPr lang="ru-RU" dirty="0"/>
              <a:t>и использует эпитет </a:t>
            </a:r>
            <a:r>
              <a:rPr lang="ru-RU" i="1" dirty="0"/>
              <a:t>пышный</a:t>
            </a:r>
            <a:r>
              <a:rPr lang="ru-RU" dirty="0"/>
              <a:t>, т.е. нарядный, красивый</a:t>
            </a:r>
          </a:p>
          <a:p>
            <a:r>
              <a:rPr lang="ru-RU" dirty="0"/>
              <a:t>2.Как вы думаете, с какой целью поэт, используя эпитет </a:t>
            </a:r>
            <a:r>
              <a:rPr lang="ru-RU" i="1" dirty="0"/>
              <a:t>жалкие (лачуги)</a:t>
            </a:r>
            <a:r>
              <a:rPr lang="ru-RU" dirty="0"/>
              <a:t>, создаёт неприятную картину?</a:t>
            </a:r>
          </a:p>
          <a:p>
            <a:r>
              <a:rPr lang="ru-RU" dirty="0"/>
              <a:t>3. Как вы охарактеризуете людей, имеющих </a:t>
            </a:r>
            <a:r>
              <a:rPr lang="ru-RU" i="1" dirty="0"/>
              <a:t>лица-башни </a:t>
            </a:r>
            <a:r>
              <a:rPr lang="ru-RU" dirty="0"/>
              <a:t>и </a:t>
            </a:r>
            <a:r>
              <a:rPr lang="ru-RU" i="1" dirty="0"/>
              <a:t>лица-темницы</a:t>
            </a:r>
            <a:r>
              <a:rPr lang="ru-RU" dirty="0"/>
              <a:t>? Как к ним относится автор?</a:t>
            </a:r>
          </a:p>
          <a:p>
            <a:r>
              <a:rPr lang="ru-RU" dirty="0"/>
              <a:t>4.Антитеза (противопоставление), -основной авторский приём в этом произведений. Как вы считаете, что здесь является антитезой?</a:t>
            </a:r>
          </a:p>
          <a:p>
            <a:r>
              <a:rPr lang="ru-RU" dirty="0"/>
              <a:t>5.Почему, несмотря на то что малая хижинка </a:t>
            </a:r>
            <a:r>
              <a:rPr lang="ru-RU" i="1" dirty="0"/>
              <a:t>неказиста, небогата,</a:t>
            </a:r>
            <a:r>
              <a:rPr lang="ru-RU" dirty="0"/>
              <a:t> она излучает свет?</a:t>
            </a:r>
          </a:p>
          <a:p>
            <a:r>
              <a:rPr lang="ru-RU" dirty="0"/>
              <a:t>6.Как вы думаете, почему самому автору нравятся лица, которые напоминают маленькие хижины, из окон которых </a:t>
            </a:r>
            <a:r>
              <a:rPr lang="ru-RU" i="1" dirty="0"/>
              <a:t>струилось дыханье весеннего дня?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93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44117" y="-86753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4249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800" b="1" dirty="0"/>
              <a:t/>
            </a:r>
            <a:br>
              <a:rPr lang="ru-RU" sz="2800" b="1" dirty="0"/>
            </a:br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1640" y="363433"/>
            <a:ext cx="583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  ПРОВЕРЬ СЕБЯ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5301208"/>
            <a:ext cx="609600" cy="609600"/>
          </a:xfrm>
          <a:prstGeom prst="rect">
            <a:avLst/>
          </a:prstGeom>
        </p:spPr>
      </p:pic>
      <p:pic>
        <p:nvPicPr>
          <p:cNvPr id="2054" name="Picture 6" descr="Цитаты о лицемерии, двуличии — Стихи, картинки и любовь…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103709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33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33892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Прямоугольник 7"/>
          <p:cNvSpPr/>
          <p:nvPr/>
        </p:nvSpPr>
        <p:spPr>
          <a:xfrm>
            <a:off x="390499" y="1582340"/>
            <a:ext cx="8451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 </a:t>
            </a:r>
            <a:r>
              <a:rPr lang="ru-RU" sz="4400" dirty="0" smtClean="0"/>
              <a:t> </a:t>
            </a:r>
            <a:endParaRPr lang="ru-RU" sz="4400" dirty="0"/>
          </a:p>
          <a:p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332656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Практическая часть</a:t>
            </a:r>
          </a:p>
          <a:p>
            <a:pPr algn="ctr"/>
            <a:r>
              <a:rPr lang="ru-RU" sz="2800" b="1" dirty="0" smtClean="0"/>
              <a:t>Задание 1</a:t>
            </a:r>
            <a:r>
              <a:rPr lang="ru-RU" sz="2800" b="1" dirty="0"/>
              <a:t/>
            </a:r>
            <a:br>
              <a:rPr lang="ru-RU" sz="2800" b="1" dirty="0"/>
            </a:br>
            <a:endParaRPr lang="kk-KZ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589" y="2136337"/>
            <a:ext cx="77661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Подберите к выделенным прилагательным антонимы 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dirty="0"/>
              <a:t> </a:t>
            </a:r>
          </a:p>
          <a:p>
            <a:r>
              <a:rPr lang="ru-RU" sz="2800" b="1" dirty="0"/>
              <a:t>Подберите к выделенным существительным синонимы</a:t>
            </a:r>
            <a:endParaRPr lang="ru-RU" sz="2800" dirty="0"/>
          </a:p>
        </p:txBody>
      </p:sp>
      <p:pic>
        <p:nvPicPr>
          <p:cNvPr id="13" name="REC20201030113400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613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471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467</Words>
  <Application>Microsoft Office PowerPoint</Application>
  <PresentationFormat>Экран (4:3)</PresentationFormat>
  <Paragraphs>127</Paragraphs>
  <Slides>14</Slides>
  <Notes>13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Comfortaa</vt:lpstr>
      <vt:lpstr>Times New Roman</vt:lpstr>
      <vt:lpstr>TimesNewRomanPSMT</vt:lpstr>
      <vt:lpstr>Тема Office</vt:lpstr>
      <vt:lpstr>Презентация PowerPoint</vt:lpstr>
      <vt:lpstr>Презентация PowerPoint</vt:lpstr>
      <vt:lpstr>Презентация PowerPoint</vt:lpstr>
      <vt:lpstr>Словарная работа</vt:lpstr>
      <vt:lpstr>«О красоте человеческих лиц»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54</cp:revision>
  <dcterms:created xsi:type="dcterms:W3CDTF">2020-07-18T05:19:20Z</dcterms:created>
  <dcterms:modified xsi:type="dcterms:W3CDTF">2024-12-11T14:18:45Z</dcterms:modified>
</cp:coreProperties>
</file>