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70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BB7F-317A-4B98-A50C-9AED9A984767}" type="datetimeFigureOut">
              <a:rPr lang="ru-KZ" smtClean="0"/>
              <a:t>25.05.2021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017D9E4-960B-4052-B9B9-9AED6B9BB265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36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BB7F-317A-4B98-A50C-9AED9A984767}" type="datetimeFigureOut">
              <a:rPr lang="ru-KZ" smtClean="0"/>
              <a:t>25.05.2021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D9E4-960B-4052-B9B9-9AED6B9BB265}" type="slidenum">
              <a:rPr lang="ru-KZ" smtClean="0"/>
              <a:t>‹#›</a:t>
            </a:fld>
            <a:endParaRPr lang="ru-K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2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BB7F-317A-4B98-A50C-9AED9A984767}" type="datetimeFigureOut">
              <a:rPr lang="ru-KZ" smtClean="0"/>
              <a:t>25.05.2021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D9E4-960B-4052-B9B9-9AED6B9BB265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2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BB7F-317A-4B98-A50C-9AED9A984767}" type="datetimeFigureOut">
              <a:rPr lang="ru-KZ" smtClean="0"/>
              <a:t>25.05.2021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D9E4-960B-4052-B9B9-9AED6B9BB265}" type="slidenum">
              <a:rPr lang="ru-KZ" smtClean="0"/>
              <a:t>‹#›</a:t>
            </a:fld>
            <a:endParaRPr lang="ru-K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2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BB7F-317A-4B98-A50C-9AED9A984767}" type="datetimeFigureOut">
              <a:rPr lang="ru-KZ" smtClean="0"/>
              <a:t>25.05.2021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D9E4-960B-4052-B9B9-9AED6B9BB265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86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BB7F-317A-4B98-A50C-9AED9A984767}" type="datetimeFigureOut">
              <a:rPr lang="ru-KZ" smtClean="0"/>
              <a:t>25.05.2021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D9E4-960B-4052-B9B9-9AED6B9BB265}" type="slidenum">
              <a:rPr lang="ru-KZ" smtClean="0"/>
              <a:t>‹#›</a:t>
            </a:fld>
            <a:endParaRPr lang="ru-K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9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BB7F-317A-4B98-A50C-9AED9A984767}" type="datetimeFigureOut">
              <a:rPr lang="ru-KZ" smtClean="0"/>
              <a:t>25.05.2021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D9E4-960B-4052-B9B9-9AED6B9BB265}" type="slidenum">
              <a:rPr lang="ru-KZ" smtClean="0"/>
              <a:t>‹#›</a:t>
            </a:fld>
            <a:endParaRPr lang="ru-K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5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BB7F-317A-4B98-A50C-9AED9A984767}" type="datetimeFigureOut">
              <a:rPr lang="ru-KZ" smtClean="0"/>
              <a:t>25.05.2021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D9E4-960B-4052-B9B9-9AED6B9BB265}" type="slidenum">
              <a:rPr lang="ru-KZ" smtClean="0"/>
              <a:t>‹#›</a:t>
            </a:fld>
            <a:endParaRPr lang="ru-K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38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BB7F-317A-4B98-A50C-9AED9A984767}" type="datetimeFigureOut">
              <a:rPr lang="ru-KZ" smtClean="0"/>
              <a:t>25.05.2021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D9E4-960B-4052-B9B9-9AED6B9BB26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498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BB7F-317A-4B98-A50C-9AED9A984767}" type="datetimeFigureOut">
              <a:rPr lang="ru-KZ" smtClean="0"/>
              <a:t>25.05.2021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D9E4-960B-4052-B9B9-9AED6B9BB265}" type="slidenum">
              <a:rPr lang="ru-KZ" smtClean="0"/>
              <a:t>‹#›</a:t>
            </a:fld>
            <a:endParaRPr lang="ru-K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88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FF4BB7F-317A-4B98-A50C-9AED9A984767}" type="datetimeFigureOut">
              <a:rPr lang="ru-KZ" smtClean="0"/>
              <a:t>25.05.2021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D9E4-960B-4052-B9B9-9AED6B9BB265}" type="slidenum">
              <a:rPr lang="ru-KZ" smtClean="0"/>
              <a:t>‹#›</a:t>
            </a:fld>
            <a:endParaRPr lang="ru-K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22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4BB7F-317A-4B98-A50C-9AED9A984767}" type="datetimeFigureOut">
              <a:rPr lang="ru-KZ" smtClean="0"/>
              <a:t>25.05.2021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017D9E4-960B-4052-B9B9-9AED6B9BB265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51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059103-5338-4095-ADF0-17F6F1E40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" y="1023494"/>
            <a:ext cx="9694977" cy="16282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FF3D6E-4B2E-430B-8008-DE5AFC5E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93" y="2505695"/>
            <a:ext cx="3691212" cy="9461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F3DE882-384B-4F4D-BFE5-91F6112E9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86" y="3342879"/>
            <a:ext cx="10192531" cy="26099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204F54D-9751-42B8-B2BA-6B6386DF9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93" y="244001"/>
            <a:ext cx="4946250" cy="11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48"/>
    </mc:Choice>
    <mc:Fallback xmlns="">
      <p:transition spd="slow" advTm="196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759B77-8D90-4F4A-BB99-FF261D0EA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" y="829929"/>
            <a:ext cx="12192000" cy="40960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9FAE6B-8313-4773-8C8F-6DA43135F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40" y="0"/>
            <a:ext cx="3924137" cy="10253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4FFA32-3BFC-4853-9DF2-6892D3969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650" y="4735403"/>
            <a:ext cx="10176387" cy="164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55"/>
    </mc:Choice>
    <mc:Fallback xmlns="">
      <p:transition spd="slow" advTm="5425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9E0DF4-5EBF-4256-B313-7E74BA4F5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9" y="621914"/>
            <a:ext cx="11697932" cy="402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0"/>
    </mc:Choice>
    <mc:Fallback xmlns="">
      <p:transition spd="slow" advTm="1357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CE6E85-832A-4B4E-8BB7-2444F79DE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685" y="-504855"/>
            <a:ext cx="8081010" cy="19669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686091-5FC2-40B6-82E7-B9D385520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483" y="2973598"/>
            <a:ext cx="1508830" cy="17972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F5BE12-6923-4EA3-AA4F-6F46247DE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853" y="157323"/>
            <a:ext cx="2311492" cy="27533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B8F386-9F55-4204-8CCC-24C29611C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296" y="4078894"/>
            <a:ext cx="2132607" cy="25403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59AB60-BF6A-4418-AD53-C32770453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736" y="800100"/>
            <a:ext cx="1510849" cy="17996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FA000D-2296-4778-B464-50BA1A1C46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4406" y="1475041"/>
            <a:ext cx="2410521" cy="28713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B5DC6C-C7D5-43D4-802D-AD255469C1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2271" y="1799567"/>
            <a:ext cx="2516442" cy="29975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771DCB-1625-401E-ABAD-8ACFFF9218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4546" y="472389"/>
            <a:ext cx="1841001" cy="21929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485F0A-C410-4EC4-944D-9E61120D49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387" y="4174530"/>
            <a:ext cx="1633719" cy="19700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46D034-A1BE-4BAC-BF15-F44CD56353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5741" y="2952706"/>
            <a:ext cx="2311492" cy="27873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C18CE3-4282-4A52-9B45-C01CADD60596}"/>
              </a:ext>
            </a:extLst>
          </p:cNvPr>
          <p:cNvSpPr txBox="1"/>
          <p:nvPr/>
        </p:nvSpPr>
        <p:spPr>
          <a:xfrm>
            <a:off x="7321825" y="1095845"/>
            <a:ext cx="2634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u="sng" dirty="0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Күш</a:t>
            </a:r>
            <a:r>
              <a:rPr lang="kk-KZ" sz="1800" dirty="0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моменті деген не? </a:t>
            </a:r>
            <a:endParaRPr lang="ru-KZ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7B3A6B-00C2-4602-9B1F-4CB10FCC96E2}"/>
              </a:ext>
            </a:extLst>
          </p:cNvPr>
          <p:cNvSpPr txBox="1"/>
          <p:nvPr/>
        </p:nvSpPr>
        <p:spPr>
          <a:xfrm>
            <a:off x="6037660" y="1675050"/>
            <a:ext cx="4680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Дененің</a:t>
            </a:r>
            <a:r>
              <a:rPr lang="ru-RU" sz="1800" dirty="0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механикалық</a:t>
            </a:r>
            <a:r>
              <a:rPr lang="ru-RU" sz="1800" dirty="0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A4A4A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</a:t>
            </a:r>
            <a:r>
              <a:rPr lang="ru-RU" sz="1800" dirty="0" err="1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ргиясы</a:t>
            </a:r>
            <a:r>
              <a:rPr lang="ru-RU" sz="1800" dirty="0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1800" dirty="0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ru-RU" sz="1800" dirty="0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энергияны</a:t>
            </a:r>
            <a:r>
              <a:rPr lang="ru-RU" sz="1800" dirty="0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айтады</a:t>
            </a:r>
            <a:r>
              <a:rPr lang="ru-RU" sz="1800" dirty="0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KZ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D765FE-3A91-4A4B-834E-169852808E28}"/>
              </a:ext>
            </a:extLst>
          </p:cNvPr>
          <p:cNvSpPr txBox="1"/>
          <p:nvPr/>
        </p:nvSpPr>
        <p:spPr>
          <a:xfrm>
            <a:off x="7309010" y="2415122"/>
            <a:ext cx="2331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Иіндік</a:t>
            </a:r>
            <a:r>
              <a:rPr lang="ru-RU" sz="1800" dirty="0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дегеніміз</a:t>
            </a:r>
            <a:r>
              <a:rPr lang="ru-RU" sz="1800" dirty="0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не? </a:t>
            </a:r>
            <a:endParaRPr lang="ru-KZ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D0C5C-D283-445B-A764-66C0C9C176A7}"/>
              </a:ext>
            </a:extLst>
          </p:cNvPr>
          <p:cNvSpPr txBox="1"/>
          <p:nvPr/>
        </p:nvSpPr>
        <p:spPr>
          <a:xfrm>
            <a:off x="6926105" y="2845990"/>
            <a:ext cx="3097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Жай механизмдер </a:t>
            </a:r>
            <a:r>
              <a:rPr lang="ru-RU" sz="1600" dirty="0" err="1">
                <a:solidFill>
                  <a:srgbClr val="4A4A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</a:t>
            </a:r>
            <a:r>
              <a:rPr lang="ru-RU" sz="160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не?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KZ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AA2836-6C66-45BE-A32F-C103044184F5}"/>
              </a:ext>
            </a:extLst>
          </p:cNvPr>
          <p:cNvSpPr txBox="1"/>
          <p:nvPr/>
        </p:nvSpPr>
        <p:spPr>
          <a:xfrm>
            <a:off x="6443424" y="3486150"/>
            <a:ext cx="4680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Жай механизмдердің  қандай түрі бар?</a:t>
            </a:r>
            <a:r>
              <a:rPr lang="kk-K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KZ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94A551-62B7-48C6-BB20-45836B0D0300}"/>
              </a:ext>
            </a:extLst>
          </p:cNvPr>
          <p:cNvSpPr txBox="1"/>
          <p:nvPr/>
        </p:nvSpPr>
        <p:spPr>
          <a:xfrm>
            <a:off x="8148401" y="3952960"/>
            <a:ext cx="788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Блок</a:t>
            </a:r>
            <a:r>
              <a:rPr lang="kk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KZ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39573B-0EE4-43D7-998F-340ADC270750}"/>
              </a:ext>
            </a:extLst>
          </p:cNvPr>
          <p:cNvSpPr txBox="1"/>
          <p:nvPr/>
        </p:nvSpPr>
        <p:spPr>
          <a:xfrm>
            <a:off x="7804790" y="4908740"/>
            <a:ext cx="2948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Жылжы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майтын</a:t>
            </a: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блок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KZ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5F3CCE-D677-4E4E-89E6-A25549211CFC}"/>
              </a:ext>
            </a:extLst>
          </p:cNvPr>
          <p:cNvSpPr txBox="1"/>
          <p:nvPr/>
        </p:nvSpPr>
        <p:spPr>
          <a:xfrm>
            <a:off x="6861604" y="4351723"/>
            <a:ext cx="2331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Жылжымалы блок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KZ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503F1D-A7DD-42EC-B18C-D5544728F1C9}"/>
              </a:ext>
            </a:extLst>
          </p:cNvPr>
          <p:cNvSpPr txBox="1"/>
          <p:nvPr/>
        </p:nvSpPr>
        <p:spPr>
          <a:xfrm>
            <a:off x="5423060" y="5468707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Механиканың алтын ережесі қалай тұжырымдалады?</a:t>
            </a:r>
            <a:r>
              <a:rPr lang="kk-KZ" sz="1800" dirty="0">
                <a:solidFill>
                  <a:srgbClr val="4A4A4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K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6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49"/>
    </mc:Choice>
    <mc:Fallback xmlns="">
      <p:transition spd="slow" advTm="78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7" grpId="0"/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C4E750D-08E7-44D7-8AA8-11D6C35A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408" y="2269931"/>
            <a:ext cx="2642911" cy="15808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93F73C-F201-4223-B5A5-686FAA909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322"/>
            <a:ext cx="11621729" cy="2073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C6B4ED-BEE0-400D-9DB3-B5A732762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14" y="3713128"/>
            <a:ext cx="11281515" cy="244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48"/>
    </mc:Choice>
    <mc:Fallback xmlns="">
      <p:transition spd="slow" advTm="981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C4A5B9-A987-454D-BBDB-4FF1F0D9B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338" y="2005443"/>
            <a:ext cx="3277400" cy="15931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98B27F-B9F4-413A-A8E1-231ED06F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503" y="289317"/>
            <a:ext cx="10530685" cy="1795122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328D34BB-8D38-4E39-864A-3C8FD989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42" y="530491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E54043-E3D1-43B2-9517-ADC8067C6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62" y="3800565"/>
            <a:ext cx="11757758" cy="11550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E7357FE-F4C4-4AD3-BB57-CA82FD1D6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338" y="4783884"/>
            <a:ext cx="2600325" cy="10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79"/>
    </mc:Choice>
    <mc:Fallback xmlns="">
      <p:transition spd="slow" advTm="6697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C1A45A-FFBD-4829-A610-5474B34A2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98" y="212099"/>
            <a:ext cx="10939163" cy="41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522"/>
    </mc:Choice>
    <mc:Fallback xmlns="">
      <p:transition spd="slow" advTm="27052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9EE641-37DF-45CD-834F-E9C358A6F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648753"/>
            <a:ext cx="11385125" cy="485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225"/>
    </mc:Choice>
    <mc:Fallback xmlns="">
      <p:transition spd="slow" advTm="19322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E83346-2E99-4F4A-8E5F-638F8AFEB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25" y="737420"/>
            <a:ext cx="9812593" cy="52787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FADA31-4C52-4406-9BA6-BDC1736E0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25" y="536121"/>
            <a:ext cx="2728323" cy="8671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CF2A76-7760-4AF0-9A8A-1B38503B5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757" y="-25268"/>
            <a:ext cx="3542248" cy="8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0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11"/>
    </mc:Choice>
    <mc:Fallback xmlns="">
      <p:transition spd="slow" advTm="2901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FC0FE3-4A4F-4C85-9AB5-C12C13A24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82" y="169914"/>
            <a:ext cx="11148859" cy="563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70"/>
    </mc:Choice>
    <mc:Fallback xmlns="">
      <p:transition spd="slow" advTm="5857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11.2|4|3.4|4.9|5.8|3.9|6.9|3.7"/>
</p:tagLst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520</TotalTime>
  <Words>40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Helvetica</vt:lpstr>
      <vt:lpstr>Times New Roman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Смаилова Гулбаршын</dc:creator>
  <cp:lastModifiedBy>Смаилова Гулбаршын</cp:lastModifiedBy>
  <cp:revision>24</cp:revision>
  <cp:lastPrinted>2021-05-24T17:56:06Z</cp:lastPrinted>
  <dcterms:created xsi:type="dcterms:W3CDTF">2021-05-23T18:05:42Z</dcterms:created>
  <dcterms:modified xsi:type="dcterms:W3CDTF">2021-05-24T20:57:10Z</dcterms:modified>
</cp:coreProperties>
</file>