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3"/>
  </p:notesMasterIdLst>
  <p:sldIdLst>
    <p:sldId id="399" r:id="rId2"/>
    <p:sldId id="421" r:id="rId3"/>
    <p:sldId id="483" r:id="rId4"/>
    <p:sldId id="336" r:id="rId5"/>
    <p:sldId id="485" r:id="rId6"/>
    <p:sldId id="487" r:id="rId7"/>
    <p:sldId id="486" r:id="rId8"/>
    <p:sldId id="488" r:id="rId9"/>
    <p:sldId id="425" r:id="rId10"/>
    <p:sldId id="383" r:id="rId11"/>
    <p:sldId id="42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132" autoAdjust="0"/>
  </p:normalViewPr>
  <p:slideViewPr>
    <p:cSldViewPr>
      <p:cViewPr>
        <p:scale>
          <a:sx n="108" d="100"/>
          <a:sy n="108" d="100"/>
        </p:scale>
        <p:origin x="170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31795-EBA9-46ED-B1A4-5167D674E7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69676A68-EF9F-4629-B4F0-383BE9B9703B}">
      <dgm:prSet phldrT="[Текст]"/>
      <dgm:spPr/>
      <dgm:t>
        <a:bodyPr/>
        <a:lstStyle/>
        <a:p>
          <a:r>
            <a:rPr lang="kk-KZ" dirty="0"/>
            <a:t>Жай Механизмдер</a:t>
          </a:r>
          <a:endParaRPr lang="ru-KZ" dirty="0"/>
        </a:p>
      </dgm:t>
    </dgm:pt>
    <dgm:pt modelId="{D220D4CB-7FF4-44D8-8B6A-5ABA39CF08DD}" type="parTrans" cxnId="{72421738-97D6-46A9-821E-948BF44E4F22}">
      <dgm:prSet/>
      <dgm:spPr/>
      <dgm:t>
        <a:bodyPr/>
        <a:lstStyle/>
        <a:p>
          <a:endParaRPr lang="ru-KZ"/>
        </a:p>
      </dgm:t>
    </dgm:pt>
    <dgm:pt modelId="{4EFC0236-5D7A-432D-BA35-2AB8EFC01382}" type="sibTrans" cxnId="{72421738-97D6-46A9-821E-948BF44E4F22}">
      <dgm:prSet/>
      <dgm:spPr/>
      <dgm:t>
        <a:bodyPr/>
        <a:lstStyle/>
        <a:p>
          <a:endParaRPr lang="ru-KZ"/>
        </a:p>
      </dgm:t>
    </dgm:pt>
    <dgm:pt modelId="{9EAE76F0-5B64-40F1-91F3-C81E4F824AB5}">
      <dgm:prSet phldrT="[Текст]"/>
      <dgm:spPr/>
      <dgm:t>
        <a:bodyPr/>
        <a:lstStyle/>
        <a:p>
          <a:r>
            <a:rPr lang="kk-KZ" dirty="0"/>
            <a:t>Иіндік </a:t>
          </a:r>
          <a:endParaRPr lang="ru-KZ" dirty="0"/>
        </a:p>
      </dgm:t>
    </dgm:pt>
    <dgm:pt modelId="{650C4A94-0F27-49E0-82E1-B27E6AB623A9}" type="parTrans" cxnId="{15DA1B4E-17D9-4B8D-A425-B0D8495FB395}">
      <dgm:prSet/>
      <dgm:spPr/>
      <dgm:t>
        <a:bodyPr/>
        <a:lstStyle/>
        <a:p>
          <a:endParaRPr lang="ru-KZ"/>
        </a:p>
      </dgm:t>
    </dgm:pt>
    <dgm:pt modelId="{4A14B1F2-2B7C-4621-AEBF-04630293019E}" type="sibTrans" cxnId="{15DA1B4E-17D9-4B8D-A425-B0D8495FB395}">
      <dgm:prSet/>
      <dgm:spPr/>
      <dgm:t>
        <a:bodyPr/>
        <a:lstStyle/>
        <a:p>
          <a:endParaRPr lang="ru-KZ"/>
        </a:p>
      </dgm:t>
    </dgm:pt>
    <dgm:pt modelId="{7F58FD7A-3AB4-4945-9DE3-B567BA45CFA0}">
      <dgm:prSet/>
      <dgm:spPr/>
      <dgm:t>
        <a:bodyPr/>
        <a:lstStyle/>
        <a:p>
          <a:r>
            <a:rPr lang="kk-KZ" dirty="0"/>
            <a:t>Көлбеу жазықтық</a:t>
          </a:r>
          <a:endParaRPr lang="ru-KZ" dirty="0"/>
        </a:p>
      </dgm:t>
    </dgm:pt>
    <dgm:pt modelId="{B0E1825A-0FF4-4FEB-8A0F-77B51B3B2D7C}" type="parTrans" cxnId="{CB0BC027-05FB-4696-8ADB-1DFDB28D08AA}">
      <dgm:prSet/>
      <dgm:spPr/>
      <dgm:t>
        <a:bodyPr/>
        <a:lstStyle/>
        <a:p>
          <a:endParaRPr lang="ru-KZ"/>
        </a:p>
      </dgm:t>
    </dgm:pt>
    <dgm:pt modelId="{A1CFB292-B1D0-438B-9607-4D6304371C8F}" type="sibTrans" cxnId="{CB0BC027-05FB-4696-8ADB-1DFDB28D08AA}">
      <dgm:prSet/>
      <dgm:spPr/>
      <dgm:t>
        <a:bodyPr/>
        <a:lstStyle/>
        <a:p>
          <a:endParaRPr lang="ru-KZ"/>
        </a:p>
      </dgm:t>
    </dgm:pt>
    <dgm:pt modelId="{F4C3A35E-AA55-4166-A73C-17FDB31AB448}">
      <dgm:prSet/>
      <dgm:spPr/>
      <dgm:t>
        <a:bodyPr/>
        <a:lstStyle/>
        <a:p>
          <a:r>
            <a:rPr lang="kk-KZ" dirty="0"/>
            <a:t>Сына 	</a:t>
          </a:r>
          <a:endParaRPr lang="ru-KZ" dirty="0"/>
        </a:p>
      </dgm:t>
    </dgm:pt>
    <dgm:pt modelId="{796D1C79-E2E3-4771-AD4B-35CDB2FECCC9}" type="parTrans" cxnId="{5F092B8B-9993-470C-84C5-A61D603DAF95}">
      <dgm:prSet/>
      <dgm:spPr/>
      <dgm:t>
        <a:bodyPr/>
        <a:lstStyle/>
        <a:p>
          <a:endParaRPr lang="ru-KZ"/>
        </a:p>
      </dgm:t>
    </dgm:pt>
    <dgm:pt modelId="{0486A437-07C6-4134-9742-F612683646C1}" type="sibTrans" cxnId="{5F092B8B-9993-470C-84C5-A61D603DAF95}">
      <dgm:prSet/>
      <dgm:spPr/>
      <dgm:t>
        <a:bodyPr/>
        <a:lstStyle/>
        <a:p>
          <a:endParaRPr lang="ru-KZ"/>
        </a:p>
      </dgm:t>
    </dgm:pt>
    <dgm:pt modelId="{A225C2E7-2013-4559-BFA7-29DF7884E72E}">
      <dgm:prSet/>
      <dgm:spPr/>
      <dgm:t>
        <a:bodyPr/>
        <a:lstStyle/>
        <a:p>
          <a:r>
            <a:rPr lang="kk-KZ" dirty="0"/>
            <a:t>Бұранда</a:t>
          </a:r>
          <a:endParaRPr lang="ru-KZ" dirty="0"/>
        </a:p>
      </dgm:t>
    </dgm:pt>
    <dgm:pt modelId="{EC7FD555-02CC-43D0-991D-E3E08B86E495}" type="parTrans" cxnId="{93586D79-4CED-4356-A80D-E9D07E36A2DF}">
      <dgm:prSet/>
      <dgm:spPr/>
      <dgm:t>
        <a:bodyPr/>
        <a:lstStyle/>
        <a:p>
          <a:endParaRPr lang="ru-KZ"/>
        </a:p>
      </dgm:t>
    </dgm:pt>
    <dgm:pt modelId="{B6822473-0DF3-4BC8-BF87-8B37032B7818}" type="sibTrans" cxnId="{93586D79-4CED-4356-A80D-E9D07E36A2DF}">
      <dgm:prSet/>
      <dgm:spPr/>
      <dgm:t>
        <a:bodyPr/>
        <a:lstStyle/>
        <a:p>
          <a:endParaRPr lang="ru-KZ"/>
        </a:p>
      </dgm:t>
    </dgm:pt>
    <dgm:pt modelId="{8B4216FC-32E0-4A22-9AA3-942EEF5E3DB2}">
      <dgm:prSet/>
      <dgm:spPr/>
      <dgm:t>
        <a:bodyPr/>
        <a:lstStyle/>
        <a:p>
          <a:r>
            <a:rPr lang="ru-RU" dirty="0" err="1"/>
            <a:t>Шығыр</a:t>
          </a:r>
          <a:r>
            <a:rPr lang="ru-RU" dirty="0"/>
            <a:t> </a:t>
          </a:r>
          <a:endParaRPr lang="ru-KZ" dirty="0"/>
        </a:p>
      </dgm:t>
    </dgm:pt>
    <dgm:pt modelId="{647F3B88-4BB1-4FF2-A41D-087AA54372D0}" type="parTrans" cxnId="{FFFDBD07-715E-416B-8B4E-F8B3587DA9B0}">
      <dgm:prSet/>
      <dgm:spPr/>
      <dgm:t>
        <a:bodyPr/>
        <a:lstStyle/>
        <a:p>
          <a:endParaRPr lang="ru-KZ"/>
        </a:p>
      </dgm:t>
    </dgm:pt>
    <dgm:pt modelId="{82941DD9-AC27-496E-81AA-8D4B2E2A053F}" type="sibTrans" cxnId="{FFFDBD07-715E-416B-8B4E-F8B3587DA9B0}">
      <dgm:prSet/>
      <dgm:spPr/>
      <dgm:t>
        <a:bodyPr/>
        <a:lstStyle/>
        <a:p>
          <a:endParaRPr lang="ru-KZ"/>
        </a:p>
      </dgm:t>
    </dgm:pt>
    <dgm:pt modelId="{5639F024-1DDB-4DF1-A45B-75B58FC1AB21}">
      <dgm:prSet/>
      <dgm:spPr/>
      <dgm:t>
        <a:bodyPr/>
        <a:lstStyle/>
        <a:p>
          <a:r>
            <a:rPr lang="kk-KZ"/>
            <a:t>Блок </a:t>
          </a:r>
          <a:endParaRPr lang="ru-KZ" dirty="0"/>
        </a:p>
      </dgm:t>
    </dgm:pt>
    <dgm:pt modelId="{CBF25C26-FCAB-4D3D-8D3A-BFA2141A4B5C}" type="parTrans" cxnId="{92438F34-D30A-46BB-BA8C-1054337DC512}">
      <dgm:prSet/>
      <dgm:spPr/>
      <dgm:t>
        <a:bodyPr/>
        <a:lstStyle/>
        <a:p>
          <a:endParaRPr lang="ru-KZ"/>
        </a:p>
      </dgm:t>
    </dgm:pt>
    <dgm:pt modelId="{802AD604-AD73-4EDD-985C-9CB272E8474E}" type="sibTrans" cxnId="{92438F34-D30A-46BB-BA8C-1054337DC512}">
      <dgm:prSet/>
      <dgm:spPr/>
      <dgm:t>
        <a:bodyPr/>
        <a:lstStyle/>
        <a:p>
          <a:endParaRPr lang="ru-KZ"/>
        </a:p>
      </dgm:t>
    </dgm:pt>
    <dgm:pt modelId="{11FF599B-6D6C-41B2-839A-3A36DF261EBB}">
      <dgm:prSet/>
      <dgm:spPr/>
      <dgm:t>
        <a:bodyPr/>
        <a:lstStyle/>
        <a:p>
          <a:r>
            <a:rPr lang="kk-KZ"/>
            <a:t>Жылжымайтын блок</a:t>
          </a:r>
          <a:endParaRPr lang="ru-KZ" dirty="0"/>
        </a:p>
      </dgm:t>
    </dgm:pt>
    <dgm:pt modelId="{9CA81AC0-DB9E-4872-A248-D6E289344271}" type="parTrans" cxnId="{148F565D-124B-4C0E-B5CA-5A600B1FCA88}">
      <dgm:prSet/>
      <dgm:spPr/>
      <dgm:t>
        <a:bodyPr/>
        <a:lstStyle/>
        <a:p>
          <a:endParaRPr lang="ru-KZ"/>
        </a:p>
      </dgm:t>
    </dgm:pt>
    <dgm:pt modelId="{4B8C64DD-A3FE-4F11-952F-B41345E44CA6}" type="sibTrans" cxnId="{148F565D-124B-4C0E-B5CA-5A600B1FCA88}">
      <dgm:prSet/>
      <dgm:spPr/>
      <dgm:t>
        <a:bodyPr/>
        <a:lstStyle/>
        <a:p>
          <a:endParaRPr lang="ru-KZ"/>
        </a:p>
      </dgm:t>
    </dgm:pt>
    <dgm:pt modelId="{21CE19AE-7896-4131-BCCC-14E9637B17BA}">
      <dgm:prSet/>
      <dgm:spPr/>
      <dgm:t>
        <a:bodyPr/>
        <a:lstStyle/>
        <a:p>
          <a:r>
            <a:rPr lang="kk-KZ" dirty="0"/>
            <a:t>Жылжымалы блок</a:t>
          </a:r>
          <a:endParaRPr lang="ru-KZ" dirty="0"/>
        </a:p>
      </dgm:t>
    </dgm:pt>
    <dgm:pt modelId="{A5A3C82C-4246-47BE-9432-3A733B92CA46}" type="parTrans" cxnId="{9441CBC1-1E12-4D66-B951-18D8FBB26902}">
      <dgm:prSet/>
      <dgm:spPr/>
      <dgm:t>
        <a:bodyPr/>
        <a:lstStyle/>
        <a:p>
          <a:endParaRPr lang="ru-KZ"/>
        </a:p>
      </dgm:t>
    </dgm:pt>
    <dgm:pt modelId="{D7FD5381-F675-4090-A4A6-822D9236C1BE}" type="sibTrans" cxnId="{9441CBC1-1E12-4D66-B951-18D8FBB26902}">
      <dgm:prSet/>
      <dgm:spPr/>
      <dgm:t>
        <a:bodyPr/>
        <a:lstStyle/>
        <a:p>
          <a:endParaRPr lang="ru-KZ"/>
        </a:p>
      </dgm:t>
    </dgm:pt>
    <dgm:pt modelId="{50C59967-B1D5-4FCE-94A4-CFAEA46F8DFB}" type="pres">
      <dgm:prSet presAssocID="{B7131795-EBA9-46ED-B1A4-5167D674E7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EF2593-0772-43CA-976B-60447A11D1E2}" type="pres">
      <dgm:prSet presAssocID="{69676A68-EF9F-4629-B4F0-383BE9B9703B}" presName="hierRoot1" presStyleCnt="0">
        <dgm:presLayoutVars>
          <dgm:hierBranch val="init"/>
        </dgm:presLayoutVars>
      </dgm:prSet>
      <dgm:spPr/>
    </dgm:pt>
    <dgm:pt modelId="{7F6F5560-6BD8-4F62-8C36-3D8CF3BA0309}" type="pres">
      <dgm:prSet presAssocID="{69676A68-EF9F-4629-B4F0-383BE9B9703B}" presName="rootComposite1" presStyleCnt="0"/>
      <dgm:spPr/>
    </dgm:pt>
    <dgm:pt modelId="{B349C151-5D54-42A1-8A0D-90E1D824ECAB}" type="pres">
      <dgm:prSet presAssocID="{69676A68-EF9F-4629-B4F0-383BE9B9703B}" presName="rootText1" presStyleLbl="node0" presStyleIdx="0" presStyleCnt="1">
        <dgm:presLayoutVars>
          <dgm:chPref val="3"/>
        </dgm:presLayoutVars>
      </dgm:prSet>
      <dgm:spPr/>
    </dgm:pt>
    <dgm:pt modelId="{D40BCEB6-9D8E-4869-8B98-E3DA2EEF9B8B}" type="pres">
      <dgm:prSet presAssocID="{69676A68-EF9F-4629-B4F0-383BE9B9703B}" presName="rootConnector1" presStyleLbl="node1" presStyleIdx="0" presStyleCnt="0"/>
      <dgm:spPr/>
    </dgm:pt>
    <dgm:pt modelId="{00C1ADBB-3F93-42CD-862E-2F97A9903EDD}" type="pres">
      <dgm:prSet presAssocID="{69676A68-EF9F-4629-B4F0-383BE9B9703B}" presName="hierChild2" presStyleCnt="0"/>
      <dgm:spPr/>
    </dgm:pt>
    <dgm:pt modelId="{BEC1E86A-852C-4DCE-8A5A-4CF3D94B278E}" type="pres">
      <dgm:prSet presAssocID="{650C4A94-0F27-49E0-82E1-B27E6AB623A9}" presName="Name37" presStyleLbl="parChTrans1D2" presStyleIdx="0" presStyleCnt="2"/>
      <dgm:spPr/>
    </dgm:pt>
    <dgm:pt modelId="{4579F715-64CF-4321-978C-F4A1CBFA30FA}" type="pres">
      <dgm:prSet presAssocID="{9EAE76F0-5B64-40F1-91F3-C81E4F824AB5}" presName="hierRoot2" presStyleCnt="0">
        <dgm:presLayoutVars>
          <dgm:hierBranch val="init"/>
        </dgm:presLayoutVars>
      </dgm:prSet>
      <dgm:spPr/>
    </dgm:pt>
    <dgm:pt modelId="{98660F87-70EC-4C21-8621-80302850D4AF}" type="pres">
      <dgm:prSet presAssocID="{9EAE76F0-5B64-40F1-91F3-C81E4F824AB5}" presName="rootComposite" presStyleCnt="0"/>
      <dgm:spPr/>
    </dgm:pt>
    <dgm:pt modelId="{E9AA564D-4DFC-45C4-BDE9-8E3F3E2EDB37}" type="pres">
      <dgm:prSet presAssocID="{9EAE76F0-5B64-40F1-91F3-C81E4F824AB5}" presName="rootText" presStyleLbl="node2" presStyleIdx="0" presStyleCnt="2">
        <dgm:presLayoutVars>
          <dgm:chPref val="3"/>
        </dgm:presLayoutVars>
      </dgm:prSet>
      <dgm:spPr/>
    </dgm:pt>
    <dgm:pt modelId="{A59E726B-BF64-4E15-BAB5-67F1F320C746}" type="pres">
      <dgm:prSet presAssocID="{9EAE76F0-5B64-40F1-91F3-C81E4F824AB5}" presName="rootConnector" presStyleLbl="node2" presStyleIdx="0" presStyleCnt="2"/>
      <dgm:spPr/>
    </dgm:pt>
    <dgm:pt modelId="{226F05E2-5B91-4213-BF9C-C186CAD5A7C6}" type="pres">
      <dgm:prSet presAssocID="{9EAE76F0-5B64-40F1-91F3-C81E4F824AB5}" presName="hierChild4" presStyleCnt="0"/>
      <dgm:spPr/>
    </dgm:pt>
    <dgm:pt modelId="{5394803B-AB1F-465F-8224-8A10341E5DA5}" type="pres">
      <dgm:prSet presAssocID="{647F3B88-4BB1-4FF2-A41D-087AA54372D0}" presName="Name37" presStyleLbl="parChTrans1D3" presStyleIdx="0" presStyleCnt="4"/>
      <dgm:spPr/>
    </dgm:pt>
    <dgm:pt modelId="{8F51A705-55B6-44CA-9666-16AF56A02933}" type="pres">
      <dgm:prSet presAssocID="{8B4216FC-32E0-4A22-9AA3-942EEF5E3DB2}" presName="hierRoot2" presStyleCnt="0">
        <dgm:presLayoutVars>
          <dgm:hierBranch val="init"/>
        </dgm:presLayoutVars>
      </dgm:prSet>
      <dgm:spPr/>
    </dgm:pt>
    <dgm:pt modelId="{0011A800-4970-4EB2-9919-DD9F036DD656}" type="pres">
      <dgm:prSet presAssocID="{8B4216FC-32E0-4A22-9AA3-942EEF5E3DB2}" presName="rootComposite" presStyleCnt="0"/>
      <dgm:spPr/>
    </dgm:pt>
    <dgm:pt modelId="{68B07184-B01B-43A0-8682-EB4B2AE6F4D5}" type="pres">
      <dgm:prSet presAssocID="{8B4216FC-32E0-4A22-9AA3-942EEF5E3DB2}" presName="rootText" presStyleLbl="node3" presStyleIdx="0" presStyleCnt="4">
        <dgm:presLayoutVars>
          <dgm:chPref val="3"/>
        </dgm:presLayoutVars>
      </dgm:prSet>
      <dgm:spPr/>
    </dgm:pt>
    <dgm:pt modelId="{05743F8C-D2E7-4927-9B42-2FDA6E013FDC}" type="pres">
      <dgm:prSet presAssocID="{8B4216FC-32E0-4A22-9AA3-942EEF5E3DB2}" presName="rootConnector" presStyleLbl="node3" presStyleIdx="0" presStyleCnt="4"/>
      <dgm:spPr/>
    </dgm:pt>
    <dgm:pt modelId="{037B8A05-D19B-4026-BC18-305DB79E251A}" type="pres">
      <dgm:prSet presAssocID="{8B4216FC-32E0-4A22-9AA3-942EEF5E3DB2}" presName="hierChild4" presStyleCnt="0"/>
      <dgm:spPr/>
    </dgm:pt>
    <dgm:pt modelId="{92A229CC-ECCB-46E3-803B-F7C07EF96B38}" type="pres">
      <dgm:prSet presAssocID="{8B4216FC-32E0-4A22-9AA3-942EEF5E3DB2}" presName="hierChild5" presStyleCnt="0"/>
      <dgm:spPr/>
    </dgm:pt>
    <dgm:pt modelId="{9FA7DFB7-BFCA-48E0-8F50-F7BE8DA1AFE2}" type="pres">
      <dgm:prSet presAssocID="{CBF25C26-FCAB-4D3D-8D3A-BFA2141A4B5C}" presName="Name37" presStyleLbl="parChTrans1D3" presStyleIdx="1" presStyleCnt="4"/>
      <dgm:spPr/>
    </dgm:pt>
    <dgm:pt modelId="{EA853700-53F8-43B6-ACB2-C9823A2B6A2D}" type="pres">
      <dgm:prSet presAssocID="{5639F024-1DDB-4DF1-A45B-75B58FC1AB21}" presName="hierRoot2" presStyleCnt="0">
        <dgm:presLayoutVars>
          <dgm:hierBranch val="init"/>
        </dgm:presLayoutVars>
      </dgm:prSet>
      <dgm:spPr/>
    </dgm:pt>
    <dgm:pt modelId="{7B31282F-8D42-4CD7-AD72-FF8C01B84AF2}" type="pres">
      <dgm:prSet presAssocID="{5639F024-1DDB-4DF1-A45B-75B58FC1AB21}" presName="rootComposite" presStyleCnt="0"/>
      <dgm:spPr/>
    </dgm:pt>
    <dgm:pt modelId="{EE65E64A-A419-4708-907F-3CF0E25DFD0A}" type="pres">
      <dgm:prSet presAssocID="{5639F024-1DDB-4DF1-A45B-75B58FC1AB21}" presName="rootText" presStyleLbl="node3" presStyleIdx="1" presStyleCnt="4">
        <dgm:presLayoutVars>
          <dgm:chPref val="3"/>
        </dgm:presLayoutVars>
      </dgm:prSet>
      <dgm:spPr/>
    </dgm:pt>
    <dgm:pt modelId="{255108E1-D0BF-4A21-B542-B73A14B57EA0}" type="pres">
      <dgm:prSet presAssocID="{5639F024-1DDB-4DF1-A45B-75B58FC1AB21}" presName="rootConnector" presStyleLbl="node3" presStyleIdx="1" presStyleCnt="4"/>
      <dgm:spPr/>
    </dgm:pt>
    <dgm:pt modelId="{8E7DFFF0-49CE-4B1C-B9E5-A74C507FB454}" type="pres">
      <dgm:prSet presAssocID="{5639F024-1DDB-4DF1-A45B-75B58FC1AB21}" presName="hierChild4" presStyleCnt="0"/>
      <dgm:spPr/>
    </dgm:pt>
    <dgm:pt modelId="{06ACF74C-8967-462F-836E-D8A27A4FF00B}" type="pres">
      <dgm:prSet presAssocID="{A5A3C82C-4246-47BE-9432-3A733B92CA46}" presName="Name37" presStyleLbl="parChTrans1D4" presStyleIdx="0" presStyleCnt="2"/>
      <dgm:spPr/>
    </dgm:pt>
    <dgm:pt modelId="{3F86837F-3D84-4C64-AA1A-673109FC4732}" type="pres">
      <dgm:prSet presAssocID="{21CE19AE-7896-4131-BCCC-14E9637B17BA}" presName="hierRoot2" presStyleCnt="0">
        <dgm:presLayoutVars>
          <dgm:hierBranch val="init"/>
        </dgm:presLayoutVars>
      </dgm:prSet>
      <dgm:spPr/>
    </dgm:pt>
    <dgm:pt modelId="{66FBA3B0-DF91-4B09-B995-94854F959026}" type="pres">
      <dgm:prSet presAssocID="{21CE19AE-7896-4131-BCCC-14E9637B17BA}" presName="rootComposite" presStyleCnt="0"/>
      <dgm:spPr/>
    </dgm:pt>
    <dgm:pt modelId="{6D5DB628-38F5-4651-B9CC-A9310B77F1D3}" type="pres">
      <dgm:prSet presAssocID="{21CE19AE-7896-4131-BCCC-14E9637B17BA}" presName="rootText" presStyleLbl="node4" presStyleIdx="0" presStyleCnt="2">
        <dgm:presLayoutVars>
          <dgm:chPref val="3"/>
        </dgm:presLayoutVars>
      </dgm:prSet>
      <dgm:spPr/>
    </dgm:pt>
    <dgm:pt modelId="{64999CCA-943E-4683-AB77-B4452AC651C3}" type="pres">
      <dgm:prSet presAssocID="{21CE19AE-7896-4131-BCCC-14E9637B17BA}" presName="rootConnector" presStyleLbl="node4" presStyleIdx="0" presStyleCnt="2"/>
      <dgm:spPr/>
    </dgm:pt>
    <dgm:pt modelId="{713D9E94-6666-4C94-9792-7D1F5583547C}" type="pres">
      <dgm:prSet presAssocID="{21CE19AE-7896-4131-BCCC-14E9637B17BA}" presName="hierChild4" presStyleCnt="0"/>
      <dgm:spPr/>
    </dgm:pt>
    <dgm:pt modelId="{9E35373E-CF86-4D24-AA89-57748765E3C5}" type="pres">
      <dgm:prSet presAssocID="{21CE19AE-7896-4131-BCCC-14E9637B17BA}" presName="hierChild5" presStyleCnt="0"/>
      <dgm:spPr/>
    </dgm:pt>
    <dgm:pt modelId="{0B0AD9D6-CCFE-4E67-8754-7D7D69FA6AD9}" type="pres">
      <dgm:prSet presAssocID="{9CA81AC0-DB9E-4872-A248-D6E289344271}" presName="Name37" presStyleLbl="parChTrans1D4" presStyleIdx="1" presStyleCnt="2"/>
      <dgm:spPr/>
    </dgm:pt>
    <dgm:pt modelId="{BB0ED035-70A6-4A51-8E1D-45599A9F19B0}" type="pres">
      <dgm:prSet presAssocID="{11FF599B-6D6C-41B2-839A-3A36DF261EBB}" presName="hierRoot2" presStyleCnt="0">
        <dgm:presLayoutVars>
          <dgm:hierBranch val="init"/>
        </dgm:presLayoutVars>
      </dgm:prSet>
      <dgm:spPr/>
    </dgm:pt>
    <dgm:pt modelId="{D09330CA-5287-446D-93F8-D4224A4467B8}" type="pres">
      <dgm:prSet presAssocID="{11FF599B-6D6C-41B2-839A-3A36DF261EBB}" presName="rootComposite" presStyleCnt="0"/>
      <dgm:spPr/>
    </dgm:pt>
    <dgm:pt modelId="{6029ED48-DCF8-4739-9BFD-F83282D185DC}" type="pres">
      <dgm:prSet presAssocID="{11FF599B-6D6C-41B2-839A-3A36DF261EBB}" presName="rootText" presStyleLbl="node4" presStyleIdx="1" presStyleCnt="2">
        <dgm:presLayoutVars>
          <dgm:chPref val="3"/>
        </dgm:presLayoutVars>
      </dgm:prSet>
      <dgm:spPr/>
    </dgm:pt>
    <dgm:pt modelId="{649BD251-94F6-43E4-9AD5-9DCDD3B1C64F}" type="pres">
      <dgm:prSet presAssocID="{11FF599B-6D6C-41B2-839A-3A36DF261EBB}" presName="rootConnector" presStyleLbl="node4" presStyleIdx="1" presStyleCnt="2"/>
      <dgm:spPr/>
    </dgm:pt>
    <dgm:pt modelId="{815DF5CA-0AC6-42FF-8467-C7E7602FFC89}" type="pres">
      <dgm:prSet presAssocID="{11FF599B-6D6C-41B2-839A-3A36DF261EBB}" presName="hierChild4" presStyleCnt="0"/>
      <dgm:spPr/>
    </dgm:pt>
    <dgm:pt modelId="{B34124D3-399F-4F18-9AE6-D1F2EE8FAD8C}" type="pres">
      <dgm:prSet presAssocID="{11FF599B-6D6C-41B2-839A-3A36DF261EBB}" presName="hierChild5" presStyleCnt="0"/>
      <dgm:spPr/>
    </dgm:pt>
    <dgm:pt modelId="{59F656C9-0C7C-4E04-829A-2581C00D8567}" type="pres">
      <dgm:prSet presAssocID="{5639F024-1DDB-4DF1-A45B-75B58FC1AB21}" presName="hierChild5" presStyleCnt="0"/>
      <dgm:spPr/>
    </dgm:pt>
    <dgm:pt modelId="{A5A2FD17-3EC3-4B3D-A4DB-739C37F713E9}" type="pres">
      <dgm:prSet presAssocID="{9EAE76F0-5B64-40F1-91F3-C81E4F824AB5}" presName="hierChild5" presStyleCnt="0"/>
      <dgm:spPr/>
    </dgm:pt>
    <dgm:pt modelId="{4108BE1F-F9AE-4A05-BA3D-C18C3207312A}" type="pres">
      <dgm:prSet presAssocID="{B0E1825A-0FF4-4FEB-8A0F-77B51B3B2D7C}" presName="Name37" presStyleLbl="parChTrans1D2" presStyleIdx="1" presStyleCnt="2"/>
      <dgm:spPr/>
    </dgm:pt>
    <dgm:pt modelId="{4AD4AD6B-346B-408E-82F4-B27777D03FFE}" type="pres">
      <dgm:prSet presAssocID="{7F58FD7A-3AB4-4945-9DE3-B567BA45CFA0}" presName="hierRoot2" presStyleCnt="0">
        <dgm:presLayoutVars>
          <dgm:hierBranch val="init"/>
        </dgm:presLayoutVars>
      </dgm:prSet>
      <dgm:spPr/>
    </dgm:pt>
    <dgm:pt modelId="{AE04529F-B7EA-4060-9AC0-FB67FAE0B938}" type="pres">
      <dgm:prSet presAssocID="{7F58FD7A-3AB4-4945-9DE3-B567BA45CFA0}" presName="rootComposite" presStyleCnt="0"/>
      <dgm:spPr/>
    </dgm:pt>
    <dgm:pt modelId="{32AB45B4-B302-4FCD-A041-99DEE4389A33}" type="pres">
      <dgm:prSet presAssocID="{7F58FD7A-3AB4-4945-9DE3-B567BA45CFA0}" presName="rootText" presStyleLbl="node2" presStyleIdx="1" presStyleCnt="2">
        <dgm:presLayoutVars>
          <dgm:chPref val="3"/>
        </dgm:presLayoutVars>
      </dgm:prSet>
      <dgm:spPr/>
    </dgm:pt>
    <dgm:pt modelId="{FA4AB880-483E-4B4E-A061-F7C48FDB19D2}" type="pres">
      <dgm:prSet presAssocID="{7F58FD7A-3AB4-4945-9DE3-B567BA45CFA0}" presName="rootConnector" presStyleLbl="node2" presStyleIdx="1" presStyleCnt="2"/>
      <dgm:spPr/>
    </dgm:pt>
    <dgm:pt modelId="{A2EBF8BE-628B-4BFC-8976-E126C36FA8E4}" type="pres">
      <dgm:prSet presAssocID="{7F58FD7A-3AB4-4945-9DE3-B567BA45CFA0}" presName="hierChild4" presStyleCnt="0"/>
      <dgm:spPr/>
    </dgm:pt>
    <dgm:pt modelId="{4BDA70BC-B613-42AF-A62D-1844BC792E85}" type="pres">
      <dgm:prSet presAssocID="{796D1C79-E2E3-4771-AD4B-35CDB2FECCC9}" presName="Name37" presStyleLbl="parChTrans1D3" presStyleIdx="2" presStyleCnt="4"/>
      <dgm:spPr/>
    </dgm:pt>
    <dgm:pt modelId="{A38FC076-9426-497E-8575-D8FD44F1D602}" type="pres">
      <dgm:prSet presAssocID="{F4C3A35E-AA55-4166-A73C-17FDB31AB448}" presName="hierRoot2" presStyleCnt="0">
        <dgm:presLayoutVars>
          <dgm:hierBranch val="init"/>
        </dgm:presLayoutVars>
      </dgm:prSet>
      <dgm:spPr/>
    </dgm:pt>
    <dgm:pt modelId="{5B1E9C3B-D3B0-41EE-A13E-DC8ABE81163A}" type="pres">
      <dgm:prSet presAssocID="{F4C3A35E-AA55-4166-A73C-17FDB31AB448}" presName="rootComposite" presStyleCnt="0"/>
      <dgm:spPr/>
    </dgm:pt>
    <dgm:pt modelId="{230B99AC-D4F9-40C0-90AC-A358C8D52B57}" type="pres">
      <dgm:prSet presAssocID="{F4C3A35E-AA55-4166-A73C-17FDB31AB448}" presName="rootText" presStyleLbl="node3" presStyleIdx="2" presStyleCnt="4">
        <dgm:presLayoutVars>
          <dgm:chPref val="3"/>
        </dgm:presLayoutVars>
      </dgm:prSet>
      <dgm:spPr/>
    </dgm:pt>
    <dgm:pt modelId="{36011467-B6F6-4687-A1B1-09C566360D72}" type="pres">
      <dgm:prSet presAssocID="{F4C3A35E-AA55-4166-A73C-17FDB31AB448}" presName="rootConnector" presStyleLbl="node3" presStyleIdx="2" presStyleCnt="4"/>
      <dgm:spPr/>
    </dgm:pt>
    <dgm:pt modelId="{A7DC39F8-9962-41C7-AAD6-453E10D7BBA4}" type="pres">
      <dgm:prSet presAssocID="{F4C3A35E-AA55-4166-A73C-17FDB31AB448}" presName="hierChild4" presStyleCnt="0"/>
      <dgm:spPr/>
    </dgm:pt>
    <dgm:pt modelId="{7A8E14DC-9066-4012-93B4-48491E401635}" type="pres">
      <dgm:prSet presAssocID="{F4C3A35E-AA55-4166-A73C-17FDB31AB448}" presName="hierChild5" presStyleCnt="0"/>
      <dgm:spPr/>
    </dgm:pt>
    <dgm:pt modelId="{A9BC14BC-49BD-4B15-8F3C-23529C63A7A6}" type="pres">
      <dgm:prSet presAssocID="{EC7FD555-02CC-43D0-991D-E3E08B86E495}" presName="Name37" presStyleLbl="parChTrans1D3" presStyleIdx="3" presStyleCnt="4"/>
      <dgm:spPr/>
    </dgm:pt>
    <dgm:pt modelId="{4517D2FF-25BF-42DF-AA16-E2D296F10D09}" type="pres">
      <dgm:prSet presAssocID="{A225C2E7-2013-4559-BFA7-29DF7884E72E}" presName="hierRoot2" presStyleCnt="0">
        <dgm:presLayoutVars>
          <dgm:hierBranch val="init"/>
        </dgm:presLayoutVars>
      </dgm:prSet>
      <dgm:spPr/>
    </dgm:pt>
    <dgm:pt modelId="{BD6DD2E6-8026-43AE-BF57-2B1FBD87F264}" type="pres">
      <dgm:prSet presAssocID="{A225C2E7-2013-4559-BFA7-29DF7884E72E}" presName="rootComposite" presStyleCnt="0"/>
      <dgm:spPr/>
    </dgm:pt>
    <dgm:pt modelId="{CBB71198-9263-487B-B726-DCA7B578E8CE}" type="pres">
      <dgm:prSet presAssocID="{A225C2E7-2013-4559-BFA7-29DF7884E72E}" presName="rootText" presStyleLbl="node3" presStyleIdx="3" presStyleCnt="4">
        <dgm:presLayoutVars>
          <dgm:chPref val="3"/>
        </dgm:presLayoutVars>
      </dgm:prSet>
      <dgm:spPr/>
    </dgm:pt>
    <dgm:pt modelId="{9236DC81-84B4-4535-980B-CAA48AD19679}" type="pres">
      <dgm:prSet presAssocID="{A225C2E7-2013-4559-BFA7-29DF7884E72E}" presName="rootConnector" presStyleLbl="node3" presStyleIdx="3" presStyleCnt="4"/>
      <dgm:spPr/>
    </dgm:pt>
    <dgm:pt modelId="{6AB79CFB-43FC-4875-B6DF-8934A0DEE02C}" type="pres">
      <dgm:prSet presAssocID="{A225C2E7-2013-4559-BFA7-29DF7884E72E}" presName="hierChild4" presStyleCnt="0"/>
      <dgm:spPr/>
    </dgm:pt>
    <dgm:pt modelId="{0B6C3B6A-287F-4BAE-9AB0-0A66C9CD7D60}" type="pres">
      <dgm:prSet presAssocID="{A225C2E7-2013-4559-BFA7-29DF7884E72E}" presName="hierChild5" presStyleCnt="0"/>
      <dgm:spPr/>
    </dgm:pt>
    <dgm:pt modelId="{EA215A6F-E9F1-4AB0-BE53-F362F53279FA}" type="pres">
      <dgm:prSet presAssocID="{7F58FD7A-3AB4-4945-9DE3-B567BA45CFA0}" presName="hierChild5" presStyleCnt="0"/>
      <dgm:spPr/>
    </dgm:pt>
    <dgm:pt modelId="{D0DF4440-9A8D-4CA8-A2E3-7EF9EA727EEA}" type="pres">
      <dgm:prSet presAssocID="{69676A68-EF9F-4629-B4F0-383BE9B9703B}" presName="hierChild3" presStyleCnt="0"/>
      <dgm:spPr/>
    </dgm:pt>
  </dgm:ptLst>
  <dgm:cxnLst>
    <dgm:cxn modelId="{FFFDBD07-715E-416B-8B4E-F8B3587DA9B0}" srcId="{9EAE76F0-5B64-40F1-91F3-C81E4F824AB5}" destId="{8B4216FC-32E0-4A22-9AA3-942EEF5E3DB2}" srcOrd="0" destOrd="0" parTransId="{647F3B88-4BB1-4FF2-A41D-087AA54372D0}" sibTransId="{82941DD9-AC27-496E-81AA-8D4B2E2A053F}"/>
    <dgm:cxn modelId="{0ADB9413-C496-4B18-A2AD-389F5EB25891}" type="presOf" srcId="{7F58FD7A-3AB4-4945-9DE3-B567BA45CFA0}" destId="{32AB45B4-B302-4FCD-A041-99DEE4389A33}" srcOrd="0" destOrd="0" presId="urn:microsoft.com/office/officeart/2005/8/layout/orgChart1"/>
    <dgm:cxn modelId="{70C13415-2CDD-4C4F-B29A-95AB833A4E6B}" type="presOf" srcId="{11FF599B-6D6C-41B2-839A-3A36DF261EBB}" destId="{6029ED48-DCF8-4739-9BFD-F83282D185DC}" srcOrd="0" destOrd="0" presId="urn:microsoft.com/office/officeart/2005/8/layout/orgChart1"/>
    <dgm:cxn modelId="{5B22341D-D666-4FA9-934F-848225A41547}" type="presOf" srcId="{CBF25C26-FCAB-4D3D-8D3A-BFA2141A4B5C}" destId="{9FA7DFB7-BFCA-48E0-8F50-F7BE8DA1AFE2}" srcOrd="0" destOrd="0" presId="urn:microsoft.com/office/officeart/2005/8/layout/orgChart1"/>
    <dgm:cxn modelId="{CB0BC027-05FB-4696-8ADB-1DFDB28D08AA}" srcId="{69676A68-EF9F-4629-B4F0-383BE9B9703B}" destId="{7F58FD7A-3AB4-4945-9DE3-B567BA45CFA0}" srcOrd="1" destOrd="0" parTransId="{B0E1825A-0FF4-4FEB-8A0F-77B51B3B2D7C}" sibTransId="{A1CFB292-B1D0-438B-9607-4D6304371C8F}"/>
    <dgm:cxn modelId="{92438F34-D30A-46BB-BA8C-1054337DC512}" srcId="{9EAE76F0-5B64-40F1-91F3-C81E4F824AB5}" destId="{5639F024-1DDB-4DF1-A45B-75B58FC1AB21}" srcOrd="1" destOrd="0" parTransId="{CBF25C26-FCAB-4D3D-8D3A-BFA2141A4B5C}" sibTransId="{802AD604-AD73-4EDD-985C-9CB272E8474E}"/>
    <dgm:cxn modelId="{499F6435-945E-41B0-A384-74B908F65B2D}" type="presOf" srcId="{69676A68-EF9F-4629-B4F0-383BE9B9703B}" destId="{D40BCEB6-9D8E-4869-8B98-E3DA2EEF9B8B}" srcOrd="1" destOrd="0" presId="urn:microsoft.com/office/officeart/2005/8/layout/orgChart1"/>
    <dgm:cxn modelId="{7E260336-D8C1-4BA9-BFE4-7534DC0DF76E}" type="presOf" srcId="{7F58FD7A-3AB4-4945-9DE3-B567BA45CFA0}" destId="{FA4AB880-483E-4B4E-A061-F7C48FDB19D2}" srcOrd="1" destOrd="0" presId="urn:microsoft.com/office/officeart/2005/8/layout/orgChart1"/>
    <dgm:cxn modelId="{F34BDE36-1B7E-4BDD-AF34-F50E3D39F02E}" type="presOf" srcId="{A225C2E7-2013-4559-BFA7-29DF7884E72E}" destId="{9236DC81-84B4-4535-980B-CAA48AD19679}" srcOrd="1" destOrd="0" presId="urn:microsoft.com/office/officeart/2005/8/layout/orgChart1"/>
    <dgm:cxn modelId="{72421738-97D6-46A9-821E-948BF44E4F22}" srcId="{B7131795-EBA9-46ED-B1A4-5167D674E786}" destId="{69676A68-EF9F-4629-B4F0-383BE9B9703B}" srcOrd="0" destOrd="0" parTransId="{D220D4CB-7FF4-44D8-8B6A-5ABA39CF08DD}" sibTransId="{4EFC0236-5D7A-432D-BA35-2AB8EFC01382}"/>
    <dgm:cxn modelId="{3222EA3F-77E6-4BE5-8696-84AE69B8827C}" type="presOf" srcId="{21CE19AE-7896-4131-BCCC-14E9637B17BA}" destId="{64999CCA-943E-4683-AB77-B4452AC651C3}" srcOrd="1" destOrd="0" presId="urn:microsoft.com/office/officeart/2005/8/layout/orgChart1"/>
    <dgm:cxn modelId="{148F565D-124B-4C0E-B5CA-5A600B1FCA88}" srcId="{5639F024-1DDB-4DF1-A45B-75B58FC1AB21}" destId="{11FF599B-6D6C-41B2-839A-3A36DF261EBB}" srcOrd="1" destOrd="0" parTransId="{9CA81AC0-DB9E-4872-A248-D6E289344271}" sibTransId="{4B8C64DD-A3FE-4F11-952F-B41345E44CA6}"/>
    <dgm:cxn modelId="{6238AE61-F84E-449C-8F46-60FF3595C3CE}" type="presOf" srcId="{11FF599B-6D6C-41B2-839A-3A36DF261EBB}" destId="{649BD251-94F6-43E4-9AD5-9DCDD3B1C64F}" srcOrd="1" destOrd="0" presId="urn:microsoft.com/office/officeart/2005/8/layout/orgChart1"/>
    <dgm:cxn modelId="{F8C6F266-C6D6-4C94-B577-A55301ECAF43}" type="presOf" srcId="{69676A68-EF9F-4629-B4F0-383BE9B9703B}" destId="{B349C151-5D54-42A1-8A0D-90E1D824ECAB}" srcOrd="0" destOrd="0" presId="urn:microsoft.com/office/officeart/2005/8/layout/orgChart1"/>
    <dgm:cxn modelId="{15DA1B4E-17D9-4B8D-A425-B0D8495FB395}" srcId="{69676A68-EF9F-4629-B4F0-383BE9B9703B}" destId="{9EAE76F0-5B64-40F1-91F3-C81E4F824AB5}" srcOrd="0" destOrd="0" parTransId="{650C4A94-0F27-49E0-82E1-B27E6AB623A9}" sibTransId="{4A14B1F2-2B7C-4621-AEBF-04630293019E}"/>
    <dgm:cxn modelId="{0BB2AF6F-388F-4C01-A66A-C7BC51542CCB}" type="presOf" srcId="{F4C3A35E-AA55-4166-A73C-17FDB31AB448}" destId="{230B99AC-D4F9-40C0-90AC-A358C8D52B57}" srcOrd="0" destOrd="0" presId="urn:microsoft.com/office/officeart/2005/8/layout/orgChart1"/>
    <dgm:cxn modelId="{28481B51-E2F8-4AAF-9CAA-DC7AD5688DAE}" type="presOf" srcId="{21CE19AE-7896-4131-BCCC-14E9637B17BA}" destId="{6D5DB628-38F5-4651-B9CC-A9310B77F1D3}" srcOrd="0" destOrd="0" presId="urn:microsoft.com/office/officeart/2005/8/layout/orgChart1"/>
    <dgm:cxn modelId="{D1F87971-2300-4513-B23B-116D9136CCDB}" type="presOf" srcId="{796D1C79-E2E3-4771-AD4B-35CDB2FECCC9}" destId="{4BDA70BC-B613-42AF-A62D-1844BC792E85}" srcOrd="0" destOrd="0" presId="urn:microsoft.com/office/officeart/2005/8/layout/orgChart1"/>
    <dgm:cxn modelId="{E5061876-3FC4-41FF-9296-6780784EDC65}" type="presOf" srcId="{650C4A94-0F27-49E0-82E1-B27E6AB623A9}" destId="{BEC1E86A-852C-4DCE-8A5A-4CF3D94B278E}" srcOrd="0" destOrd="0" presId="urn:microsoft.com/office/officeart/2005/8/layout/orgChart1"/>
    <dgm:cxn modelId="{93586D79-4CED-4356-A80D-E9D07E36A2DF}" srcId="{7F58FD7A-3AB4-4945-9DE3-B567BA45CFA0}" destId="{A225C2E7-2013-4559-BFA7-29DF7884E72E}" srcOrd="1" destOrd="0" parTransId="{EC7FD555-02CC-43D0-991D-E3E08B86E495}" sibTransId="{B6822473-0DF3-4BC8-BF87-8B37032B7818}"/>
    <dgm:cxn modelId="{85D9F97A-8D1B-4314-864A-3C26FBFC3DB0}" type="presOf" srcId="{9CA81AC0-DB9E-4872-A248-D6E289344271}" destId="{0B0AD9D6-CCFE-4E67-8754-7D7D69FA6AD9}" srcOrd="0" destOrd="0" presId="urn:microsoft.com/office/officeart/2005/8/layout/orgChart1"/>
    <dgm:cxn modelId="{23F90C88-2FC9-40B6-A302-E7D4A56A24BD}" type="presOf" srcId="{5639F024-1DDB-4DF1-A45B-75B58FC1AB21}" destId="{EE65E64A-A419-4708-907F-3CF0E25DFD0A}" srcOrd="0" destOrd="0" presId="urn:microsoft.com/office/officeart/2005/8/layout/orgChart1"/>
    <dgm:cxn modelId="{5F092B8B-9993-470C-84C5-A61D603DAF95}" srcId="{7F58FD7A-3AB4-4945-9DE3-B567BA45CFA0}" destId="{F4C3A35E-AA55-4166-A73C-17FDB31AB448}" srcOrd="0" destOrd="0" parTransId="{796D1C79-E2E3-4771-AD4B-35CDB2FECCC9}" sibTransId="{0486A437-07C6-4134-9742-F612683646C1}"/>
    <dgm:cxn modelId="{F22E8C9A-F355-4767-88E6-AA1304C427BB}" type="presOf" srcId="{9EAE76F0-5B64-40F1-91F3-C81E4F824AB5}" destId="{A59E726B-BF64-4E15-BAB5-67F1F320C746}" srcOrd="1" destOrd="0" presId="urn:microsoft.com/office/officeart/2005/8/layout/orgChart1"/>
    <dgm:cxn modelId="{EFE6CD9B-BC45-4B8C-ABAF-A11D0A563B23}" type="presOf" srcId="{B0E1825A-0FF4-4FEB-8A0F-77B51B3B2D7C}" destId="{4108BE1F-F9AE-4A05-BA3D-C18C3207312A}" srcOrd="0" destOrd="0" presId="urn:microsoft.com/office/officeart/2005/8/layout/orgChart1"/>
    <dgm:cxn modelId="{CD8D369F-412E-41C6-85C4-5F96203C0389}" type="presOf" srcId="{B7131795-EBA9-46ED-B1A4-5167D674E786}" destId="{50C59967-B1D5-4FCE-94A4-CFAEA46F8DFB}" srcOrd="0" destOrd="0" presId="urn:microsoft.com/office/officeart/2005/8/layout/orgChart1"/>
    <dgm:cxn modelId="{519181AE-235C-4185-A9C0-A8A753A51EC4}" type="presOf" srcId="{8B4216FC-32E0-4A22-9AA3-942EEF5E3DB2}" destId="{68B07184-B01B-43A0-8682-EB4B2AE6F4D5}" srcOrd="0" destOrd="0" presId="urn:microsoft.com/office/officeart/2005/8/layout/orgChart1"/>
    <dgm:cxn modelId="{152577B8-AF60-4603-B224-EE01B0D36234}" type="presOf" srcId="{A5A3C82C-4246-47BE-9432-3A733B92CA46}" destId="{06ACF74C-8967-462F-836E-D8A27A4FF00B}" srcOrd="0" destOrd="0" presId="urn:microsoft.com/office/officeart/2005/8/layout/orgChart1"/>
    <dgm:cxn modelId="{BB2BC4BF-66CE-4B30-A5D8-D32FDEF32BF7}" type="presOf" srcId="{647F3B88-4BB1-4FF2-A41D-087AA54372D0}" destId="{5394803B-AB1F-465F-8224-8A10341E5DA5}" srcOrd="0" destOrd="0" presId="urn:microsoft.com/office/officeart/2005/8/layout/orgChart1"/>
    <dgm:cxn modelId="{F22511C1-8C5F-414D-9CCA-88F431BF930F}" type="presOf" srcId="{EC7FD555-02CC-43D0-991D-E3E08B86E495}" destId="{A9BC14BC-49BD-4B15-8F3C-23529C63A7A6}" srcOrd="0" destOrd="0" presId="urn:microsoft.com/office/officeart/2005/8/layout/orgChart1"/>
    <dgm:cxn modelId="{9441CBC1-1E12-4D66-B951-18D8FBB26902}" srcId="{5639F024-1DDB-4DF1-A45B-75B58FC1AB21}" destId="{21CE19AE-7896-4131-BCCC-14E9637B17BA}" srcOrd="0" destOrd="0" parTransId="{A5A3C82C-4246-47BE-9432-3A733B92CA46}" sibTransId="{D7FD5381-F675-4090-A4A6-822D9236C1BE}"/>
    <dgm:cxn modelId="{A6FC25C2-7771-4963-9A4F-C474EF9056CA}" type="presOf" srcId="{5639F024-1DDB-4DF1-A45B-75B58FC1AB21}" destId="{255108E1-D0BF-4A21-B542-B73A14B57EA0}" srcOrd="1" destOrd="0" presId="urn:microsoft.com/office/officeart/2005/8/layout/orgChart1"/>
    <dgm:cxn modelId="{38EE85CC-E955-41AB-B9A7-84B87A591737}" type="presOf" srcId="{A225C2E7-2013-4559-BFA7-29DF7884E72E}" destId="{CBB71198-9263-487B-B726-DCA7B578E8CE}" srcOrd="0" destOrd="0" presId="urn:microsoft.com/office/officeart/2005/8/layout/orgChart1"/>
    <dgm:cxn modelId="{533DD6D1-2EB1-4556-8ABA-98F30A3460EB}" type="presOf" srcId="{9EAE76F0-5B64-40F1-91F3-C81E4F824AB5}" destId="{E9AA564D-4DFC-45C4-BDE9-8E3F3E2EDB37}" srcOrd="0" destOrd="0" presId="urn:microsoft.com/office/officeart/2005/8/layout/orgChart1"/>
    <dgm:cxn modelId="{E7EF2BFE-39FB-4C14-AF1F-9D90BEAE183C}" type="presOf" srcId="{F4C3A35E-AA55-4166-A73C-17FDB31AB448}" destId="{36011467-B6F6-4687-A1B1-09C566360D72}" srcOrd="1" destOrd="0" presId="urn:microsoft.com/office/officeart/2005/8/layout/orgChart1"/>
    <dgm:cxn modelId="{E4C1D7FE-6E88-4E66-B65D-10A4E97B0140}" type="presOf" srcId="{8B4216FC-32E0-4A22-9AA3-942EEF5E3DB2}" destId="{05743F8C-D2E7-4927-9B42-2FDA6E013FDC}" srcOrd="1" destOrd="0" presId="urn:microsoft.com/office/officeart/2005/8/layout/orgChart1"/>
    <dgm:cxn modelId="{D00A2FE3-92DC-4A05-AA85-957AFC02DD03}" type="presParOf" srcId="{50C59967-B1D5-4FCE-94A4-CFAEA46F8DFB}" destId="{31EF2593-0772-43CA-976B-60447A11D1E2}" srcOrd="0" destOrd="0" presId="urn:microsoft.com/office/officeart/2005/8/layout/orgChart1"/>
    <dgm:cxn modelId="{1B75378D-B846-4D51-B3E1-C04E65ECB980}" type="presParOf" srcId="{31EF2593-0772-43CA-976B-60447A11D1E2}" destId="{7F6F5560-6BD8-4F62-8C36-3D8CF3BA0309}" srcOrd="0" destOrd="0" presId="urn:microsoft.com/office/officeart/2005/8/layout/orgChart1"/>
    <dgm:cxn modelId="{44F28813-CA73-46B8-8372-E60F52EA6DA4}" type="presParOf" srcId="{7F6F5560-6BD8-4F62-8C36-3D8CF3BA0309}" destId="{B349C151-5D54-42A1-8A0D-90E1D824ECAB}" srcOrd="0" destOrd="0" presId="urn:microsoft.com/office/officeart/2005/8/layout/orgChart1"/>
    <dgm:cxn modelId="{CEAB8F3D-CE71-4A51-9912-BCDDB8414959}" type="presParOf" srcId="{7F6F5560-6BD8-4F62-8C36-3D8CF3BA0309}" destId="{D40BCEB6-9D8E-4869-8B98-E3DA2EEF9B8B}" srcOrd="1" destOrd="0" presId="urn:microsoft.com/office/officeart/2005/8/layout/orgChart1"/>
    <dgm:cxn modelId="{61FE5150-00E5-45EC-8104-4B7B081F087D}" type="presParOf" srcId="{31EF2593-0772-43CA-976B-60447A11D1E2}" destId="{00C1ADBB-3F93-42CD-862E-2F97A9903EDD}" srcOrd="1" destOrd="0" presId="urn:microsoft.com/office/officeart/2005/8/layout/orgChart1"/>
    <dgm:cxn modelId="{1060FF85-F64A-417D-ACDE-DFA78E520DC7}" type="presParOf" srcId="{00C1ADBB-3F93-42CD-862E-2F97A9903EDD}" destId="{BEC1E86A-852C-4DCE-8A5A-4CF3D94B278E}" srcOrd="0" destOrd="0" presId="urn:microsoft.com/office/officeart/2005/8/layout/orgChart1"/>
    <dgm:cxn modelId="{277B60A2-9338-4B2D-AE2E-B987A9983FEA}" type="presParOf" srcId="{00C1ADBB-3F93-42CD-862E-2F97A9903EDD}" destId="{4579F715-64CF-4321-978C-F4A1CBFA30FA}" srcOrd="1" destOrd="0" presId="urn:microsoft.com/office/officeart/2005/8/layout/orgChart1"/>
    <dgm:cxn modelId="{80530CEF-515A-4007-ABA4-BA641882D753}" type="presParOf" srcId="{4579F715-64CF-4321-978C-F4A1CBFA30FA}" destId="{98660F87-70EC-4C21-8621-80302850D4AF}" srcOrd="0" destOrd="0" presId="urn:microsoft.com/office/officeart/2005/8/layout/orgChart1"/>
    <dgm:cxn modelId="{F667F871-A2D7-43AC-B370-7601D61FD9E8}" type="presParOf" srcId="{98660F87-70EC-4C21-8621-80302850D4AF}" destId="{E9AA564D-4DFC-45C4-BDE9-8E3F3E2EDB37}" srcOrd="0" destOrd="0" presId="urn:microsoft.com/office/officeart/2005/8/layout/orgChart1"/>
    <dgm:cxn modelId="{0FCE6BD5-EEEB-4882-80AE-BEFD1A0FBF04}" type="presParOf" srcId="{98660F87-70EC-4C21-8621-80302850D4AF}" destId="{A59E726B-BF64-4E15-BAB5-67F1F320C746}" srcOrd="1" destOrd="0" presId="urn:microsoft.com/office/officeart/2005/8/layout/orgChart1"/>
    <dgm:cxn modelId="{BF0ED670-3743-4135-AAEB-ADD7F733639A}" type="presParOf" srcId="{4579F715-64CF-4321-978C-F4A1CBFA30FA}" destId="{226F05E2-5B91-4213-BF9C-C186CAD5A7C6}" srcOrd="1" destOrd="0" presId="urn:microsoft.com/office/officeart/2005/8/layout/orgChart1"/>
    <dgm:cxn modelId="{8D5F9421-1930-4777-A44A-C7D851FFCEFA}" type="presParOf" srcId="{226F05E2-5B91-4213-BF9C-C186CAD5A7C6}" destId="{5394803B-AB1F-465F-8224-8A10341E5DA5}" srcOrd="0" destOrd="0" presId="urn:microsoft.com/office/officeart/2005/8/layout/orgChart1"/>
    <dgm:cxn modelId="{2BAA988E-1EA3-41E7-BD63-E39EA422B1EA}" type="presParOf" srcId="{226F05E2-5B91-4213-BF9C-C186CAD5A7C6}" destId="{8F51A705-55B6-44CA-9666-16AF56A02933}" srcOrd="1" destOrd="0" presId="urn:microsoft.com/office/officeart/2005/8/layout/orgChart1"/>
    <dgm:cxn modelId="{F5297817-D720-4856-96B1-5209429D0D9B}" type="presParOf" srcId="{8F51A705-55B6-44CA-9666-16AF56A02933}" destId="{0011A800-4970-4EB2-9919-DD9F036DD656}" srcOrd="0" destOrd="0" presId="urn:microsoft.com/office/officeart/2005/8/layout/orgChart1"/>
    <dgm:cxn modelId="{C70B3492-70A8-4593-892E-1ECE71A128C6}" type="presParOf" srcId="{0011A800-4970-4EB2-9919-DD9F036DD656}" destId="{68B07184-B01B-43A0-8682-EB4B2AE6F4D5}" srcOrd="0" destOrd="0" presId="urn:microsoft.com/office/officeart/2005/8/layout/orgChart1"/>
    <dgm:cxn modelId="{DCF9B07B-EC65-464D-957C-1D1C2BD39E99}" type="presParOf" srcId="{0011A800-4970-4EB2-9919-DD9F036DD656}" destId="{05743F8C-D2E7-4927-9B42-2FDA6E013FDC}" srcOrd="1" destOrd="0" presId="urn:microsoft.com/office/officeart/2005/8/layout/orgChart1"/>
    <dgm:cxn modelId="{7A455A80-3081-4018-8432-BFA80C5D54EB}" type="presParOf" srcId="{8F51A705-55B6-44CA-9666-16AF56A02933}" destId="{037B8A05-D19B-4026-BC18-305DB79E251A}" srcOrd="1" destOrd="0" presId="urn:microsoft.com/office/officeart/2005/8/layout/orgChart1"/>
    <dgm:cxn modelId="{36D15343-A481-47D6-B307-E86D69808AA2}" type="presParOf" srcId="{8F51A705-55B6-44CA-9666-16AF56A02933}" destId="{92A229CC-ECCB-46E3-803B-F7C07EF96B38}" srcOrd="2" destOrd="0" presId="urn:microsoft.com/office/officeart/2005/8/layout/orgChart1"/>
    <dgm:cxn modelId="{BAB601C7-5307-4C18-894F-DCCB7B729CA3}" type="presParOf" srcId="{226F05E2-5B91-4213-BF9C-C186CAD5A7C6}" destId="{9FA7DFB7-BFCA-48E0-8F50-F7BE8DA1AFE2}" srcOrd="2" destOrd="0" presId="urn:microsoft.com/office/officeart/2005/8/layout/orgChart1"/>
    <dgm:cxn modelId="{592606F0-EE31-4B4F-B521-5E5BF20784D9}" type="presParOf" srcId="{226F05E2-5B91-4213-BF9C-C186CAD5A7C6}" destId="{EA853700-53F8-43B6-ACB2-C9823A2B6A2D}" srcOrd="3" destOrd="0" presId="urn:microsoft.com/office/officeart/2005/8/layout/orgChart1"/>
    <dgm:cxn modelId="{88F99B10-0BD6-49E6-878C-DBEAED9A8EE4}" type="presParOf" srcId="{EA853700-53F8-43B6-ACB2-C9823A2B6A2D}" destId="{7B31282F-8D42-4CD7-AD72-FF8C01B84AF2}" srcOrd="0" destOrd="0" presId="urn:microsoft.com/office/officeart/2005/8/layout/orgChart1"/>
    <dgm:cxn modelId="{445F6675-3332-450B-9E52-F33378725FE3}" type="presParOf" srcId="{7B31282F-8D42-4CD7-AD72-FF8C01B84AF2}" destId="{EE65E64A-A419-4708-907F-3CF0E25DFD0A}" srcOrd="0" destOrd="0" presId="urn:microsoft.com/office/officeart/2005/8/layout/orgChart1"/>
    <dgm:cxn modelId="{8ED3BADD-B99C-4709-99C5-7B20CB85E699}" type="presParOf" srcId="{7B31282F-8D42-4CD7-AD72-FF8C01B84AF2}" destId="{255108E1-D0BF-4A21-B542-B73A14B57EA0}" srcOrd="1" destOrd="0" presId="urn:microsoft.com/office/officeart/2005/8/layout/orgChart1"/>
    <dgm:cxn modelId="{D4E343CC-92E6-4EA4-AF63-1F2FAAB8FBF2}" type="presParOf" srcId="{EA853700-53F8-43B6-ACB2-C9823A2B6A2D}" destId="{8E7DFFF0-49CE-4B1C-B9E5-A74C507FB454}" srcOrd="1" destOrd="0" presId="urn:microsoft.com/office/officeart/2005/8/layout/orgChart1"/>
    <dgm:cxn modelId="{571DE002-13FB-433E-9310-957FAE5B24F5}" type="presParOf" srcId="{8E7DFFF0-49CE-4B1C-B9E5-A74C507FB454}" destId="{06ACF74C-8967-462F-836E-D8A27A4FF00B}" srcOrd="0" destOrd="0" presId="urn:microsoft.com/office/officeart/2005/8/layout/orgChart1"/>
    <dgm:cxn modelId="{DCB48E49-B82F-4298-A85F-179AD1A1D621}" type="presParOf" srcId="{8E7DFFF0-49CE-4B1C-B9E5-A74C507FB454}" destId="{3F86837F-3D84-4C64-AA1A-673109FC4732}" srcOrd="1" destOrd="0" presId="urn:microsoft.com/office/officeart/2005/8/layout/orgChart1"/>
    <dgm:cxn modelId="{BE679FE5-C291-43BA-9A3C-C1E4AE53C133}" type="presParOf" srcId="{3F86837F-3D84-4C64-AA1A-673109FC4732}" destId="{66FBA3B0-DF91-4B09-B995-94854F959026}" srcOrd="0" destOrd="0" presId="urn:microsoft.com/office/officeart/2005/8/layout/orgChart1"/>
    <dgm:cxn modelId="{427CE25D-BF41-4D2E-984E-50AADBDEE7FC}" type="presParOf" srcId="{66FBA3B0-DF91-4B09-B995-94854F959026}" destId="{6D5DB628-38F5-4651-B9CC-A9310B77F1D3}" srcOrd="0" destOrd="0" presId="urn:microsoft.com/office/officeart/2005/8/layout/orgChart1"/>
    <dgm:cxn modelId="{60532A8E-965B-4FE8-9624-EFCD2FAE2A4A}" type="presParOf" srcId="{66FBA3B0-DF91-4B09-B995-94854F959026}" destId="{64999CCA-943E-4683-AB77-B4452AC651C3}" srcOrd="1" destOrd="0" presId="urn:microsoft.com/office/officeart/2005/8/layout/orgChart1"/>
    <dgm:cxn modelId="{2D3B1BFB-05D0-4127-A0E7-8568FA7D6998}" type="presParOf" srcId="{3F86837F-3D84-4C64-AA1A-673109FC4732}" destId="{713D9E94-6666-4C94-9792-7D1F5583547C}" srcOrd="1" destOrd="0" presId="urn:microsoft.com/office/officeart/2005/8/layout/orgChart1"/>
    <dgm:cxn modelId="{29C98BCE-EEA7-41E7-9FA2-9F4D46244A7A}" type="presParOf" srcId="{3F86837F-3D84-4C64-AA1A-673109FC4732}" destId="{9E35373E-CF86-4D24-AA89-57748765E3C5}" srcOrd="2" destOrd="0" presId="urn:microsoft.com/office/officeart/2005/8/layout/orgChart1"/>
    <dgm:cxn modelId="{DB4D5AAF-643F-4DC3-A909-EC717C92C721}" type="presParOf" srcId="{8E7DFFF0-49CE-4B1C-B9E5-A74C507FB454}" destId="{0B0AD9D6-CCFE-4E67-8754-7D7D69FA6AD9}" srcOrd="2" destOrd="0" presId="urn:microsoft.com/office/officeart/2005/8/layout/orgChart1"/>
    <dgm:cxn modelId="{2442CC6D-3A6C-4653-BE07-F6A9D2EF8C87}" type="presParOf" srcId="{8E7DFFF0-49CE-4B1C-B9E5-A74C507FB454}" destId="{BB0ED035-70A6-4A51-8E1D-45599A9F19B0}" srcOrd="3" destOrd="0" presId="urn:microsoft.com/office/officeart/2005/8/layout/orgChart1"/>
    <dgm:cxn modelId="{C4C7E116-50FF-4115-8852-40A972C21DDE}" type="presParOf" srcId="{BB0ED035-70A6-4A51-8E1D-45599A9F19B0}" destId="{D09330CA-5287-446D-93F8-D4224A4467B8}" srcOrd="0" destOrd="0" presId="urn:microsoft.com/office/officeart/2005/8/layout/orgChart1"/>
    <dgm:cxn modelId="{36871061-6C2A-455A-BD31-64EB55065D52}" type="presParOf" srcId="{D09330CA-5287-446D-93F8-D4224A4467B8}" destId="{6029ED48-DCF8-4739-9BFD-F83282D185DC}" srcOrd="0" destOrd="0" presId="urn:microsoft.com/office/officeart/2005/8/layout/orgChart1"/>
    <dgm:cxn modelId="{2E6017C5-332A-4460-A323-ACB46B9074F2}" type="presParOf" srcId="{D09330CA-5287-446D-93F8-D4224A4467B8}" destId="{649BD251-94F6-43E4-9AD5-9DCDD3B1C64F}" srcOrd="1" destOrd="0" presId="urn:microsoft.com/office/officeart/2005/8/layout/orgChart1"/>
    <dgm:cxn modelId="{553E8882-0121-47A7-9919-77A2EF592112}" type="presParOf" srcId="{BB0ED035-70A6-4A51-8E1D-45599A9F19B0}" destId="{815DF5CA-0AC6-42FF-8467-C7E7602FFC89}" srcOrd="1" destOrd="0" presId="urn:microsoft.com/office/officeart/2005/8/layout/orgChart1"/>
    <dgm:cxn modelId="{BB7B2338-C29C-4D36-8160-13B8E0BD93F3}" type="presParOf" srcId="{BB0ED035-70A6-4A51-8E1D-45599A9F19B0}" destId="{B34124D3-399F-4F18-9AE6-D1F2EE8FAD8C}" srcOrd="2" destOrd="0" presId="urn:microsoft.com/office/officeart/2005/8/layout/orgChart1"/>
    <dgm:cxn modelId="{29F206D9-A6C8-4248-BEF0-8D6D2B9AAA41}" type="presParOf" srcId="{EA853700-53F8-43B6-ACB2-C9823A2B6A2D}" destId="{59F656C9-0C7C-4E04-829A-2581C00D8567}" srcOrd="2" destOrd="0" presId="urn:microsoft.com/office/officeart/2005/8/layout/orgChart1"/>
    <dgm:cxn modelId="{04578E2D-D3E9-48D8-B6EA-4F54FD5ECB3D}" type="presParOf" srcId="{4579F715-64CF-4321-978C-F4A1CBFA30FA}" destId="{A5A2FD17-3EC3-4B3D-A4DB-739C37F713E9}" srcOrd="2" destOrd="0" presId="urn:microsoft.com/office/officeart/2005/8/layout/orgChart1"/>
    <dgm:cxn modelId="{0E67B505-F464-4203-AE5A-9014EC5DF64C}" type="presParOf" srcId="{00C1ADBB-3F93-42CD-862E-2F97A9903EDD}" destId="{4108BE1F-F9AE-4A05-BA3D-C18C3207312A}" srcOrd="2" destOrd="0" presId="urn:microsoft.com/office/officeart/2005/8/layout/orgChart1"/>
    <dgm:cxn modelId="{00998D5C-388E-4544-A73E-25BA594F5857}" type="presParOf" srcId="{00C1ADBB-3F93-42CD-862E-2F97A9903EDD}" destId="{4AD4AD6B-346B-408E-82F4-B27777D03FFE}" srcOrd="3" destOrd="0" presId="urn:microsoft.com/office/officeart/2005/8/layout/orgChart1"/>
    <dgm:cxn modelId="{86663293-857B-4B88-9EBA-7BEB6CE964B3}" type="presParOf" srcId="{4AD4AD6B-346B-408E-82F4-B27777D03FFE}" destId="{AE04529F-B7EA-4060-9AC0-FB67FAE0B938}" srcOrd="0" destOrd="0" presId="urn:microsoft.com/office/officeart/2005/8/layout/orgChart1"/>
    <dgm:cxn modelId="{D847F9CC-837C-4FB3-A72B-4F113FDC0AD3}" type="presParOf" srcId="{AE04529F-B7EA-4060-9AC0-FB67FAE0B938}" destId="{32AB45B4-B302-4FCD-A041-99DEE4389A33}" srcOrd="0" destOrd="0" presId="urn:microsoft.com/office/officeart/2005/8/layout/orgChart1"/>
    <dgm:cxn modelId="{4E8DA73D-FD6B-48D6-B402-233853778BAD}" type="presParOf" srcId="{AE04529F-B7EA-4060-9AC0-FB67FAE0B938}" destId="{FA4AB880-483E-4B4E-A061-F7C48FDB19D2}" srcOrd="1" destOrd="0" presId="urn:microsoft.com/office/officeart/2005/8/layout/orgChart1"/>
    <dgm:cxn modelId="{831A4143-BFC9-4B1E-B000-E03BDD796C8A}" type="presParOf" srcId="{4AD4AD6B-346B-408E-82F4-B27777D03FFE}" destId="{A2EBF8BE-628B-4BFC-8976-E126C36FA8E4}" srcOrd="1" destOrd="0" presId="urn:microsoft.com/office/officeart/2005/8/layout/orgChart1"/>
    <dgm:cxn modelId="{5959738D-963C-4431-844D-328BBBC851A1}" type="presParOf" srcId="{A2EBF8BE-628B-4BFC-8976-E126C36FA8E4}" destId="{4BDA70BC-B613-42AF-A62D-1844BC792E85}" srcOrd="0" destOrd="0" presId="urn:microsoft.com/office/officeart/2005/8/layout/orgChart1"/>
    <dgm:cxn modelId="{ED20F23D-FA05-4187-820A-EA644C97A8C9}" type="presParOf" srcId="{A2EBF8BE-628B-4BFC-8976-E126C36FA8E4}" destId="{A38FC076-9426-497E-8575-D8FD44F1D602}" srcOrd="1" destOrd="0" presId="urn:microsoft.com/office/officeart/2005/8/layout/orgChart1"/>
    <dgm:cxn modelId="{62126932-AC7B-4EC5-873F-ACCBF91D3970}" type="presParOf" srcId="{A38FC076-9426-497E-8575-D8FD44F1D602}" destId="{5B1E9C3B-D3B0-41EE-A13E-DC8ABE81163A}" srcOrd="0" destOrd="0" presId="urn:microsoft.com/office/officeart/2005/8/layout/orgChart1"/>
    <dgm:cxn modelId="{043816CA-BDBB-402F-9A84-5BE02669CFEF}" type="presParOf" srcId="{5B1E9C3B-D3B0-41EE-A13E-DC8ABE81163A}" destId="{230B99AC-D4F9-40C0-90AC-A358C8D52B57}" srcOrd="0" destOrd="0" presId="urn:microsoft.com/office/officeart/2005/8/layout/orgChart1"/>
    <dgm:cxn modelId="{4C60333D-ABC8-4330-A83A-B3173D401808}" type="presParOf" srcId="{5B1E9C3B-D3B0-41EE-A13E-DC8ABE81163A}" destId="{36011467-B6F6-4687-A1B1-09C566360D72}" srcOrd="1" destOrd="0" presId="urn:microsoft.com/office/officeart/2005/8/layout/orgChart1"/>
    <dgm:cxn modelId="{996A7A2F-74F5-4A77-8157-76A897AC536D}" type="presParOf" srcId="{A38FC076-9426-497E-8575-D8FD44F1D602}" destId="{A7DC39F8-9962-41C7-AAD6-453E10D7BBA4}" srcOrd="1" destOrd="0" presId="urn:microsoft.com/office/officeart/2005/8/layout/orgChart1"/>
    <dgm:cxn modelId="{C733C0DF-CF21-4B16-B57F-C8FF088C1952}" type="presParOf" srcId="{A38FC076-9426-497E-8575-D8FD44F1D602}" destId="{7A8E14DC-9066-4012-93B4-48491E401635}" srcOrd="2" destOrd="0" presId="urn:microsoft.com/office/officeart/2005/8/layout/orgChart1"/>
    <dgm:cxn modelId="{011DF8C4-B012-453C-A63B-DA1A19F5EC1E}" type="presParOf" srcId="{A2EBF8BE-628B-4BFC-8976-E126C36FA8E4}" destId="{A9BC14BC-49BD-4B15-8F3C-23529C63A7A6}" srcOrd="2" destOrd="0" presId="urn:microsoft.com/office/officeart/2005/8/layout/orgChart1"/>
    <dgm:cxn modelId="{4F06F6F5-2AA0-42AC-BBE5-19611D1F3DB9}" type="presParOf" srcId="{A2EBF8BE-628B-4BFC-8976-E126C36FA8E4}" destId="{4517D2FF-25BF-42DF-AA16-E2D296F10D09}" srcOrd="3" destOrd="0" presId="urn:microsoft.com/office/officeart/2005/8/layout/orgChart1"/>
    <dgm:cxn modelId="{A0F3827B-F4C8-4A66-B261-4F771357C845}" type="presParOf" srcId="{4517D2FF-25BF-42DF-AA16-E2D296F10D09}" destId="{BD6DD2E6-8026-43AE-BF57-2B1FBD87F264}" srcOrd="0" destOrd="0" presId="urn:microsoft.com/office/officeart/2005/8/layout/orgChart1"/>
    <dgm:cxn modelId="{72EED08D-AAC8-4616-8B6C-3591DAA9011D}" type="presParOf" srcId="{BD6DD2E6-8026-43AE-BF57-2B1FBD87F264}" destId="{CBB71198-9263-487B-B726-DCA7B578E8CE}" srcOrd="0" destOrd="0" presId="urn:microsoft.com/office/officeart/2005/8/layout/orgChart1"/>
    <dgm:cxn modelId="{71A3DF3C-DB7C-4735-97CC-21651F79E8FE}" type="presParOf" srcId="{BD6DD2E6-8026-43AE-BF57-2B1FBD87F264}" destId="{9236DC81-84B4-4535-980B-CAA48AD19679}" srcOrd="1" destOrd="0" presId="urn:microsoft.com/office/officeart/2005/8/layout/orgChart1"/>
    <dgm:cxn modelId="{71C8C21E-E1B0-4F28-97DB-0499E95342F9}" type="presParOf" srcId="{4517D2FF-25BF-42DF-AA16-E2D296F10D09}" destId="{6AB79CFB-43FC-4875-B6DF-8934A0DEE02C}" srcOrd="1" destOrd="0" presId="urn:microsoft.com/office/officeart/2005/8/layout/orgChart1"/>
    <dgm:cxn modelId="{C647C27B-3601-42CC-B9E1-A25C80FD59FB}" type="presParOf" srcId="{4517D2FF-25BF-42DF-AA16-E2D296F10D09}" destId="{0B6C3B6A-287F-4BAE-9AB0-0A66C9CD7D60}" srcOrd="2" destOrd="0" presId="urn:microsoft.com/office/officeart/2005/8/layout/orgChart1"/>
    <dgm:cxn modelId="{334382E6-B2F8-47FE-8070-C12BA16DCA59}" type="presParOf" srcId="{4AD4AD6B-346B-408E-82F4-B27777D03FFE}" destId="{EA215A6F-E9F1-4AB0-BE53-F362F53279FA}" srcOrd="2" destOrd="0" presId="urn:microsoft.com/office/officeart/2005/8/layout/orgChart1"/>
    <dgm:cxn modelId="{9F2999DF-E683-4099-BC4D-15C8DD800E2C}" type="presParOf" srcId="{31EF2593-0772-43CA-976B-60447A11D1E2}" destId="{D0DF4440-9A8D-4CA8-A2E3-7EF9EA727EEA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C14BC-49BD-4B15-8F3C-23529C63A7A6}">
      <dsp:nvSpPr>
        <dsp:cNvPr id="0" name=""/>
        <dsp:cNvSpPr/>
      </dsp:nvSpPr>
      <dsp:spPr>
        <a:xfrm>
          <a:off x="4066198" y="1800522"/>
          <a:ext cx="222963" cy="173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112"/>
              </a:lnTo>
              <a:lnTo>
                <a:pt x="222963" y="17391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A70BC-B613-42AF-A62D-1844BC792E85}">
      <dsp:nvSpPr>
        <dsp:cNvPr id="0" name=""/>
        <dsp:cNvSpPr/>
      </dsp:nvSpPr>
      <dsp:spPr>
        <a:xfrm>
          <a:off x="4066198" y="1800522"/>
          <a:ext cx="222963" cy="683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753"/>
              </a:lnTo>
              <a:lnTo>
                <a:pt x="222963" y="6837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8BE1F-F9AE-4A05-BA3D-C18C3207312A}">
      <dsp:nvSpPr>
        <dsp:cNvPr id="0" name=""/>
        <dsp:cNvSpPr/>
      </dsp:nvSpPr>
      <dsp:spPr>
        <a:xfrm>
          <a:off x="3311839" y="745163"/>
          <a:ext cx="1348926" cy="312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074"/>
              </a:lnTo>
              <a:lnTo>
                <a:pt x="1348926" y="156074"/>
              </a:lnTo>
              <a:lnTo>
                <a:pt x="1348926" y="31214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AD9D6-CCFE-4E67-8754-7D7D69FA6AD9}">
      <dsp:nvSpPr>
        <dsp:cNvPr id="0" name=""/>
        <dsp:cNvSpPr/>
      </dsp:nvSpPr>
      <dsp:spPr>
        <a:xfrm>
          <a:off x="2267629" y="2855881"/>
          <a:ext cx="222963" cy="173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112"/>
              </a:lnTo>
              <a:lnTo>
                <a:pt x="222963" y="17391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CF74C-8967-462F-836E-D8A27A4FF00B}">
      <dsp:nvSpPr>
        <dsp:cNvPr id="0" name=""/>
        <dsp:cNvSpPr/>
      </dsp:nvSpPr>
      <dsp:spPr>
        <a:xfrm>
          <a:off x="2267629" y="2855881"/>
          <a:ext cx="222963" cy="683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753"/>
              </a:lnTo>
              <a:lnTo>
                <a:pt x="222963" y="6837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7DFB7-BFCA-48E0-8F50-F7BE8DA1AFE2}">
      <dsp:nvSpPr>
        <dsp:cNvPr id="0" name=""/>
        <dsp:cNvSpPr/>
      </dsp:nvSpPr>
      <dsp:spPr>
        <a:xfrm>
          <a:off x="1962912" y="1800522"/>
          <a:ext cx="899284" cy="312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074"/>
              </a:lnTo>
              <a:lnTo>
                <a:pt x="899284" y="156074"/>
              </a:lnTo>
              <a:lnTo>
                <a:pt x="899284" y="31214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4803B-AB1F-465F-8224-8A10341E5DA5}">
      <dsp:nvSpPr>
        <dsp:cNvPr id="0" name=""/>
        <dsp:cNvSpPr/>
      </dsp:nvSpPr>
      <dsp:spPr>
        <a:xfrm>
          <a:off x="1063628" y="1800522"/>
          <a:ext cx="899284" cy="312148"/>
        </a:xfrm>
        <a:custGeom>
          <a:avLst/>
          <a:gdLst/>
          <a:ahLst/>
          <a:cxnLst/>
          <a:rect l="0" t="0" r="0" b="0"/>
          <a:pathLst>
            <a:path>
              <a:moveTo>
                <a:pt x="899284" y="0"/>
              </a:moveTo>
              <a:lnTo>
                <a:pt x="899284" y="156074"/>
              </a:lnTo>
              <a:lnTo>
                <a:pt x="0" y="156074"/>
              </a:lnTo>
              <a:lnTo>
                <a:pt x="0" y="31214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1E86A-852C-4DCE-8A5A-4CF3D94B278E}">
      <dsp:nvSpPr>
        <dsp:cNvPr id="0" name=""/>
        <dsp:cNvSpPr/>
      </dsp:nvSpPr>
      <dsp:spPr>
        <a:xfrm>
          <a:off x="1962912" y="745163"/>
          <a:ext cx="1348926" cy="312148"/>
        </a:xfrm>
        <a:custGeom>
          <a:avLst/>
          <a:gdLst/>
          <a:ahLst/>
          <a:cxnLst/>
          <a:rect l="0" t="0" r="0" b="0"/>
          <a:pathLst>
            <a:path>
              <a:moveTo>
                <a:pt x="1348926" y="0"/>
              </a:moveTo>
              <a:lnTo>
                <a:pt x="1348926" y="156074"/>
              </a:lnTo>
              <a:lnTo>
                <a:pt x="0" y="156074"/>
              </a:lnTo>
              <a:lnTo>
                <a:pt x="0" y="31214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9C151-5D54-42A1-8A0D-90E1D824ECAB}">
      <dsp:nvSpPr>
        <dsp:cNvPr id="0" name=""/>
        <dsp:cNvSpPr/>
      </dsp:nvSpPr>
      <dsp:spPr>
        <a:xfrm>
          <a:off x="2568629" y="1953"/>
          <a:ext cx="1486420" cy="743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/>
            <a:t>Жай Механизмдер</a:t>
          </a:r>
          <a:endParaRPr lang="ru-KZ" sz="1600" kern="1200" dirty="0"/>
        </a:p>
      </dsp:txBody>
      <dsp:txXfrm>
        <a:off x="2568629" y="1953"/>
        <a:ext cx="1486420" cy="743210"/>
      </dsp:txXfrm>
    </dsp:sp>
    <dsp:sp modelId="{E9AA564D-4DFC-45C4-BDE9-8E3F3E2EDB37}">
      <dsp:nvSpPr>
        <dsp:cNvPr id="0" name=""/>
        <dsp:cNvSpPr/>
      </dsp:nvSpPr>
      <dsp:spPr>
        <a:xfrm>
          <a:off x="1219702" y="1057311"/>
          <a:ext cx="1486420" cy="743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/>
            <a:t>Иіндік </a:t>
          </a:r>
          <a:endParaRPr lang="ru-KZ" sz="1600" kern="1200" dirty="0"/>
        </a:p>
      </dsp:txBody>
      <dsp:txXfrm>
        <a:off x="1219702" y="1057311"/>
        <a:ext cx="1486420" cy="743210"/>
      </dsp:txXfrm>
    </dsp:sp>
    <dsp:sp modelId="{68B07184-B01B-43A0-8682-EB4B2AE6F4D5}">
      <dsp:nvSpPr>
        <dsp:cNvPr id="0" name=""/>
        <dsp:cNvSpPr/>
      </dsp:nvSpPr>
      <dsp:spPr>
        <a:xfrm>
          <a:off x="320417" y="2112670"/>
          <a:ext cx="1486420" cy="743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Шығыр</a:t>
          </a:r>
          <a:r>
            <a:rPr lang="ru-RU" sz="1600" kern="1200" dirty="0"/>
            <a:t> </a:t>
          </a:r>
          <a:endParaRPr lang="ru-KZ" sz="1600" kern="1200" dirty="0"/>
        </a:p>
      </dsp:txBody>
      <dsp:txXfrm>
        <a:off x="320417" y="2112670"/>
        <a:ext cx="1486420" cy="743210"/>
      </dsp:txXfrm>
    </dsp:sp>
    <dsp:sp modelId="{EE65E64A-A419-4708-907F-3CF0E25DFD0A}">
      <dsp:nvSpPr>
        <dsp:cNvPr id="0" name=""/>
        <dsp:cNvSpPr/>
      </dsp:nvSpPr>
      <dsp:spPr>
        <a:xfrm>
          <a:off x="2118986" y="2112670"/>
          <a:ext cx="1486420" cy="743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/>
            <a:t>Блок </a:t>
          </a:r>
          <a:endParaRPr lang="ru-KZ" sz="1600" kern="1200" dirty="0"/>
        </a:p>
      </dsp:txBody>
      <dsp:txXfrm>
        <a:off x="2118986" y="2112670"/>
        <a:ext cx="1486420" cy="743210"/>
      </dsp:txXfrm>
    </dsp:sp>
    <dsp:sp modelId="{6D5DB628-38F5-4651-B9CC-A9310B77F1D3}">
      <dsp:nvSpPr>
        <dsp:cNvPr id="0" name=""/>
        <dsp:cNvSpPr/>
      </dsp:nvSpPr>
      <dsp:spPr>
        <a:xfrm>
          <a:off x="2490592" y="3168029"/>
          <a:ext cx="1486420" cy="743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/>
            <a:t>Жылжымалы блок</a:t>
          </a:r>
          <a:endParaRPr lang="ru-KZ" sz="1600" kern="1200" dirty="0"/>
        </a:p>
      </dsp:txBody>
      <dsp:txXfrm>
        <a:off x="2490592" y="3168029"/>
        <a:ext cx="1486420" cy="743210"/>
      </dsp:txXfrm>
    </dsp:sp>
    <dsp:sp modelId="{6029ED48-DCF8-4739-9BFD-F83282D185DC}">
      <dsp:nvSpPr>
        <dsp:cNvPr id="0" name=""/>
        <dsp:cNvSpPr/>
      </dsp:nvSpPr>
      <dsp:spPr>
        <a:xfrm>
          <a:off x="2490592" y="4223388"/>
          <a:ext cx="1486420" cy="743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/>
            <a:t>Жылжымайтын блок</a:t>
          </a:r>
          <a:endParaRPr lang="ru-KZ" sz="1600" kern="1200" dirty="0"/>
        </a:p>
      </dsp:txBody>
      <dsp:txXfrm>
        <a:off x="2490592" y="4223388"/>
        <a:ext cx="1486420" cy="743210"/>
      </dsp:txXfrm>
    </dsp:sp>
    <dsp:sp modelId="{32AB45B4-B302-4FCD-A041-99DEE4389A33}">
      <dsp:nvSpPr>
        <dsp:cNvPr id="0" name=""/>
        <dsp:cNvSpPr/>
      </dsp:nvSpPr>
      <dsp:spPr>
        <a:xfrm>
          <a:off x="3917556" y="1057311"/>
          <a:ext cx="1486420" cy="743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/>
            <a:t>Көлбеу жазықтық</a:t>
          </a:r>
          <a:endParaRPr lang="ru-KZ" sz="1600" kern="1200" dirty="0"/>
        </a:p>
      </dsp:txBody>
      <dsp:txXfrm>
        <a:off x="3917556" y="1057311"/>
        <a:ext cx="1486420" cy="743210"/>
      </dsp:txXfrm>
    </dsp:sp>
    <dsp:sp modelId="{230B99AC-D4F9-40C0-90AC-A358C8D52B57}">
      <dsp:nvSpPr>
        <dsp:cNvPr id="0" name=""/>
        <dsp:cNvSpPr/>
      </dsp:nvSpPr>
      <dsp:spPr>
        <a:xfrm>
          <a:off x="4289161" y="2112670"/>
          <a:ext cx="1486420" cy="743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/>
            <a:t>Сына 	</a:t>
          </a:r>
          <a:endParaRPr lang="ru-KZ" sz="1600" kern="1200" dirty="0"/>
        </a:p>
      </dsp:txBody>
      <dsp:txXfrm>
        <a:off x="4289161" y="2112670"/>
        <a:ext cx="1486420" cy="743210"/>
      </dsp:txXfrm>
    </dsp:sp>
    <dsp:sp modelId="{CBB71198-9263-487B-B726-DCA7B578E8CE}">
      <dsp:nvSpPr>
        <dsp:cNvPr id="0" name=""/>
        <dsp:cNvSpPr/>
      </dsp:nvSpPr>
      <dsp:spPr>
        <a:xfrm>
          <a:off x="4289161" y="3168029"/>
          <a:ext cx="1486420" cy="743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/>
            <a:t>Бұранда</a:t>
          </a:r>
          <a:endParaRPr lang="ru-KZ" sz="1600" kern="1200" dirty="0"/>
        </a:p>
      </dsp:txBody>
      <dsp:txXfrm>
        <a:off x="4289161" y="3168029"/>
        <a:ext cx="1486420" cy="743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0F22E-17A4-4AB6-8D23-E2F4A07CB6D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4203B-BD4B-4F25-A4CA-7790E459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7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0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41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1792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0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1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89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6A9E-6906-46F9-B173-713C6F394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971102"/>
      </p:ext>
    </p:extLst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1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6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0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6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4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3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0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F53C-559C-415A-8A96-C4EEB954C399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BD7BBF-589A-4A4A-AC95-15D3B565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1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572" y="2564904"/>
            <a:ext cx="76143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Механиканың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алтын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9091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76875" y="332656"/>
            <a:ext cx="6960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Есептер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шығару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53EBE-CD9B-4449-A9B3-4AE2D8348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908" y="1333016"/>
            <a:ext cx="6332183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Көлбеу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жазықтықтың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ұзындығы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8 м,</a:t>
            </a:r>
            <a:endParaRPr kumimoji="0" lang="ru-RU" altLang="ru-KZ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биіктігі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2 м.</a:t>
            </a:r>
            <a:r>
              <a:rPr kumimoji="0" lang="ru-RU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Массасы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1200 Н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денені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көлбеу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жазықтық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endParaRPr kumimoji="0" lang="ru-RU" altLang="ru-KZ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бойымен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көтеру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үшін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оған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қандай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күш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қолдану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KZ" altLang="ru-KZ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керек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?</a:t>
            </a:r>
            <a:r>
              <a:rPr kumimoji="0" lang="ru-KZ" altLang="ru-K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2A86D80-BF9C-4639-9CD1-A8B027AC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0796" t="65599" r="71244" b="25633"/>
          <a:stretch>
            <a:fillRect/>
          </a:stretch>
        </p:blipFill>
        <p:spPr bwMode="auto">
          <a:xfrm>
            <a:off x="2035768" y="2614196"/>
            <a:ext cx="2032176" cy="8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36FF20CF-1FBA-40ED-9599-78AF9BB55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313746"/>
            <a:ext cx="1109278" cy="159018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KZ" sz="2100" dirty="0">
                <a:solidFill>
                  <a:srgbClr val="202124"/>
                </a:solidFill>
                <a:latin typeface="inherit"/>
              </a:rPr>
              <a:t>l</a:t>
            </a:r>
            <a:r>
              <a:rPr kumimoji="0" lang="en-US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=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8 м</a:t>
            </a:r>
            <a:endParaRPr kumimoji="0" lang="en-US" altLang="ru-KZ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h=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2 м.</a:t>
            </a:r>
            <a:r>
              <a:rPr kumimoji="0" lang="ru-RU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endParaRPr kumimoji="0" lang="en-US" altLang="ru-KZ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KZ" sz="2100" dirty="0">
                <a:solidFill>
                  <a:srgbClr val="202124"/>
                </a:solidFill>
                <a:latin typeface="inherit"/>
              </a:rPr>
              <a:t>P=</a:t>
            </a:r>
            <a:r>
              <a:rPr kumimoji="0" lang="ru-KZ" altLang="ru-KZ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1200 Н </a:t>
            </a:r>
            <a:endParaRPr kumimoji="0" lang="en-US" altLang="ru-KZ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KZ" sz="21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KZ" sz="2100" dirty="0">
                <a:solidFill>
                  <a:srgbClr val="202124"/>
                </a:solidFill>
                <a:latin typeface="inherit"/>
              </a:rPr>
              <a:t>F=?</a:t>
            </a:r>
            <a:r>
              <a:rPr kumimoji="0" lang="ru-KZ" altLang="ru-K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176C3A8-E593-42CE-8E7C-F35E0F3953C0}"/>
              </a:ext>
            </a:extLst>
          </p:cNvPr>
          <p:cNvCxnSpPr>
            <a:cxnSpLocks/>
          </p:cNvCxnSpPr>
          <p:nvPr/>
        </p:nvCxnSpPr>
        <p:spPr>
          <a:xfrm>
            <a:off x="611560" y="3425524"/>
            <a:ext cx="1109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A9AE8BD-5D0D-425D-9030-D74E3B81B71B}"/>
              </a:ext>
            </a:extLst>
          </p:cNvPr>
          <p:cNvCxnSpPr/>
          <p:nvPr/>
        </p:nvCxnSpPr>
        <p:spPr>
          <a:xfrm>
            <a:off x="1720838" y="2276872"/>
            <a:ext cx="0" cy="1627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58023C-3B51-4D3F-B914-210E01CC3CB4}"/>
                  </a:ext>
                </a:extLst>
              </p:cNvPr>
              <p:cNvSpPr txBox="1"/>
              <p:nvPr/>
            </p:nvSpPr>
            <p:spPr>
              <a:xfrm>
                <a:off x="2085936" y="3573016"/>
                <a:ext cx="5870440" cy="11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4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F</a:t>
                </a:r>
                <a14:m>
                  <m:oMath xmlns:m="http://schemas.openxmlformats.org/officeDocument/2006/math">
                    <m:r>
                      <a:rPr lang="en-US" sz="48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1200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𝐻</m:t>
                    </m:r>
                    <m:f>
                      <m:fPr>
                        <m:ctrlPr>
                          <a:rPr lang="ru-RU" sz="4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4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en-US" sz="4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ru-RU" sz="4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м</m:t>
                        </m:r>
                      </m:den>
                    </m:f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300Н</m:t>
                    </m:r>
                  </m:oMath>
                </a14:m>
                <a:endPara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58023C-3B51-4D3F-B914-210E01CC3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36" y="3573016"/>
                <a:ext cx="5870440" cy="1141916"/>
              </a:xfrm>
              <a:prstGeom prst="rect">
                <a:avLst/>
              </a:prstGeom>
              <a:blipFill>
                <a:blip r:embed="rId3"/>
                <a:stretch>
                  <a:fillRect l="-5088" t="-2139" b="-16043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5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1520" y="332656"/>
            <a:ext cx="6491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Үйге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/>
          </p:nvPr>
        </p:nvSpPr>
        <p:spPr>
          <a:xfrm>
            <a:off x="457200" y="1600201"/>
            <a:ext cx="8229600" cy="24048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lvl="1" algn="ctr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§36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механизмдер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Механиканың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алтын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ережесі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48640" lvl="1" algn="ctr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Жаттығу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5.6</a:t>
            </a:r>
          </a:p>
        </p:txBody>
      </p:sp>
    </p:spTree>
    <p:extLst>
      <p:ext uri="{BB962C8B-B14F-4D97-AF65-F5344CB8AC3E}">
        <p14:creationId xmlns:p14="http://schemas.microsoft.com/office/powerpoint/2010/main" val="1102214617"/>
      </p:ext>
    </p:extLst>
  </p:cSld>
  <p:clrMapOvr>
    <a:masterClrMapping/>
  </p:clrMapOvr>
  <p:transition spd="med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04864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7.2.4.1 қарапайым механизмдердің қолданылуына баға беріп, «Механиканың алтын ережесін» тұжырымдау;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352FB1-3CE6-4F3F-96FE-C6DB09A10B02}"/>
              </a:ext>
            </a:extLst>
          </p:cNvPr>
          <p:cNvSpPr/>
          <p:nvPr/>
        </p:nvSpPr>
        <p:spPr>
          <a:xfrm>
            <a:off x="719572" y="141277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мақсаты: 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8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766" y="476672"/>
            <a:ext cx="7649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Денеге әрекет ететін күштің өз иініне</a:t>
            </a:r>
          </a:p>
          <a:p>
            <a:pPr algn="ctr"/>
            <a:r>
              <a:rPr lang="kk-KZ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көбейтіндісін </a:t>
            </a: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күш моменті 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деп атайды.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95536" y="2132856"/>
                <a:ext cx="2880320" cy="161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8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8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8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8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48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8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48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8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48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32856"/>
                <a:ext cx="2880320" cy="1615570"/>
              </a:xfrm>
              <a:prstGeom prst="rect">
                <a:avLst/>
              </a:prstGeom>
              <a:blipFill>
                <a:blip r:embed="rId2"/>
                <a:stretch>
                  <a:fillRect b="-755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131840" y="2525142"/>
                <a:ext cx="41889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ru-RU" sz="4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4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4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4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4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48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525142"/>
                <a:ext cx="418890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3443300" y="4077072"/>
                <a:ext cx="238828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</a:rPr>
                        <m:t>𝑀</m:t>
                      </m:r>
                      <m:r>
                        <a:rPr lang="en-US" sz="5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5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</a:rPr>
                        <m:t>𝐹𝑙</m:t>
                      </m:r>
                    </m:oMath>
                  </m:oMathPara>
                </a14:m>
                <a:endParaRPr lang="ru-RU" sz="5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300" y="4077072"/>
                <a:ext cx="2388282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771800" y="5244955"/>
                <a:ext cx="4010906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0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US" sz="5000" i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000" i="1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5000" i="1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Н</m:t>
                          </m:r>
                          <m:r>
                            <a:rPr lang="ru-RU" sz="5000" i="1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∙м</m:t>
                          </m:r>
                        </m:e>
                      </m:d>
                    </m:oMath>
                  </m:oMathPara>
                </a14:m>
                <a:endParaRPr lang="ru-RU" sz="5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244955"/>
                <a:ext cx="4010906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6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3" descr="G:\картинки к уроку\egyptian_pyram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6" y="3068960"/>
            <a:ext cx="302561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04664"/>
            <a:ext cx="8750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Құрылыс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салуда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механизмдерді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қолданады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күшін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түрлендіру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8434" name="Picture 2" descr="разработка урока по физике &amp;quot;Простые механизмы. Рычаг. Условие  равновесия рычага&amp;quot; | План-конспект урока по физике (7 класс) на тему:  | Образовательная социальная сеть">
            <a:extLst>
              <a:ext uri="{FF2B5EF4-FFF2-40B4-BE49-F238E27FC236}">
                <a16:creationId xmlns:a16="http://schemas.microsoft.com/office/drawing/2014/main" id="{319B1EEC-7625-47AF-BACD-3882544ED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7851"/>
            <a:ext cx="4140200" cy="16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БАҚТАРҒА КҮРЕК ТАҢДАУ: БАҚША ӨСІРУ ҮШІН СІЗГЕ ҚАНДАЙ КҮРЕК КЕРЕК - БАҚТАР">
            <a:extLst>
              <a:ext uri="{FF2B5EF4-FFF2-40B4-BE49-F238E27FC236}">
                <a16:creationId xmlns:a16="http://schemas.microsoft.com/office/drawing/2014/main" id="{F686349D-F904-43A6-BE37-F86057CB2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7"/>
          <a:stretch/>
        </p:blipFill>
        <p:spPr bwMode="auto">
          <a:xfrm>
            <a:off x="5158946" y="1885261"/>
            <a:ext cx="261937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Купить Прямые ножницы для груминга MS Moshou F3-70, 75, 80: цена, описание,  отзывы">
            <a:extLst>
              <a:ext uri="{FF2B5EF4-FFF2-40B4-BE49-F238E27FC236}">
                <a16:creationId xmlns:a16="http://schemas.microsoft.com/office/drawing/2014/main" id="{ABAA6711-0719-437F-8F6D-0F1AFDBE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66705"/>
            <a:ext cx="2015913" cy="134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ВЕЛОСИПЕД NEKXUS D 26 в Астане (Нур-Султан), Алматы, Шымкенте - купить по  выгодной цене в HUBE, отзывы">
            <a:extLst>
              <a:ext uri="{FF2B5EF4-FFF2-40B4-BE49-F238E27FC236}">
                <a16:creationId xmlns:a16="http://schemas.microsoft.com/office/drawing/2014/main" id="{46F705FE-0268-404D-8B51-B2E36B2C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769" y="3831425"/>
            <a:ext cx="2567557" cy="168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2D5B057-83C8-419D-87F1-6C28A2E3A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305043"/>
              </p:ext>
            </p:extLst>
          </p:nvPr>
        </p:nvGraphicFramePr>
        <p:xfrm>
          <a:off x="827584" y="944724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7CAB37-6040-4A81-9001-3D06564CCDFA}"/>
              </a:ext>
            </a:extLst>
          </p:cNvPr>
          <p:cNvSpPr txBox="1"/>
          <p:nvPr/>
        </p:nvSpPr>
        <p:spPr>
          <a:xfrm>
            <a:off x="611560" y="404664"/>
            <a:ext cx="6312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Күшті түрлендіріп, қозғалыс бағытын өзгерту үшін қолданылатын құралдар </a:t>
            </a:r>
            <a:r>
              <a:rPr lang="kk-K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 механизмдер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аталады.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22B54DF-B85F-4D8E-AE01-4429B25D4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4" y="966450"/>
            <a:ext cx="18605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F8CD488-C061-4298-90CE-46DE98BD6163}"/>
              </a:ext>
            </a:extLst>
          </p:cNvPr>
          <p:cNvGrpSpPr/>
          <p:nvPr/>
        </p:nvGrpSpPr>
        <p:grpSpPr>
          <a:xfrm>
            <a:off x="1661338" y="5482706"/>
            <a:ext cx="1440160" cy="1062226"/>
            <a:chOff x="1691680" y="2924944"/>
            <a:chExt cx="1440160" cy="1062226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1DEA6D2-4D3C-474F-BE52-81DDB848F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91680" y="2924944"/>
              <a:ext cx="664489" cy="879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4A0525C1-6387-404E-97B6-56BE5099D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11760" y="2996952"/>
              <a:ext cx="720080" cy="990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854127-BD8C-4FCB-A8A1-F056985296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8090" y="1764927"/>
            <a:ext cx="2127688" cy="106079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0A1A03E-E403-4D9A-818F-98D001F8C1C8}"/>
              </a:ext>
            </a:extLst>
          </p:cNvPr>
          <p:cNvGrpSpPr/>
          <p:nvPr/>
        </p:nvGrpSpPr>
        <p:grpSpPr>
          <a:xfrm>
            <a:off x="5508104" y="5085184"/>
            <a:ext cx="648072" cy="1368152"/>
            <a:chOff x="7668344" y="1628800"/>
            <a:chExt cx="1152128" cy="4032448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19197E52-ABF3-4017-814A-6232AF188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 l="70628" t="12852" r="15989"/>
            <a:stretch>
              <a:fillRect/>
            </a:stretch>
          </p:blipFill>
          <p:spPr bwMode="auto">
            <a:xfrm>
              <a:off x="7812360" y="1628800"/>
              <a:ext cx="1008112" cy="401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404DD02-76B5-4B0F-A8B0-C4257E9EE0D9}"/>
                </a:ext>
              </a:extLst>
            </p:cNvPr>
            <p:cNvSpPr/>
            <p:nvPr/>
          </p:nvSpPr>
          <p:spPr>
            <a:xfrm>
              <a:off x="7668344" y="2132856"/>
              <a:ext cx="432048" cy="3528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C:\Users\Директор\Documents\Рычаг\Колодец.png">
            <a:extLst>
              <a:ext uri="{FF2B5EF4-FFF2-40B4-BE49-F238E27FC236}">
                <a16:creationId xmlns:a16="http://schemas.microsoft.com/office/drawing/2014/main" id="{CCFABC1D-6EAE-4D4A-972F-A4B5F861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27299" t="17836" b="45810"/>
          <a:stretch>
            <a:fillRect/>
          </a:stretch>
        </p:blipFill>
        <p:spPr bwMode="auto">
          <a:xfrm>
            <a:off x="107504" y="4005080"/>
            <a:ext cx="2736304" cy="12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user\Мои документы\света\физика\чужие программы\учебник5-6\book\pic_nat\klin.jpg">
            <a:extLst>
              <a:ext uri="{FF2B5EF4-FFF2-40B4-BE49-F238E27FC236}">
                <a16:creationId xmlns:a16="http://schemas.microsoft.com/office/drawing/2014/main" id="{64D6950D-7E55-4B9E-8922-FF109588D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9594" y="2996953"/>
            <a:ext cx="1167188" cy="1220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8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4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480060"/>
            <a:ext cx="258191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72E5DD-E0DD-4158-9659-1040B8D5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2" t="17801" r="22438" b="8001"/>
          <a:stretch/>
        </p:blipFill>
        <p:spPr>
          <a:xfrm>
            <a:off x="466911" y="1019475"/>
            <a:ext cx="2341608" cy="17236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9213" y="487090"/>
            <a:ext cx="2691128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F31BD-7431-4BCF-92FA-AFD28A4EC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16401" r="23226" b="8001"/>
          <a:stretch/>
        </p:blipFill>
        <p:spPr>
          <a:xfrm>
            <a:off x="3286257" y="957043"/>
            <a:ext cx="2439677" cy="185553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998" y="487090"/>
            <a:ext cx="269113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C4010A-5046-4CED-8921-1CD70E8685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3" t="16401" r="23226" b="8001"/>
          <a:stretch/>
        </p:blipFill>
        <p:spPr>
          <a:xfrm>
            <a:off x="6235138" y="957043"/>
            <a:ext cx="2439677" cy="185553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3603670"/>
            <a:ext cx="258191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F6D3B1-D98B-4471-A2E1-F3E4664FF6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62" t="17801" r="24013" b="8001"/>
          <a:stretch/>
        </p:blipFill>
        <p:spPr>
          <a:xfrm>
            <a:off x="466911" y="4329060"/>
            <a:ext cx="2328708" cy="130989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126" y="3603670"/>
            <a:ext cx="270087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9213" y="3610700"/>
            <a:ext cx="2691128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B6F242-51EF-4053-ABB6-0B3B30C2B5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525" t="17800" r="13775" b="8000"/>
          <a:stretch/>
        </p:blipFill>
        <p:spPr>
          <a:xfrm>
            <a:off x="3304074" y="4131152"/>
            <a:ext cx="2413000" cy="1776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E8F4C5-420C-4BEE-BB13-F1B4B84AC0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863" t="16401" r="23226" b="6601"/>
          <a:stretch/>
        </p:blipFill>
        <p:spPr>
          <a:xfrm>
            <a:off x="6235138" y="4042578"/>
            <a:ext cx="2439677" cy="18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4CB086-8BF5-4CE9-A55D-982C70DDE01C}"/>
                  </a:ext>
                </a:extLst>
              </p:cNvPr>
              <p:cNvSpPr txBox="1"/>
              <p:nvPr/>
            </p:nvSpPr>
            <p:spPr>
              <a:xfrm>
                <a:off x="2915816" y="836712"/>
                <a:ext cx="2880320" cy="180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5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54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5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54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54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54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5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54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4CB086-8BF5-4CE9-A55D-982C70DDE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836712"/>
                <a:ext cx="2880320" cy="1806713"/>
              </a:xfrm>
              <a:prstGeom prst="rect">
                <a:avLst/>
              </a:prstGeom>
              <a:blipFill>
                <a:blip r:embed="rId2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A1A45176-A974-433A-985E-1502098B1892}"/>
                  </a:ext>
                </a:extLst>
              </p:cNvPr>
              <p:cNvSpPr/>
              <p:nvPr/>
            </p:nvSpPr>
            <p:spPr>
              <a:xfrm>
                <a:off x="899592" y="3212976"/>
                <a:ext cx="6912768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Мұндағы:</a:t>
                </a:r>
                <a:endParaRPr lang="ru-RU" sz="28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жұмысшының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жұмсайтын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күші</a:t>
                </a:r>
                <a:endParaRPr lang="ru-RU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көтеретін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жүктің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ауырлық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күші</a:t>
                </a:r>
                <a:endParaRPr lang="ru-RU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жұмысшы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күшінің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иіні</a:t>
                </a:r>
                <a:endParaRPr lang="ru-RU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ru-RU" sz="2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жүктің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ауырлық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күшінің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иіні</a:t>
                </a:r>
                <a:r>
                  <a:rPr lang="ru-RU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A1A45176-A974-433A-985E-1502098B1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12976"/>
                <a:ext cx="6912768" cy="2246769"/>
              </a:xfrm>
              <a:prstGeom prst="rect">
                <a:avLst/>
              </a:prstGeom>
              <a:blipFill>
                <a:blip r:embed="rId3"/>
                <a:stretch>
                  <a:fillRect l="-1852" t="-2710" b="-650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74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лан урока по физике на тему &amp;quot;Көлбеу жазықтық. Механиканың алтын  ережесі. Механизмнің пайдалы әрекет коэффициенті.&amp;quot;">
            <a:extLst>
              <a:ext uri="{FF2B5EF4-FFF2-40B4-BE49-F238E27FC236}">
                <a16:creationId xmlns:a16="http://schemas.microsoft.com/office/drawing/2014/main" id="{8A1195A2-0AFD-4147-8024-B1E4A575C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943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B935B21-D634-4FFA-9307-38BFB9713A28}"/>
                  </a:ext>
                </a:extLst>
              </p:cNvPr>
              <p:cNvSpPr/>
              <p:nvPr/>
            </p:nvSpPr>
            <p:spPr>
              <a:xfrm>
                <a:off x="143508" y="2708920"/>
                <a:ext cx="8856984" cy="4696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Массасы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денені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ұзындығы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көлбеу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жазықтықтың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бойымен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бірқалыпты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қозғай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отырып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биіктікке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көтерейік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Сонда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денеге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екі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күш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әрекет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етеді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kk-KZ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ауырлық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күші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F-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тарту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күші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A=F*l.</a:t>
                </a:r>
              </a:p>
              <a:p>
                <a:pPr algn="ctr"/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Дене </a:t>
                </a:r>
                <a:r>
                  <a:rPr lang="kk-KZ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һ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биіктікке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көтерілгенде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оның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Жер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бетімен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салыстырғандағы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потенциалдық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энергиясы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𝑬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п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𝒎𝒈𝒉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𝐀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𝑬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п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𝒎𝒈𝒉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F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𝒈𝒉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P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𝒎𝒈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𝐅𝐥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𝑷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𝒉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 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B935B21-D634-4FFA-9307-38BFB9713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2708920"/>
                <a:ext cx="8856984" cy="4696157"/>
              </a:xfrm>
              <a:prstGeom prst="rect">
                <a:avLst/>
              </a:prstGeom>
              <a:blipFill>
                <a:blip r:embed="rId3"/>
                <a:stretch>
                  <a:fillRect t="-649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03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320967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Механиканың «Алтын ережесі»</a:t>
            </a:r>
          </a:p>
          <a:p>
            <a:pPr algn="just"/>
            <a:r>
              <a:rPr lang="kk-KZ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Жай механизмдердің көмегімен күштен қанша есе ұтсақ, орын ауыстырудан сонша есе ұтыламыз. Жұмыстан ұтыста, ұтылыста бермейді.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34722" r="33738" b="24607"/>
          <a:stretch/>
        </p:blipFill>
        <p:spPr bwMode="auto">
          <a:xfrm>
            <a:off x="539552" y="188640"/>
            <a:ext cx="8064896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491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2214</TotalTime>
  <Words>288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 Math</vt:lpstr>
      <vt:lpstr>inherit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Albina</dc:creator>
  <cp:lastModifiedBy>Жансерик Жыргау</cp:lastModifiedBy>
  <cp:revision>65</cp:revision>
  <dcterms:created xsi:type="dcterms:W3CDTF">2017-04-11T08:45:49Z</dcterms:created>
  <dcterms:modified xsi:type="dcterms:W3CDTF">2021-05-18T11:23:27Z</dcterms:modified>
</cp:coreProperties>
</file>