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7" r:id="rId4"/>
    <p:sldId id="275" r:id="rId5"/>
    <p:sldId id="276" r:id="rId6"/>
    <p:sldId id="262" r:id="rId7"/>
    <p:sldId id="263" r:id="rId8"/>
    <p:sldId id="280" r:id="rId9"/>
    <p:sldId id="279" r:id="rId10"/>
    <p:sldId id="267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3317E-CC1F-4B21-B386-F34CF937E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169E9A-3C7F-437C-895A-E25066292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A7FBD-A671-4675-A4C3-4BECC5B7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8B114-EE1C-4D4D-BA45-554904DB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562B5-F9F2-4079-A226-3F7289C9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408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63D64-ADE2-4974-BEE8-6A8F62BC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93DDB-DD31-4820-8138-5CF580B2F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FE27C-9D9F-4E1D-9B26-36E63B8C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F135C-521F-4F95-877B-32AEA159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F37C6-C471-4539-B65B-E82A8BB0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49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47D6AC-6E51-4EFC-873A-EDA4DF84A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7A5221-C98E-4E88-A848-7189AEF59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60209-5621-41B4-9ABC-46CF969B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626B2-6C80-459E-AF3A-97EB119D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FD18A-214C-437A-9993-06D8D372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43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F07AB-A017-4233-A079-3AB70EEE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21ED0-C998-426F-A156-24064D8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D21AF-447B-4A49-85DC-9E8D0C7D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ED823-43EC-4BAF-B7EC-478611A5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46F46-DBCF-4721-9916-218AED99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196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5A3E2-FA8F-41F6-A2CD-56A11234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F120AC-2985-4BCD-B6CC-C0BDE2F31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B8A1C-6F2A-4E99-BF73-25F70A47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46823E-2FBD-45B5-BEBD-6107A275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6CB5F-4508-4872-BC34-A6CDE63C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156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5A3D4-7B16-4EBB-97D4-264BCA79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18E38-C8EF-47CB-9CDA-86FE9D55A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5F32FF-6983-4D4A-B628-1D7B9B03A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7F4F6-C0B9-4D71-9625-F37CE7E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0D7F38-415F-4D6C-8329-D66C2A57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821E4E-2856-4120-9C9D-9FA2CCBF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5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7F831-453A-491B-965C-97088D5B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5F813-BB24-489E-BE5F-28D33E5F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E810F0-5968-4834-9459-267A4B00B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3BE7A5-C306-4730-8697-2B2294057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DEF34-BF0C-4516-B998-F12375E8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454A1A-B4A3-4032-BA59-B5D20824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11BE97-FA04-4DB6-A18E-48C55474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D890B1-F881-4E9E-A32D-3C3FC6A4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098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D4F5-A811-4A4F-AD0A-7158AC6B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F56337-D7CA-4D51-B5DD-387D95C3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9A4C09-80AD-434E-AA30-B7CFFAEF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CE543B-FE24-4F98-A639-B98230E5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440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117EAC-5D04-4772-B7F0-5B88E82D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366E5E-8758-40CB-BD68-5E2E3F86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143B1E-EFE5-4D2B-A9FE-8891CE54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994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CE1E0-0E6C-4F2C-934D-B879BCE3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2A484-98FF-44FA-B45D-9A2A6CC34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80A796-1956-419F-BFEF-5D86120D3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8E7985-46EA-43AE-8833-50E269E9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24D546-6771-4BA9-8BF3-9C6F688B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D86214-BEC3-4C7E-B59A-24F8BA09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538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640DC-7A0C-4278-814E-C602C243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A128C3-71DD-4BD8-9CC4-CBA321CB4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7BEFC8-5FAB-421B-9CFD-96C4AA9D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72BC6-688B-4492-8708-FCC6B276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1CCC80-C7B9-47F7-B5E2-8FD15D37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075D1-88B3-44AF-8CD3-2EFB55A2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4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1E7BE-48B4-4AC1-8375-8D2D4806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1BC27B-443B-450D-8C7F-BCA9A404F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C4416-3D5F-436F-A7B4-206BBCF00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15D3-7583-446B-B982-47F9B4503ED0}" type="datetimeFigureOut">
              <a:rPr lang="ru-KZ" smtClean="0"/>
              <a:t>23.04.2021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0BF5C-3B29-4709-94F1-E18D1273F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3F779B-F490-44A2-BD08-BA173305A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D3AFD-4F01-4A78-910D-0CD4EA66A2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312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9AC1-55A1-40FD-97DB-5B737270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982" y="1782618"/>
            <a:ext cx="9144000" cy="1247054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Механикалық энергия. </a:t>
            </a:r>
            <a:r>
              <a:rPr lang="kk-KZ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Кинетикалық энергия</a:t>
            </a:r>
            <a:endParaRPr lang="ru-KZ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74B153-9A8C-4FD1-8E6E-2B6377DBC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3650" y="3904693"/>
            <a:ext cx="2564699" cy="8788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Атомная физика — Википедия">
            <a:extLst>
              <a:ext uri="{FF2B5EF4-FFF2-40B4-BE49-F238E27FC236}">
                <a16:creationId xmlns:a16="http://schemas.microsoft.com/office/drawing/2014/main" id="{07A127B2-2776-43DE-B26F-1921F702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14" y="3429000"/>
            <a:ext cx="218093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1D5ED1FB-B153-4B5C-9AA9-DFA562E12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8"/>
    </mc:Choice>
    <mc:Fallback>
      <p:transition spd="slow" advTm="9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FF7042-BF4C-4F5B-97EB-B9B80F69702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471970">
            <a:off x="501231" y="2699235"/>
            <a:ext cx="10952379" cy="20167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K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7E4CEFCD-3B2D-493E-A5C4-B9F70E8B9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5"/>
    </mc:Choice>
    <mc:Fallback>
      <p:transition spd="slow" advTm="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626" x="11631613" y="2686050"/>
          <p14:tracePt t="4635" x="11147425" y="2438400"/>
          <p14:tracePt t="4643" x="10637838" y="2159000"/>
          <p14:tracePt t="4649" x="10050463" y="1895475"/>
          <p14:tracePt t="4657" x="9447213" y="1700213"/>
          <p14:tracePt t="4665" x="8793163" y="1530350"/>
          <p14:tracePt t="4673" x="8250238" y="1427163"/>
          <p14:tracePt t="4683" x="7740650" y="1300163"/>
          <p14:tracePt t="4689" x="7246938" y="1138238"/>
          <p14:tracePt t="4697" x="6788150" y="1019175"/>
          <p14:tracePt t="4703" x="6245225" y="892175"/>
          <p14:tracePt t="4711" x="5683250" y="765175"/>
          <p14:tracePt t="4719" x="5106988" y="620713"/>
          <p14:tracePt t="4728" x="4486275" y="492125"/>
          <p14:tracePt t="4735" x="3941763" y="339725"/>
          <p14:tracePt t="4746" x="3313113" y="212725"/>
          <p14:tracePt t="4749" x="2828925" y="93663"/>
          <p14:tracePt t="5745" x="5735638" y="212725"/>
          <p14:tracePt t="5745" x="6321425" y="280988"/>
          <p14:tracePt t="5745" x="6873875" y="322263"/>
          <p14:tracePt t="5745" x="7400925" y="357188"/>
          <p14:tracePt t="5745" x="7875588" y="415925"/>
          <p14:tracePt t="5745" x="8410575" y="544513"/>
          <p14:tracePt t="5745" x="8861425" y="620713"/>
          <p14:tracePt t="5745" x="9320213" y="739775"/>
          <p14:tracePt t="5745" x="9779000" y="858838"/>
          <p14:tracePt t="5745" x="10085388" y="892175"/>
          <p14:tracePt t="5745" x="10475913" y="968375"/>
          <p14:tracePt t="5745" x="10747375" y="1003300"/>
          <p14:tracePt t="5745" x="11044238" y="1019175"/>
          <p14:tracePt t="5745" x="11368088" y="1011238"/>
          <p14:tracePt t="5745" x="11664950" y="977900"/>
          <p14:tracePt t="5745" x="11911013" y="942975"/>
          <p14:tracePt t="5745" x="12123738" y="9350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CD910-1C70-45CB-9B03-D34B6110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724"/>
            <a:ext cx="10515600" cy="1325563"/>
          </a:xfrm>
        </p:spPr>
        <p:txBody>
          <a:bodyPr>
            <a:norm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E5B210-BCDC-4FFB-8652-E6037286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1324"/>
            <a:ext cx="10515600" cy="1166150"/>
          </a:xfrm>
        </p:spPr>
        <p:txBody>
          <a:bodyPr>
            <a:normAutofit/>
          </a:bodyPr>
          <a:lstStyle/>
          <a:p>
            <a:pPr marL="8890" indent="-8890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7.2.3.2 – механикалық энергияның екі түрін ажырату;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7.2.3.3 – кинетикалық энергия формуласын есептер шығаруда қолдану;</a:t>
            </a:r>
            <a:endParaRPr lang="ru-KZ" sz="2400" dirty="0"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E0FA2CFB-A19B-4707-92AD-DB90A6D45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3"/>
    </mc:Choice>
    <mc:Fallback>
      <p:transition spd="slow" advTm="1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099E-818A-4DC6-923A-3638286A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4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</a:t>
            </a:r>
            <a:endParaRPr lang="ru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E6190-A146-4CDC-A768-C3D246D2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5418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Энергия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тіршіліктің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Барша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өндірілетін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%-ы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отындарды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газ,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таскөмір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Энергиясыз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ешқандай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қозғалысқа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істету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энергияға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сұраныстың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артуы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қорларының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азаюына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келуде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азаюы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су,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атом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балама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қолданудың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артыру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қажетілігі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туындауда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6FA35-6EEE-4875-8C84-C6D1253A2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1" y="3538104"/>
            <a:ext cx="5429250" cy="3019425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  <a:extLst>
              <a:ext uri="{FF2B5EF4-FFF2-40B4-BE49-F238E27FC236}">
                <a16:creationId xmlns:a16="http://schemas.microsoft.com/office/drawing/2014/main" id="{8F2325AB-0E69-4AB4-8903-A1BF1FBF3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38"/>
    </mc:Choice>
    <mc:Fallback>
      <p:transition spd="slow" advTm="47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4576B-65C2-4338-A39E-233558A0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09"/>
            <a:ext cx="10515600" cy="591128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 энергия</a:t>
            </a:r>
            <a:endParaRPr lang="ru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653C003-EECA-4F92-8DDA-69574908B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491" y="1274618"/>
                <a:ext cx="11046691" cy="50984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kk-K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Механикалық энергия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</a:t>
                </a:r>
                <a:r>
                  <a:rPr lang="kk-K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денелердің қозғалыстары мен өзара әрекеттесулерін сипаттайтын физикалық шаманы айтады.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–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энергия, өлшем бірлігі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kk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kk-K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</a:t>
                </a:r>
              </a:p>
              <a:p>
                <a:pPr marL="0" indent="0" algn="ctr">
                  <a:buNone/>
                </a:pPr>
                <a:endParaRPr lang="kk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Кинетикалық                                     Потенциалдық</a:t>
                </a:r>
              </a:p>
              <a:p>
                <a:pPr marL="0" indent="0" algn="ctr">
                  <a:buNone/>
                </a:pPr>
                <a:r>
                  <a:rPr lang="kk-KZ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𝑚𝑔h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kk-K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kk-K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Толық механикалық энергия: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k-K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k-K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kk-K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653C003-EECA-4F92-8DDA-69574908B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491" y="1274618"/>
                <a:ext cx="11046691" cy="5098473"/>
              </a:xfrm>
              <a:blipFill>
                <a:blip r:embed="rId4"/>
                <a:stretch>
                  <a:fillRect l="-1104" t="-1675" r="-71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1E7ED5F-93B0-4061-BDF7-6EAFB085C856}"/>
              </a:ext>
            </a:extLst>
          </p:cNvPr>
          <p:cNvCxnSpPr/>
          <p:nvPr/>
        </p:nvCxnSpPr>
        <p:spPr>
          <a:xfrm flipH="1">
            <a:off x="3602181" y="2937163"/>
            <a:ext cx="2262909" cy="56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5473C32-4804-46DD-B538-D18D2EBCC281}"/>
              </a:ext>
            </a:extLst>
          </p:cNvPr>
          <p:cNvCxnSpPr/>
          <p:nvPr/>
        </p:nvCxnSpPr>
        <p:spPr>
          <a:xfrm>
            <a:off x="6818744" y="3029527"/>
            <a:ext cx="2244437" cy="4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0F2D586E-C1DE-408F-8221-AB864208C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27"/>
    </mc:Choice>
    <mc:Fallback>
      <p:transition spd="slow" advTm="2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437" x="11223625" y="3160713"/>
          <p14:tracePt t="12446" x="10560050" y="3144838"/>
          <p14:tracePt t="12453" x="9966325" y="3033713"/>
          <p14:tracePt t="12461" x="9345613" y="2932113"/>
          <p14:tracePt t="12467" x="8623300" y="2906713"/>
          <p14:tracePt t="12478" x="7951788" y="2863850"/>
          <p14:tracePt t="12483" x="7289800" y="2820988"/>
          <p14:tracePt t="12492" x="6559550" y="2752725"/>
          <p14:tracePt t="12499" x="5802313" y="2643188"/>
          <p14:tracePt t="12507" x="5148263" y="2516188"/>
          <p14:tracePt t="12514" x="4443413" y="2422525"/>
          <p14:tracePt t="12521" x="3822700" y="2319338"/>
          <p14:tracePt t="12530" x="3127375" y="2268538"/>
          <p14:tracePt t="12539" x="2514600" y="2235200"/>
          <p14:tracePt t="12546" x="1997075" y="2209800"/>
          <p14:tracePt t="12553" x="1579563" y="2174875"/>
          <p14:tracePt t="12563" x="1173163" y="2133600"/>
          <p14:tracePt t="12569" x="815975" y="2098675"/>
          <p14:tracePt t="12578" x="544513" y="2082800"/>
          <p14:tracePt t="12583" x="339725" y="2082800"/>
          <p14:tracePt t="12595" x="212725" y="2082800"/>
          <p14:tracePt t="12600" x="101600" y="2073275"/>
          <p14:tracePt t="12608" x="17463" y="2065338"/>
          <p14:tracePt t="12935" x="25400" y="2643188"/>
          <p14:tracePt t="12944" x="33338" y="2651125"/>
          <p14:tracePt t="12951" x="50800" y="2660650"/>
          <p14:tracePt t="12959" x="68263" y="2668588"/>
          <p14:tracePt t="12965" x="76200" y="2676525"/>
          <p14:tracePt t="12973" x="85725" y="2676525"/>
          <p14:tracePt t="12981" x="101600" y="2686050"/>
          <p14:tracePt t="12990" x="119063" y="2693988"/>
          <p14:tracePt t="12997" x="127000" y="2693988"/>
          <p14:tracePt t="13005" x="144463" y="2693988"/>
          <p14:tracePt t="13013" x="152400" y="2701925"/>
          <p14:tracePt t="13019" x="169863" y="2701925"/>
          <p14:tracePt t="13028" x="187325" y="2701925"/>
          <p14:tracePt t="13035" x="195263" y="2711450"/>
          <p14:tracePt t="13043" x="212725" y="2727325"/>
          <p14:tracePt t="13051" x="230188" y="2727325"/>
          <p14:tracePt t="13061" x="238125" y="2727325"/>
          <p14:tracePt t="13068" x="255588" y="2727325"/>
          <p14:tracePt t="13076" x="271463" y="2727325"/>
          <p14:tracePt t="13081" x="280988" y="2727325"/>
          <p14:tracePt t="13089" x="296863" y="2727325"/>
          <p14:tracePt t="13099" x="306388" y="2727325"/>
          <p14:tracePt t="13105" x="322263" y="2727325"/>
          <p14:tracePt t="13117" x="339725" y="2727325"/>
          <p14:tracePt t="13127" x="357188" y="2727325"/>
          <p14:tracePt t="13131" x="373063" y="2727325"/>
          <p14:tracePt t="13142" x="390525" y="2727325"/>
          <p14:tracePt t="13149" x="400050" y="2727325"/>
          <p14:tracePt t="13155" x="415925" y="2727325"/>
          <p14:tracePt t="13167" x="433388" y="2727325"/>
          <p14:tracePt t="13177" x="450850" y="2727325"/>
          <p14:tracePt t="13183" x="476250" y="2727325"/>
          <p14:tracePt t="13189" x="492125" y="2727325"/>
          <p14:tracePt t="13199" x="501650" y="2727325"/>
          <p14:tracePt t="13205" x="517525" y="2727325"/>
          <p14:tracePt t="13217" x="527050" y="2727325"/>
          <p14:tracePt t="13227" x="552450" y="2719388"/>
          <p14:tracePt t="13233" x="569913" y="2711450"/>
          <p14:tracePt t="13239" x="585788" y="2701925"/>
          <p14:tracePt t="13247" x="603250" y="2693988"/>
          <p14:tracePt t="13255" x="628650" y="2686050"/>
          <p14:tracePt t="13269" x="646113" y="2668588"/>
          <p14:tracePt t="13276" x="688975" y="2660650"/>
          <p14:tracePt t="13283" x="704850" y="2651125"/>
          <p14:tracePt t="13291" x="714375" y="2651125"/>
          <p14:tracePt t="13299" x="730250" y="2651125"/>
          <p14:tracePt t="13305" x="747713" y="2651125"/>
          <p14:tracePt t="13321" x="765175" y="2651125"/>
          <p14:tracePt t="13329" x="773113" y="2651125"/>
          <p14:tracePt t="13337" x="790575" y="2643188"/>
          <p14:tracePt t="13346" x="806450" y="2633663"/>
          <p14:tracePt t="13351" x="823913" y="2625725"/>
          <p14:tracePt t="13360" x="831850" y="2608263"/>
          <p14:tracePt t="13367" x="849313" y="2600325"/>
          <p14:tracePt t="13377" x="866775" y="2592388"/>
          <p14:tracePt t="13383" x="874713" y="2582863"/>
          <p14:tracePt t="13392" x="884238" y="2574925"/>
          <p14:tracePt t="13399" x="892175" y="2566988"/>
          <p14:tracePt t="13426" x="900113" y="2566988"/>
          <p14:tracePt t="13437" x="900113" y="2557463"/>
          <p14:tracePt t="13445" x="900113" y="2549525"/>
          <p14:tracePt t="13463" x="900113" y="2541588"/>
          <p14:tracePt t="13480" x="900113" y="2532063"/>
          <p14:tracePt t="13493" x="900113" y="2524125"/>
          <p14:tracePt t="13517" x="892175" y="2524125"/>
          <p14:tracePt t="13526" x="884238" y="2524125"/>
          <p14:tracePt t="13587" x="874713" y="2532063"/>
          <p14:tracePt t="13595" x="858838" y="2532063"/>
          <p14:tracePt t="13603" x="858838" y="2541588"/>
          <p14:tracePt t="13612" x="841375" y="2541588"/>
          <p14:tracePt t="13619" x="831850" y="2541588"/>
          <p14:tracePt t="13677" x="790575" y="2566988"/>
          <p14:tracePt t="13687" x="790575" y="2574925"/>
          <p14:tracePt t="13696" x="781050" y="2582863"/>
          <p14:tracePt t="13703" x="773113" y="2592388"/>
          <p14:tracePt t="13719" x="773113" y="2608263"/>
          <p14:tracePt t="13733" x="773113" y="2617788"/>
          <p14:tracePt t="13741" x="773113" y="2633663"/>
          <p14:tracePt t="13749" x="773113" y="2643188"/>
          <p14:tracePt t="13758" x="773113" y="2660650"/>
          <p14:tracePt t="13765" x="773113" y="2668588"/>
          <p14:tracePt t="13778" x="773113" y="2693988"/>
          <p14:tracePt t="13785" x="781050" y="2711450"/>
          <p14:tracePt t="13793" x="790575" y="2719388"/>
          <p14:tracePt t="13799" x="806450" y="2727325"/>
          <p14:tracePt t="13808" x="815975" y="2736850"/>
          <p14:tracePt t="13815" x="841375" y="2744788"/>
          <p14:tracePt t="13823" x="858838" y="2752725"/>
          <p14:tracePt t="13831" x="874713" y="2752725"/>
          <p14:tracePt t="13837" x="909638" y="2752725"/>
          <p14:tracePt t="13846" x="942975" y="2752725"/>
          <p14:tracePt t="13853" x="985838" y="2752725"/>
          <p14:tracePt t="13862" x="1019175" y="2752725"/>
          <p14:tracePt t="13869" x="1062038" y="2752725"/>
          <p14:tracePt t="13877" x="1079500" y="2752725"/>
          <p14:tracePt t="13897" x="1138238" y="2727325"/>
          <p14:tracePt t="13899" x="1163638" y="2711450"/>
          <p14:tracePt t="13907" x="1181100" y="2693988"/>
          <p14:tracePt t="13915" x="1198563" y="2686050"/>
          <p14:tracePt t="13923" x="1214438" y="2668588"/>
          <p14:tracePt t="13933" x="1231900" y="2651125"/>
          <p14:tracePt t="13939" x="1249363" y="2643188"/>
          <p14:tracePt t="13947" x="1249363" y="2633663"/>
          <p14:tracePt t="13953" x="1257300" y="2617788"/>
          <p14:tracePt t="13963" x="1265238" y="2600325"/>
          <p14:tracePt t="13969" x="1274763" y="2592388"/>
          <p14:tracePt t="13979" x="1274763" y="2582863"/>
          <p14:tracePt t="13985" x="1274763" y="2574925"/>
          <p14:tracePt t="13999" x="1274763" y="2566988"/>
          <p14:tracePt t="14008" x="1265238" y="2566988"/>
          <p14:tracePt t="14015" x="1257300" y="2566988"/>
          <p14:tracePt t="14023" x="1239838" y="2566988"/>
          <p14:tracePt t="14039" x="1231900" y="2566988"/>
          <p14:tracePt t="14047" x="1214438" y="2566988"/>
          <p14:tracePt t="14063" x="1198563" y="2566988"/>
          <p14:tracePt t="14069" x="1189038" y="2574925"/>
          <p14:tracePt t="14079" x="1181100" y="2582863"/>
          <p14:tracePt t="14085" x="1163638" y="2592388"/>
          <p14:tracePt t="14102" x="1147763" y="2600325"/>
          <p14:tracePt t="14108" x="1138238" y="2617788"/>
          <p14:tracePt t="14115" x="1130300" y="2617788"/>
          <p14:tracePt t="14123" x="1120775" y="2633663"/>
          <p14:tracePt t="14131" x="1112838" y="2651125"/>
          <p14:tracePt t="14139" x="1104900" y="2660650"/>
          <p14:tracePt t="14147" x="1087438" y="2668588"/>
          <p14:tracePt t="14155" x="1087438" y="2686050"/>
          <p14:tracePt t="14163" x="1087438" y="2701925"/>
          <p14:tracePt t="14169" x="1079500" y="2701925"/>
          <p14:tracePt t="14178" x="1079500" y="2719388"/>
          <p14:tracePt t="14185" x="1079500" y="2727325"/>
          <p14:tracePt t="14201" x="1079500" y="2736850"/>
          <p14:tracePt t="14211" x="1079500" y="2744788"/>
          <p14:tracePt t="14217" x="1079500" y="2752725"/>
          <p14:tracePt t="14223" x="1079500" y="2762250"/>
          <p14:tracePt t="14231" x="1079500" y="2770188"/>
          <p14:tracePt t="14239" x="1087438" y="2770188"/>
          <p14:tracePt t="14247" x="1104900" y="2778125"/>
          <p14:tracePt t="14255" x="1112838" y="2787650"/>
          <p14:tracePt t="14263" x="1130300" y="2795588"/>
          <p14:tracePt t="14271" x="1147763" y="2805113"/>
          <p14:tracePt t="14281" x="1163638" y="2813050"/>
          <p14:tracePt t="14287" x="1181100" y="2813050"/>
          <p14:tracePt t="14294" x="1206500" y="2813050"/>
          <p14:tracePt t="14301" x="1223963" y="2820988"/>
          <p14:tracePt t="14310" x="1265238" y="2838450"/>
          <p14:tracePt t="14317" x="1290638" y="2846388"/>
          <p14:tracePt t="14326" x="1308100" y="2855913"/>
          <p14:tracePt t="14333" x="1333500" y="2863850"/>
          <p14:tracePt t="14344" x="1368425" y="2871788"/>
          <p14:tracePt t="14347" x="1401763" y="2871788"/>
          <p14:tracePt t="14355" x="1435100" y="2881313"/>
          <p14:tracePt t="14364" x="1452563" y="2881313"/>
          <p14:tracePt t="14380" x="1554163" y="2881313"/>
          <p14:tracePt t="14396" x="1665288" y="2889250"/>
          <p14:tracePt t="14405" x="1758950" y="2906713"/>
          <p14:tracePt t="14414" x="1817688" y="2922588"/>
          <p14:tracePt t="14421" x="1878013" y="2949575"/>
          <p14:tracePt t="14429" x="1936750" y="2965450"/>
          <p14:tracePt t="14437" x="2030413" y="2990850"/>
          <p14:tracePt t="14446" x="2098675" y="3008313"/>
          <p14:tracePt t="14453" x="2174875" y="3033713"/>
          <p14:tracePt t="14463" x="2251075" y="3051175"/>
          <p14:tracePt t="14467" x="2336800" y="3076575"/>
          <p14:tracePt t="14476" x="2430463" y="3094038"/>
          <p14:tracePt t="14485" x="2514600" y="3109913"/>
          <p14:tracePt t="14493" x="2600325" y="3127375"/>
          <p14:tracePt t="14499" x="2684463" y="3127375"/>
          <p14:tracePt t="14508" x="2770188" y="3127375"/>
          <p14:tracePt t="14513" x="2854325" y="3135313"/>
          <p14:tracePt t="14521" x="2914650" y="3152775"/>
          <p14:tracePt t="14529" x="2973388" y="3152775"/>
          <p14:tracePt t="14537" x="3033713" y="3152775"/>
          <p14:tracePt t="14547" x="3074988" y="3152775"/>
          <p14:tracePt t="14553" x="3117850" y="3152775"/>
          <p14:tracePt t="14562" x="3152775" y="3152775"/>
          <p14:tracePt t="14567" x="3194050" y="3152775"/>
          <p14:tracePt t="14577" x="3228975" y="3144838"/>
          <p14:tracePt t="14583" x="3254375" y="3144838"/>
          <p14:tracePt t="14593" x="3279775" y="3144838"/>
          <p14:tracePt t="14599" x="3297238" y="3144838"/>
          <p14:tracePt t="14608" x="3322638" y="3144838"/>
          <p14:tracePt t="14615" x="3355975" y="3144838"/>
          <p14:tracePt t="14623" x="3363913" y="3135313"/>
          <p14:tracePt t="14629" x="3389313" y="3135313"/>
          <p14:tracePt t="14637" x="3414713" y="3127375"/>
          <p14:tracePt t="14646" x="3424238" y="3127375"/>
          <p14:tracePt t="14653" x="3449638" y="3119438"/>
          <p14:tracePt t="14662" x="3475038" y="3119438"/>
          <p14:tracePt t="14669" x="3482975" y="3119438"/>
          <p14:tracePt t="14679" x="3500438" y="3109913"/>
          <p14:tracePt t="14683" x="3517900" y="3101975"/>
          <p14:tracePt t="14693" x="3533775" y="3101975"/>
          <p14:tracePt t="14699" x="3551238" y="3094038"/>
          <p14:tracePt t="14707" x="3576638" y="3084513"/>
          <p14:tracePt t="14715" x="3594100" y="3084513"/>
          <p14:tracePt t="14723" x="3611563" y="3067050"/>
          <p14:tracePt t="14731" x="3636963" y="3051175"/>
          <p14:tracePt t="14737" x="3662363" y="3041650"/>
          <p14:tracePt t="14746" x="3678238" y="3033713"/>
          <p14:tracePt t="14753" x="3695700" y="3025775"/>
          <p14:tracePt t="14762" x="3713163" y="3016250"/>
          <p14:tracePt t="14769" x="3729038" y="3016250"/>
          <p14:tracePt t="14779" x="3738563" y="3016250"/>
          <p14:tracePt t="14785" x="3756025" y="3008313"/>
          <p14:tracePt t="14792" x="3771900" y="3008313"/>
          <p14:tracePt t="14799" x="3781425" y="3008313"/>
          <p14:tracePt t="14808" x="3797300" y="3000375"/>
          <p14:tracePt t="14815" x="3814763" y="3000375"/>
          <p14:tracePt t="14823" x="3822700" y="2990850"/>
          <p14:tracePt t="14831" x="3840163" y="2990850"/>
          <p14:tracePt t="14839" x="3848100" y="2990850"/>
          <p14:tracePt t="14846" x="3848100" y="2982913"/>
          <p14:tracePt t="14855" x="3857625" y="2982913"/>
          <p14:tracePt t="14862" x="3865563" y="2974975"/>
          <p14:tracePt t="14881" x="3865563" y="2965450"/>
          <p14:tracePt t="14889" x="3873500" y="2957513"/>
          <p14:tracePt t="14913" x="3873500" y="2949575"/>
          <p14:tracePt t="14953" x="3873500" y="2940050"/>
          <p14:tracePt t="14962" x="3857625" y="2932113"/>
          <p14:tracePt t="14969" x="3848100" y="2932113"/>
          <p14:tracePt t="14978" x="3832225" y="2932113"/>
          <p14:tracePt t="14985" x="3814763" y="2922588"/>
          <p14:tracePt t="14996" x="3806825" y="2914650"/>
          <p14:tracePt t="15001" x="3789363" y="2914650"/>
          <p14:tracePt t="15007" x="3781425" y="2906713"/>
          <p14:tracePt t="15015" x="3763963" y="2897188"/>
          <p14:tracePt t="15023" x="3746500" y="2889250"/>
          <p14:tracePt t="15031" x="3729038" y="2881313"/>
          <p14:tracePt t="15039" x="3721100" y="2871788"/>
          <p14:tracePt t="15047" x="3703638" y="2863850"/>
          <p14:tracePt t="15055" x="3687763" y="2855913"/>
          <p14:tracePt t="15063" x="3678238" y="2855913"/>
          <p14:tracePt t="15069" x="3662363" y="2846388"/>
          <p14:tracePt t="15078" x="3644900" y="2846388"/>
          <p14:tracePt t="15085" x="3636963" y="2846388"/>
          <p14:tracePt t="15094" x="3619500" y="2846388"/>
          <p14:tracePt t="15101" x="3602038" y="2846388"/>
          <p14:tracePt t="15139" x="3602038" y="2855913"/>
          <p14:tracePt t="15160" x="3602038" y="2863850"/>
          <p14:tracePt t="15235" x="3602038" y="2871788"/>
          <p14:tracePt t="15247" x="3611563" y="2871788"/>
          <p14:tracePt t="15255" x="3619500" y="2881313"/>
          <p14:tracePt t="15271" x="3627438" y="2881313"/>
          <p14:tracePt t="15279" x="3636963" y="2889250"/>
          <p14:tracePt t="15294" x="3644900" y="2889250"/>
          <p14:tracePt t="15305" x="3644900" y="2897188"/>
          <p14:tracePt t="15314" x="3652838" y="2897188"/>
          <p14:tracePt t="15321" x="3662363" y="2897188"/>
          <p14:tracePt t="15345" x="3670300" y="2897188"/>
          <p14:tracePt t="15351" x="3670300" y="2889250"/>
          <p14:tracePt t="15360" x="3678238" y="2889250"/>
          <p14:tracePt t="15367" x="3678238" y="2881313"/>
          <p14:tracePt t="15376" x="3687763" y="2871788"/>
          <p14:tracePt t="15383" x="3695700" y="2871788"/>
          <p14:tracePt t="15389" x="3703638" y="2871788"/>
          <p14:tracePt t="15397" x="3713163" y="2871788"/>
          <p14:tracePt t="15407" x="3721100" y="2863850"/>
          <p14:tracePt t="15413" x="3729038" y="2863850"/>
          <p14:tracePt t="15421" x="3746500" y="2863850"/>
          <p14:tracePt t="15430" x="3763963" y="2863850"/>
          <p14:tracePt t="15437" x="3781425" y="2863850"/>
          <p14:tracePt t="15444" x="3814763" y="2863850"/>
          <p14:tracePt t="15451" x="3857625" y="2863850"/>
          <p14:tracePt t="15460" x="3900488" y="2863850"/>
          <p14:tracePt t="15467" x="3941763" y="2863850"/>
          <p14:tracePt t="15477" x="3984625" y="2863850"/>
          <p14:tracePt t="15483" x="4035425" y="2863850"/>
          <p14:tracePt t="15493" x="4078288" y="2863850"/>
          <p14:tracePt t="15497" x="4121150" y="2863850"/>
          <p14:tracePt t="15505" x="4154488" y="2863850"/>
          <p14:tracePt t="15513" x="4179888" y="2863850"/>
          <p14:tracePt t="15521" x="4214813" y="2863850"/>
          <p14:tracePt t="15530" x="4240213" y="2863850"/>
          <p14:tracePt t="15537" x="4256088" y="2863850"/>
          <p14:tracePt t="15546" x="4291013" y="2863850"/>
          <p14:tracePt t="15553" x="4306888" y="2855913"/>
          <p14:tracePt t="15560" x="4341813" y="2855913"/>
          <p14:tracePt t="15567" x="4359275" y="2846388"/>
          <p14:tracePt t="15577" x="4375150" y="2846388"/>
          <p14:tracePt t="15583" x="4392613" y="2846388"/>
          <p14:tracePt t="15593" x="4400550" y="2846388"/>
          <p14:tracePt t="15599" x="4418013" y="2846388"/>
          <p14:tracePt t="15613" x="4435475" y="2838450"/>
          <p14:tracePt t="15621" x="4443413" y="2838450"/>
          <p14:tracePt t="15630" x="4451350" y="2838450"/>
          <p14:tracePt t="15637" x="4460875" y="2838450"/>
          <p14:tracePt t="15646" x="4476750" y="2830513"/>
          <p14:tracePt t="15653" x="4486275" y="2830513"/>
          <p14:tracePt t="15660" x="4503738" y="2820988"/>
          <p14:tracePt t="15667" x="4519613" y="2813050"/>
          <p14:tracePt t="15677" x="4529138" y="2813050"/>
          <p14:tracePt t="15683" x="4545013" y="2805113"/>
          <p14:tracePt t="15693" x="4562475" y="2805113"/>
          <p14:tracePt t="15699" x="4570413" y="2805113"/>
          <p14:tracePt t="15707" x="4587875" y="2805113"/>
          <p14:tracePt t="15715" x="4595813" y="2805113"/>
          <p14:tracePt t="15721" x="4613275" y="2805113"/>
          <p14:tracePt t="15730" x="4621213" y="2805113"/>
          <p14:tracePt t="15746" x="4630738" y="2805113"/>
          <p14:tracePt t="15753" x="4646613" y="2805113"/>
          <p14:tracePt t="15767" x="4656138" y="2805113"/>
          <p14:tracePt t="15777" x="4664075" y="2805113"/>
          <p14:tracePt t="15787" x="4664075" y="2795588"/>
          <p14:tracePt t="15796" x="4673600" y="2795588"/>
          <p14:tracePt t="15803" x="4681538" y="2787650"/>
          <p14:tracePt t="15813" x="4689475" y="2770188"/>
          <p14:tracePt t="15827" x="4699000" y="2762250"/>
          <p14:tracePt t="15833" x="4699000" y="2752725"/>
          <p14:tracePt t="15853" x="4706938" y="2744788"/>
          <p14:tracePt t="15865" x="4706938" y="2736850"/>
          <p14:tracePt t="15876" x="4706938" y="2727325"/>
          <p14:tracePt t="15908" x="4714875" y="2719388"/>
          <p14:tracePt t="15915" x="4714875" y="2711450"/>
          <p14:tracePt t="15930" x="4724400" y="2711450"/>
          <p14:tracePt t="15942" x="4724400" y="2701925"/>
          <p14:tracePt t="15964" x="4724400" y="2693988"/>
          <p14:tracePt t="16035" x="4724400" y="2686050"/>
          <p14:tracePt t="16073" x="4732338" y="2686050"/>
          <p14:tracePt t="16111" x="4732338" y="2676525"/>
          <p14:tracePt t="16135" x="4732338" y="2668588"/>
          <p14:tracePt t="16147" x="4740275" y="2668588"/>
          <p14:tracePt t="16153" x="4740275" y="2660650"/>
          <p14:tracePt t="16162" x="4749800" y="2651125"/>
          <p14:tracePt t="16170" x="4749800" y="2643188"/>
          <p14:tracePt t="16178" x="4757738" y="2643188"/>
          <p14:tracePt t="16185" x="4757738" y="2633663"/>
          <p14:tracePt t="16195" x="4765675" y="2625725"/>
          <p14:tracePt t="16203" x="4775200" y="2625725"/>
          <p14:tracePt t="16219" x="4775200" y="2617788"/>
          <p14:tracePt t="16228" x="4775200" y="2608263"/>
          <p14:tracePt t="16235" x="4775200" y="2600325"/>
          <p14:tracePt t="16281" x="4775200" y="2592388"/>
          <p14:tracePt t="16315" x="4775200" y="2582863"/>
          <p14:tracePt t="16943" x="4783138" y="2582863"/>
          <p14:tracePt t="16953" x="4791075" y="2574925"/>
          <p14:tracePt t="16979" x="4808538" y="2574925"/>
          <p14:tracePt t="16992" x="4818063" y="2574925"/>
          <p14:tracePt t="16999" x="4818063" y="2566988"/>
          <p14:tracePt t="17007" x="4826000" y="2566988"/>
          <p14:tracePt t="17015" x="4833938" y="2566988"/>
          <p14:tracePt t="17023" x="4843463" y="2566988"/>
          <p14:tracePt t="17037" x="4851400" y="2566988"/>
          <p14:tracePt t="17047" x="4859338" y="2557463"/>
          <p14:tracePt t="17063" x="4876800" y="2557463"/>
          <p14:tracePt t="17069" x="4894263" y="2557463"/>
          <p14:tracePt t="17077" x="4902200" y="2557463"/>
          <p14:tracePt t="17083" x="4910138" y="2549525"/>
          <p14:tracePt t="17094" x="4919663" y="2549525"/>
          <p14:tracePt t="17099" x="4935538" y="2549525"/>
          <p14:tracePt t="17107" x="4953000" y="2541588"/>
          <p14:tracePt t="17115" x="4962525" y="2541588"/>
          <p14:tracePt t="17122" x="4987925" y="2541588"/>
          <p14:tracePt t="17129" x="5013325" y="2532063"/>
          <p14:tracePt t="17137" x="5029200" y="2532063"/>
          <p14:tracePt t="17147" x="5064125" y="2532063"/>
          <p14:tracePt t="17153" x="5097463" y="2532063"/>
          <p14:tracePt t="17163" x="5132388" y="2532063"/>
          <p14:tracePt t="17169" x="5157788" y="2541588"/>
          <p14:tracePt t="17178" x="5208588" y="2549525"/>
          <p14:tracePt t="17183" x="5259388" y="2566988"/>
          <p14:tracePt t="17194" x="5284788" y="2574925"/>
          <p14:tracePt t="17199" x="5327650" y="2600325"/>
          <p14:tracePt t="17208" x="5353050" y="2600325"/>
          <p14:tracePt t="17215" x="5394325" y="2625725"/>
          <p14:tracePt t="17224" x="5403850" y="2633663"/>
          <p14:tracePt t="17231" x="5429250" y="2643188"/>
          <p14:tracePt t="17237" x="5454650" y="2651125"/>
          <p14:tracePt t="17246" x="5472113" y="2660650"/>
          <p14:tracePt t="17253" x="5487988" y="2668588"/>
          <p14:tracePt t="17263" x="5505450" y="2676525"/>
          <p14:tracePt t="17269" x="5522913" y="2686050"/>
          <p14:tracePt t="17279" x="5530850" y="2686050"/>
          <p14:tracePt t="17285" x="5548313" y="2693988"/>
          <p14:tracePt t="17294" x="5556250" y="2693988"/>
          <p14:tracePt t="17299" x="5565775" y="2701925"/>
          <p14:tracePt t="17344" x="5565775" y="2711450"/>
          <p14:tracePt t="17370" x="5573713" y="2711450"/>
          <p14:tracePt t="17385" x="5581650" y="2711450"/>
          <p14:tracePt t="17397" x="5581650" y="2719388"/>
          <p14:tracePt t="17447" x="5591175" y="2727325"/>
          <p14:tracePt t="17455" x="5599113" y="2727325"/>
          <p14:tracePt t="17462" x="5607050" y="2736850"/>
          <p14:tracePt t="17469" x="5616575" y="2736850"/>
          <p14:tracePt t="17479" x="5624513" y="2736850"/>
          <p14:tracePt t="17485" x="5632450" y="2752725"/>
          <p14:tracePt t="17494" x="5649913" y="2762250"/>
          <p14:tracePt t="17501" x="5667375" y="2770188"/>
          <p14:tracePt t="17509" x="5692775" y="2778125"/>
          <p14:tracePt t="17515" x="5700713" y="2787650"/>
          <p14:tracePt t="17523" x="5718175" y="2805113"/>
          <p14:tracePt t="17531" x="5735638" y="2820988"/>
          <p14:tracePt t="17539" x="5751513" y="2838450"/>
          <p14:tracePt t="17547" x="5761038" y="2846388"/>
          <p14:tracePt t="17558" x="5776913" y="2846388"/>
          <p14:tracePt t="17564" x="5794375" y="2863850"/>
          <p14:tracePt t="17569" x="5811838" y="2871788"/>
          <p14:tracePt t="17578" x="5811838" y="2889250"/>
          <p14:tracePt t="17585" x="5819775" y="2889250"/>
          <p14:tracePt t="17597" x="5827713" y="2897188"/>
          <p14:tracePt t="17605" x="5827713" y="2906713"/>
          <p14:tracePt t="17617" x="5827713" y="2914650"/>
          <p14:tracePt t="17639" x="5827713" y="2922588"/>
          <p14:tracePt t="17651" x="5827713" y="2932113"/>
          <p14:tracePt t="17667" x="5827713" y="2940050"/>
          <p14:tracePt t="17681" x="5827713" y="2949575"/>
          <p14:tracePt t="17697" x="5827713" y="2957513"/>
          <p14:tracePt t="17714" x="5827713" y="2965450"/>
          <p14:tracePt t="17721" x="5827713" y="2974975"/>
          <p14:tracePt t="17730" x="5827713" y="2982913"/>
          <p14:tracePt t="17735" x="5827713" y="2990850"/>
          <p14:tracePt t="17744" x="5827713" y="3000375"/>
          <p14:tracePt t="17751" x="5827713" y="3008313"/>
          <p14:tracePt t="17762" x="5827713" y="3016250"/>
          <p14:tracePt t="17767" x="5827713" y="3025775"/>
          <p14:tracePt t="17777" x="5827713" y="3033713"/>
          <p14:tracePt t="17783" x="5827713" y="3041650"/>
          <p14:tracePt t="17792" x="5827713" y="3051175"/>
          <p14:tracePt t="17799" x="5827713" y="3059113"/>
          <p14:tracePt t="17805" x="5827713" y="3067050"/>
          <p14:tracePt t="17821" x="5837238" y="3076575"/>
          <p14:tracePt t="17830" x="5837238" y="3084513"/>
          <p14:tracePt t="17837" x="5837238" y="3094038"/>
          <p14:tracePt t="17933" x="5837238" y="3101975"/>
          <p14:tracePt t="17971" x="5837238" y="3109913"/>
          <p14:tracePt t="17999" x="5819775" y="3119438"/>
          <p14:tracePt t="18007" x="5819775" y="3127375"/>
          <p14:tracePt t="18015" x="5802313" y="3135313"/>
          <p14:tracePt t="18021" x="5794375" y="3135313"/>
          <p14:tracePt t="18030" x="5786438" y="3135313"/>
          <p14:tracePt t="18037" x="5768975" y="3144838"/>
          <p14:tracePt t="18046" x="5751513" y="3152775"/>
          <p14:tracePt t="18054" x="5743575" y="3160713"/>
          <p14:tracePt t="18063" x="5726113" y="3170238"/>
          <p14:tracePt t="18069" x="5708650" y="3186113"/>
          <p14:tracePt t="18076" x="5692775" y="3195638"/>
          <p14:tracePt t="18083" x="5675313" y="3211513"/>
          <p14:tracePt t="18093" x="5649913" y="3221038"/>
          <p14:tracePt t="18099" x="5607050" y="3238500"/>
          <p14:tracePt t="18108" x="5573713" y="3246438"/>
          <p14:tracePt t="18115" x="5505450" y="3271838"/>
          <p14:tracePt t="18121" x="5480050" y="3279775"/>
          <p14:tracePt t="18129" x="5429250" y="3289300"/>
          <p14:tracePt t="18137" x="5386388" y="3305175"/>
          <p14:tracePt t="18146" x="5335588" y="3314700"/>
          <p14:tracePt t="18153" x="5302250" y="3322638"/>
          <p14:tracePt t="18163" x="5276850" y="3340100"/>
          <p14:tracePt t="18171" x="5259388" y="3348038"/>
          <p14:tracePt t="18178" x="5241925" y="3365500"/>
          <p14:tracePt t="18185" x="5216525" y="3373438"/>
          <p14:tracePt t="18193" x="5199063" y="3382963"/>
          <p14:tracePt t="18199" x="5183188" y="3390900"/>
          <p14:tracePt t="18208" x="5165725" y="3408363"/>
          <p14:tracePt t="18215" x="5148263" y="3416300"/>
          <p14:tracePt t="18223" x="5132388" y="3424238"/>
          <p14:tracePt t="18231" x="5122863" y="3433763"/>
          <p14:tracePt t="18246" x="5114925" y="3441700"/>
          <p14:tracePt t="18253" x="5106988" y="3449638"/>
          <p14:tracePt t="18269" x="5097463" y="3467100"/>
          <p14:tracePt t="18278" x="5089525" y="3475038"/>
          <p14:tracePt t="18285" x="5080000" y="3475038"/>
          <p14:tracePt t="18294" x="5072063" y="3492500"/>
          <p14:tracePt t="18301" x="5064125" y="3502025"/>
          <p14:tracePt t="18308" x="5054600" y="3509963"/>
          <p14:tracePt t="18315" x="5046663" y="3509963"/>
          <p14:tracePt t="18323" x="5029200" y="3527425"/>
          <p14:tracePt t="18331" x="5003800" y="3543300"/>
          <p14:tracePt t="18339" x="4987925" y="3560763"/>
          <p14:tracePt t="18347" x="4970463" y="3578225"/>
          <p14:tracePt t="18355" x="4945063" y="3586163"/>
          <p14:tracePt t="18363" x="4910138" y="3603625"/>
          <p14:tracePt t="18369" x="4859338" y="3629025"/>
          <p14:tracePt t="18379" x="4800600" y="3646488"/>
          <p14:tracePt t="18385" x="4740275" y="3671888"/>
          <p14:tracePt t="18395" x="4673600" y="3687763"/>
          <p14:tracePt t="18401" x="4605338" y="3705225"/>
          <p14:tracePt t="18410" x="4537075" y="3730625"/>
          <p14:tracePt t="18415" x="4468813" y="3748088"/>
          <p14:tracePt t="18424" x="4392613" y="3773488"/>
          <p14:tracePt t="18431" x="4332288" y="3790950"/>
          <p14:tracePt t="18439" x="4273550" y="3816350"/>
          <p14:tracePt t="18447" x="4205288" y="3832225"/>
          <p14:tracePt t="18455" x="4146550" y="3841750"/>
          <p14:tracePt t="18463" x="4086225" y="3867150"/>
          <p14:tracePt t="18469" x="4027488" y="3883025"/>
          <p14:tracePt t="18480" x="3967163" y="3900488"/>
          <p14:tracePt t="18485" x="3900488" y="3925888"/>
          <p14:tracePt t="18494" x="3840163" y="3943350"/>
          <p14:tracePt t="18501" x="3797300" y="3951288"/>
          <p14:tracePt t="18510" x="3746500" y="3960813"/>
          <p14:tracePt t="18515" x="3703638" y="3968750"/>
          <p14:tracePt t="18523" x="3670300" y="3994150"/>
          <p14:tracePt t="18533" x="3619500" y="4002088"/>
          <p14:tracePt t="18545" x="3576638" y="4011613"/>
          <p14:tracePt t="18549" x="3533775" y="4019550"/>
          <p14:tracePt t="18555" x="3482975" y="4037013"/>
          <p14:tracePt t="18564" x="3432175" y="4052888"/>
          <p14:tracePt t="18569" x="3389313" y="4062413"/>
          <p14:tracePt t="18583" x="3338513" y="4087813"/>
          <p14:tracePt t="18596" x="3297238" y="4095750"/>
          <p14:tracePt t="18603" x="3244850" y="4121150"/>
          <p14:tracePt t="18613" x="3228975" y="4121150"/>
          <p14:tracePt t="18623" x="3194050" y="4138613"/>
          <p14:tracePt t="18631" x="3160713" y="4146550"/>
          <p14:tracePt t="18643" x="3152775" y="4156075"/>
          <p14:tracePt t="18653" x="3127375" y="4156075"/>
          <p14:tracePt t="18662" x="3109913" y="4164013"/>
          <p14:tracePt t="18679" x="3084513" y="4164013"/>
          <p14:tracePt t="18696" x="3067050" y="4156075"/>
          <p14:tracePt t="18701" x="3049588" y="4156075"/>
          <p14:tracePt t="18710" x="3041650" y="4146550"/>
          <p14:tracePt t="18717" x="3024188" y="4138613"/>
          <p14:tracePt t="18726" x="3008313" y="4130675"/>
          <p14:tracePt t="18731" x="2990850" y="4121150"/>
          <p14:tracePt t="18740" x="2982913" y="4121150"/>
          <p14:tracePt t="18747" x="2965450" y="4113213"/>
          <p14:tracePt t="18755" x="2955925" y="4113213"/>
          <p14:tracePt t="18763" x="2947988" y="4113213"/>
          <p14:tracePt t="18771" x="2940050" y="4113213"/>
          <p14:tracePt t="18883" x="2947988" y="4113213"/>
          <p14:tracePt t="18891" x="2955925" y="4113213"/>
          <p14:tracePt t="18898" x="2973388" y="4121150"/>
          <p14:tracePt t="18905" x="2998788" y="4138613"/>
          <p14:tracePt t="18913" x="3024188" y="4146550"/>
          <p14:tracePt t="18921" x="3033713" y="4156075"/>
          <p14:tracePt t="18930" x="3059113" y="4156075"/>
          <p14:tracePt t="18937" x="3084513" y="4156075"/>
          <p14:tracePt t="18946" x="3092450" y="4156075"/>
          <p14:tracePt t="18953" x="3143250" y="4171950"/>
          <p14:tracePt t="18964" x="3168650" y="4171950"/>
          <p14:tracePt t="18967" x="3211513" y="4164013"/>
          <p14:tracePt t="18983" x="3262313" y="4164013"/>
          <p14:tracePt t="18993" x="3398838" y="4156075"/>
          <p14:tracePt t="18999" x="3457575" y="4146550"/>
          <p14:tracePt t="19008" x="3517900" y="4138613"/>
          <p14:tracePt t="19014" x="3568700" y="4130675"/>
          <p14:tracePt t="19021" x="3619500" y="4130675"/>
          <p14:tracePt t="19029" x="3678238" y="4121150"/>
          <p14:tracePt t="19037" x="3729038" y="4121150"/>
          <p14:tracePt t="19046" x="3771900" y="4121150"/>
          <p14:tracePt t="19053" x="3806825" y="4121150"/>
          <p14:tracePt t="19061" x="3814763" y="4121150"/>
          <p14:tracePt t="19067" x="3832225" y="4121150"/>
          <p14:tracePt t="19083" x="3840163" y="4121150"/>
          <p14:tracePt t="19169" x="3832225" y="4130675"/>
          <p14:tracePt t="19300" x="3840163" y="4130675"/>
          <p14:tracePt t="19307" x="3857625" y="4130675"/>
          <p14:tracePt t="19315" x="3865563" y="4138613"/>
          <p14:tracePt t="19323" x="3873500" y="4138613"/>
          <p14:tracePt t="19329" x="3883025" y="4138613"/>
          <p14:tracePt t="19349" x="3890963" y="4138613"/>
          <p14:tracePt t="19365" x="3900488" y="4138613"/>
          <p14:tracePt t="19435" x="3908425" y="4138613"/>
          <p14:tracePt t="19453" x="3925888" y="4121150"/>
          <p14:tracePt t="19462" x="3933825" y="4121150"/>
          <p14:tracePt t="19469" x="3941763" y="4113213"/>
          <p14:tracePt t="19478" x="3967163" y="4105275"/>
          <p14:tracePt t="19485" x="3992563" y="4095750"/>
          <p14:tracePt t="19494" x="4035425" y="4095750"/>
          <p14:tracePt t="19503" x="4086225" y="4095750"/>
          <p14:tracePt t="19507" x="4146550" y="4105275"/>
          <p14:tracePt t="19515" x="4230688" y="4105275"/>
          <p14:tracePt t="19523" x="4324350" y="4105275"/>
          <p14:tracePt t="19531" x="4435475" y="4113213"/>
          <p14:tracePt t="19539" x="4570413" y="4113213"/>
          <p14:tracePt t="19547" x="4714875" y="4113213"/>
          <p14:tracePt t="19553" x="4859338" y="4113213"/>
          <p14:tracePt t="19563" x="4995863" y="4113213"/>
          <p14:tracePt t="19568" x="5140325" y="4121150"/>
          <p14:tracePt t="19579" x="5276850" y="4146550"/>
          <p14:tracePt t="19584" x="5437188" y="4164013"/>
          <p14:tracePt t="19596" x="5616575" y="4189413"/>
          <p14:tracePt t="19601" x="5837238" y="4214813"/>
          <p14:tracePt t="19607" x="6007100" y="4257675"/>
          <p14:tracePt t="19615" x="6210300" y="4265613"/>
          <p14:tracePt t="19623" x="6338888" y="4283075"/>
          <p14:tracePt t="19631" x="6440488" y="4300538"/>
          <p14:tracePt t="19639" x="6567488" y="4300538"/>
          <p14:tracePt t="19646" x="6653213" y="4316413"/>
          <p14:tracePt t="19654" x="6745288" y="4316413"/>
          <p14:tracePt t="19662" x="6805613" y="4333875"/>
          <p14:tracePt t="19669" x="6864350" y="4333875"/>
          <p14:tracePt t="19679" x="6950075" y="4341813"/>
          <p14:tracePt t="19684" x="7034213" y="4351338"/>
          <p14:tracePt t="19695" x="7119938" y="4376738"/>
          <p14:tracePt t="19700" x="7196138" y="4384675"/>
          <p14:tracePt t="19711" x="7256463" y="4384675"/>
          <p14:tracePt t="19714" x="7315200" y="4394200"/>
          <p14:tracePt t="19723" x="7366000" y="4394200"/>
          <p14:tracePt t="19731" x="7426325" y="4394200"/>
          <p14:tracePt t="19738" x="7467600" y="4394200"/>
          <p14:tracePt t="19747" x="7502525" y="4394200"/>
          <p14:tracePt t="19755" x="7535863" y="4394200"/>
          <p14:tracePt t="19763" x="7561263" y="4394200"/>
          <p14:tracePt t="19768" x="7578725" y="4394200"/>
          <p14:tracePt t="19778" x="7596188" y="4394200"/>
          <p14:tracePt t="19785" x="7629525" y="4402138"/>
          <p14:tracePt t="19795" x="7646988" y="4402138"/>
          <p14:tracePt t="19801" x="7680325" y="4402138"/>
          <p14:tracePt t="19810" x="7715250" y="4402138"/>
          <p14:tracePt t="19817" x="7748588" y="4402138"/>
          <p14:tracePt t="19823" x="7773988" y="4402138"/>
          <p14:tracePt t="19831" x="7799388" y="4402138"/>
          <p14:tracePt t="19839" x="7832725" y="4402138"/>
          <p14:tracePt t="19847" x="7875588" y="4402138"/>
          <p14:tracePt t="19855" x="7910513" y="4402138"/>
          <p14:tracePt t="19863" x="7951788" y="4394200"/>
          <p14:tracePt t="19871" x="7994650" y="4394200"/>
          <p14:tracePt t="19879" x="8045450" y="4376738"/>
          <p14:tracePt t="19885" x="8088313" y="4376738"/>
          <p14:tracePt t="19896" x="8121650" y="4376738"/>
          <p14:tracePt t="19901" x="8147050" y="4368800"/>
          <p14:tracePt t="19910" x="8164513" y="4359275"/>
          <p14:tracePt t="19917" x="8181975" y="4351338"/>
          <p14:tracePt t="19926" x="8199438" y="4351338"/>
          <p14:tracePt t="19931" x="8207375" y="4341813"/>
          <p14:tracePt t="19939" x="8240713" y="4333875"/>
          <p14:tracePt t="19947" x="8258175" y="4325938"/>
          <p14:tracePt t="19955" x="8275638" y="4308475"/>
          <p14:tracePt t="19964" x="8301038" y="4291013"/>
          <p14:tracePt t="19971" x="8318500" y="4291013"/>
          <p14:tracePt t="19979" x="8343900" y="4275138"/>
          <p14:tracePt t="19987" x="8369300" y="4275138"/>
          <p14:tracePt t="19995" x="8377238" y="4275138"/>
          <p14:tracePt t="20001" x="8402638" y="4275138"/>
          <p14:tracePt t="20011" x="8420100" y="4275138"/>
          <p14:tracePt t="20017" x="8428038" y="4275138"/>
          <p14:tracePt t="20027" x="8453438" y="4275138"/>
          <p14:tracePt t="20033" x="8488363" y="4265613"/>
          <p14:tracePt t="20039" x="8496300" y="4265613"/>
          <p14:tracePt t="20047" x="8521700" y="4265613"/>
          <p14:tracePt t="20055" x="8547100" y="4265613"/>
          <p14:tracePt t="20063" x="8572500" y="4265613"/>
          <p14:tracePt t="20071" x="8605838" y="4265613"/>
          <p14:tracePt t="20080" x="8648700" y="4265613"/>
          <p14:tracePt t="20087" x="8691563" y="4265613"/>
          <p14:tracePt t="20097" x="8742363" y="4265613"/>
          <p14:tracePt t="20101" x="8785225" y="4257675"/>
          <p14:tracePt t="20110" x="8818563" y="4257675"/>
          <p14:tracePt t="20117" x="8861425" y="4249738"/>
          <p14:tracePt t="20127" x="8921750" y="4249738"/>
          <p14:tracePt t="20133" x="8955088" y="4249738"/>
          <p14:tracePt t="20145" x="8997950" y="4249738"/>
          <p14:tracePt t="20149" x="9039225" y="4249738"/>
          <p14:tracePt t="20155" x="9064625" y="4249738"/>
          <p14:tracePt t="20163" x="9099550" y="4249738"/>
          <p14:tracePt t="20171" x="9132888" y="4249738"/>
          <p14:tracePt t="20179" x="9158288" y="4249738"/>
          <p14:tracePt t="20187" x="9167813" y="4249738"/>
          <p14:tracePt t="20196" x="9183688" y="4249738"/>
          <p14:tracePt t="20201" x="9193213" y="4249738"/>
          <p14:tracePt t="20210" x="9209088" y="4240213"/>
          <p14:tracePt t="20217" x="9226550" y="4240213"/>
          <p14:tracePt t="20226" x="9236075" y="4240213"/>
          <p14:tracePt t="20233" x="9251950" y="4240213"/>
          <p14:tracePt t="20242" x="9261475" y="4240213"/>
          <p14:tracePt t="20250" x="9277350" y="4240213"/>
          <p14:tracePt t="20255" x="9302750" y="4240213"/>
          <p14:tracePt t="20263" x="9337675" y="4232275"/>
          <p14:tracePt t="20271" x="9363075" y="4232275"/>
          <p14:tracePt t="20279" x="9388475" y="4224338"/>
          <p14:tracePt t="20287" x="9421813" y="4224338"/>
          <p14:tracePt t="20296" x="9472613" y="4214813"/>
          <p14:tracePt t="20303" x="9532938" y="4206875"/>
          <p14:tracePt t="20310" x="9566275" y="4197350"/>
          <p14:tracePt t="20317" x="9617075" y="4189413"/>
          <p14:tracePt t="20327" x="9642475" y="4181475"/>
          <p14:tracePt t="20333" x="9677400" y="4181475"/>
          <p14:tracePt t="20343" x="9702800" y="4181475"/>
          <p14:tracePt t="20349" x="9728200" y="4181475"/>
          <p14:tracePt t="20358" x="9736138" y="4181475"/>
          <p14:tracePt t="20363" x="9753600" y="4181475"/>
          <p14:tracePt t="20379" x="9761538" y="4181475"/>
          <p14:tracePt t="20387" x="9771063" y="4181475"/>
          <p14:tracePt t="20627" x="9771063" y="4189413"/>
          <p14:tracePt t="20989" x="9761538" y="4197350"/>
          <p14:tracePt t="20998" x="9761538" y="4206875"/>
          <p14:tracePt t="21005" x="9745663" y="4214813"/>
          <p14:tracePt t="21013" x="9728200" y="4224338"/>
          <p14:tracePt t="21019" x="9694863" y="4240213"/>
          <p14:tracePt t="21029" x="9677400" y="4249738"/>
          <p14:tracePt t="21035" x="9626600" y="4265613"/>
          <p14:tracePt t="21044" x="9601200" y="4275138"/>
          <p14:tracePt t="21051" x="9540875" y="4283075"/>
          <p14:tracePt t="21060" x="9482138" y="4300538"/>
          <p14:tracePt t="21067" x="9421813" y="4308475"/>
          <p14:tracePt t="21073" x="9353550" y="4316413"/>
          <p14:tracePt t="21081" x="9269413" y="4316413"/>
          <p14:tracePt t="21089" x="9209088" y="4325938"/>
          <p14:tracePt t="21097" x="9124950" y="4325938"/>
          <p14:tracePt t="21105" x="9039225" y="4351338"/>
          <p14:tracePt t="21113" x="8955088" y="4351338"/>
          <p14:tracePt t="21121" x="8869363" y="4359275"/>
          <p14:tracePt t="21128" x="8785225" y="4368800"/>
          <p14:tracePt t="21135" x="8683625" y="4368800"/>
          <p14:tracePt t="21145" x="8597900" y="4394200"/>
          <p14:tracePt t="21151" x="8496300" y="4402138"/>
          <p14:tracePt t="21161" x="8402638" y="4427538"/>
          <p14:tracePt t="21167" x="8318500" y="4445000"/>
          <p14:tracePt t="21176" x="8207375" y="4470400"/>
          <p14:tracePt t="21184" x="8105775" y="4495800"/>
          <p14:tracePt t="21189" x="7977188" y="4495800"/>
          <p14:tracePt t="21197" x="7859713" y="4513263"/>
          <p14:tracePt t="21205" x="7731125" y="4513263"/>
          <p14:tracePt t="21213" x="7621588" y="4513263"/>
          <p14:tracePt t="21221" x="7477125" y="4513263"/>
          <p14:tracePt t="21230" x="7323138" y="4538663"/>
          <p14:tracePt t="21235" x="7178675" y="4564063"/>
          <p14:tracePt t="21244" x="7034213" y="4572000"/>
          <p14:tracePt t="21251" x="6864350" y="4589463"/>
          <p14:tracePt t="21260" x="6719888" y="4597400"/>
          <p14:tracePt t="21267" x="6575425" y="4614863"/>
          <p14:tracePt t="21275" x="6448425" y="4614863"/>
          <p14:tracePt t="21283" x="6338888" y="4614863"/>
          <p14:tracePt t="21293" x="6210300" y="4614863"/>
          <p14:tracePt t="21297" x="6083300" y="4605338"/>
          <p14:tracePt t="21305" x="5997575" y="4605338"/>
          <p14:tracePt t="21313" x="5913438" y="4597400"/>
          <p14:tracePt t="21321" x="5811838" y="4572000"/>
          <p14:tracePt t="21330" x="5726113" y="4572000"/>
          <p14:tracePt t="21337" x="5641975" y="4564063"/>
          <p14:tracePt t="21346" x="5556250" y="4564063"/>
          <p14:tracePt t="21351" x="5462588" y="4554538"/>
          <p14:tracePt t="21360" x="5394325" y="4554538"/>
          <p14:tracePt t="21367" x="5310188" y="4554538"/>
          <p14:tracePt t="21377" x="5224463" y="4554538"/>
          <p14:tracePt t="21383" x="5140325" y="4554538"/>
          <p14:tracePt t="21393" x="5080000" y="4554538"/>
          <p14:tracePt t="21399" x="5021263" y="4554538"/>
          <p14:tracePt t="21405" x="4962525" y="4546600"/>
          <p14:tracePt t="21413" x="4902200" y="4529138"/>
          <p14:tracePt t="21421" x="4868863" y="4529138"/>
          <p14:tracePt t="21430" x="4843463" y="4521200"/>
          <p14:tracePt t="21437" x="4818063" y="4521200"/>
          <p14:tracePt t="21446" x="4783138" y="4521200"/>
          <p14:tracePt t="21453" x="4757738" y="4513263"/>
          <p14:tracePt t="21460" x="4749800" y="4503738"/>
          <p14:tracePt t="21467" x="4724400" y="4503738"/>
          <p14:tracePt t="21477" x="4699000" y="4503738"/>
          <p14:tracePt t="21483" x="4681538" y="4503738"/>
          <p14:tracePt t="21493" x="4664075" y="4503738"/>
          <p14:tracePt t="21499" x="4656138" y="4503738"/>
          <p14:tracePt t="21505" x="4638675" y="4503738"/>
          <p14:tracePt t="21513" x="4621213" y="4503738"/>
          <p14:tracePt t="21521" x="4613275" y="4503738"/>
          <p14:tracePt t="21530" x="4587875" y="4513263"/>
          <p14:tracePt t="21537" x="4570413" y="4513263"/>
          <p14:tracePt t="21546" x="4562475" y="4513263"/>
          <p14:tracePt t="21553" x="4537075" y="4513263"/>
          <p14:tracePt t="21563" x="4519613" y="4513263"/>
          <p14:tracePt t="21567" x="4511675" y="4513263"/>
          <p14:tracePt t="21577" x="4494213" y="4513263"/>
          <p14:tracePt t="21583" x="4486275" y="4513263"/>
          <p14:tracePt t="21593" x="4468813" y="4513263"/>
          <p14:tracePt t="21599" x="4451350" y="4521200"/>
          <p14:tracePt t="21608" x="4443413" y="4521200"/>
          <p14:tracePt t="21613" x="4425950" y="4521200"/>
          <p14:tracePt t="21621" x="4410075" y="4521200"/>
          <p14:tracePt t="21629" x="4400550" y="4521200"/>
          <p14:tracePt t="21637" x="4392613" y="4521200"/>
          <p14:tracePt t="21646" x="4384675" y="4521200"/>
          <p14:tracePt t="21653" x="4375150" y="4521200"/>
          <p14:tracePt t="21663" x="4367213" y="4529138"/>
          <p14:tracePt t="21667" x="4359275" y="4529138"/>
          <p14:tracePt t="21677" x="4349750" y="4529138"/>
          <p14:tracePt t="21683" x="4341813" y="4529138"/>
          <p14:tracePt t="21693" x="4332288" y="4529138"/>
          <p14:tracePt t="21699" x="4316413" y="4529138"/>
          <p14:tracePt t="21708" x="4306888" y="4529138"/>
          <p14:tracePt t="21715" x="4291013" y="4538663"/>
          <p14:tracePt t="21723" x="4273550" y="4538663"/>
          <p14:tracePt t="21737" x="4256088" y="4546600"/>
          <p14:tracePt t="21746" x="4240213" y="4546600"/>
          <p14:tracePt t="21755" x="4230688" y="4546600"/>
          <p14:tracePt t="21763" x="4214813" y="4554538"/>
          <p14:tracePt t="21769" x="4197350" y="4564063"/>
          <p14:tracePt t="21776" x="4179888" y="4579938"/>
          <p14:tracePt t="21783" x="4171950" y="4579938"/>
          <p14:tracePt t="21793" x="4154488" y="4589463"/>
          <p14:tracePt t="21799" x="4137025" y="4597400"/>
          <p14:tracePt t="21808" x="4121150" y="4605338"/>
          <p14:tracePt t="21815" x="4103688" y="4605338"/>
          <p14:tracePt t="21823" x="4078288" y="4605338"/>
          <p14:tracePt t="21829" x="4060825" y="4614863"/>
          <p14:tracePt t="21837" x="4035425" y="4622800"/>
          <p14:tracePt t="21845" x="4010025" y="4630738"/>
          <p14:tracePt t="21853" x="3976688" y="4648200"/>
          <p14:tracePt t="21863" x="3925888" y="4665663"/>
          <p14:tracePt t="21869" x="3883025" y="4691063"/>
          <p14:tracePt t="21878" x="3822700" y="4708525"/>
          <p14:tracePt t="21883" x="3746500" y="4733925"/>
          <p14:tracePt t="21894" x="3652838" y="4749800"/>
          <p14:tracePt t="21915" x="3406775" y="4818063"/>
          <p14:tracePt t="21924" x="3330575" y="4835525"/>
          <p14:tracePt t="21931" x="3254375" y="4886325"/>
          <p14:tracePt t="21937" x="3160713" y="4937125"/>
          <p14:tracePt t="21947" x="3074988" y="4997450"/>
          <p14:tracePt t="21953" x="3008313" y="5030788"/>
          <p14:tracePt t="21964" x="2947988" y="5048250"/>
          <p14:tracePt t="21969" x="2889250" y="5064125"/>
          <p14:tracePt t="21979" x="2838450" y="5091113"/>
          <p14:tracePt t="21985" x="2778125" y="5106988"/>
          <p14:tracePt t="21993" x="2719388" y="5132388"/>
          <p14:tracePt t="21999" x="2659063" y="5149850"/>
          <p14:tracePt t="22007" x="2600325" y="5157788"/>
          <p14:tracePt t="22015" x="2540000" y="5167313"/>
          <p14:tracePt t="22028" x="2471738" y="5192713"/>
          <p14:tracePt t="22032" x="2413000" y="5200650"/>
          <p14:tracePt t="22038" x="2352675" y="5208588"/>
          <p14:tracePt t="22046" x="2293938" y="5218113"/>
          <p14:tracePt t="22052" x="2251075" y="5226050"/>
          <p14:tracePt t="22063" x="2192338" y="5251450"/>
          <p14:tracePt t="22069" x="2149475" y="5251450"/>
          <p14:tracePt t="22079" x="2090738" y="5260975"/>
          <p14:tracePt t="22085" x="2030413" y="5260975"/>
          <p14:tracePt t="22096" x="1979613" y="5268913"/>
          <p14:tracePt t="22101" x="1920875" y="5286375"/>
          <p14:tracePt t="22108" x="1878013" y="5294313"/>
          <p14:tracePt t="22115" x="1817688" y="5311775"/>
          <p14:tracePt t="22123" x="1766888" y="5319713"/>
          <p14:tracePt t="22131" x="1708150" y="5327650"/>
          <p14:tracePt t="22139" x="1647825" y="5337175"/>
          <p14:tracePt t="22147" x="1606550" y="5345113"/>
          <p14:tracePt t="22155" x="1571625" y="5353050"/>
          <p14:tracePt t="22163" x="1538288" y="5362575"/>
          <p14:tracePt t="22169" x="1512888" y="5380038"/>
          <p14:tracePt t="22179" x="1470025" y="5387975"/>
          <p14:tracePt t="22185" x="1435100" y="5405438"/>
          <p14:tracePt t="22196" x="1401763" y="5421313"/>
          <p14:tracePt t="22201" x="1350963" y="5438775"/>
          <p14:tracePt t="22208" x="1317625" y="5446713"/>
          <p14:tracePt t="22215" x="1274763" y="5472113"/>
          <p14:tracePt t="22223" x="1239838" y="5481638"/>
          <p14:tracePt t="22231" x="1206500" y="5481638"/>
          <p14:tracePt t="22239" x="1163638" y="5489575"/>
          <p14:tracePt t="22247" x="1138238" y="5489575"/>
          <p14:tracePt t="22255" x="1120775" y="5489575"/>
          <p14:tracePt t="22263" x="1095375" y="5497513"/>
          <p14:tracePt t="22269" x="1079500" y="5497513"/>
          <p14:tracePt t="22279" x="1054100" y="5507038"/>
          <p14:tracePt t="22285" x="1036638" y="5514975"/>
          <p14:tracePt t="22294" x="1011238" y="5524500"/>
          <p14:tracePt t="22301" x="993775" y="5532438"/>
          <p14:tracePt t="22310" x="976313" y="5549900"/>
          <p14:tracePt t="22317" x="960438" y="5557838"/>
          <p14:tracePt t="22324" x="942975" y="5565775"/>
          <p14:tracePt t="22331" x="925513" y="5565775"/>
          <p14:tracePt t="22339" x="917575" y="5575300"/>
          <p14:tracePt t="22347" x="900113" y="5591175"/>
          <p14:tracePt t="22355" x="884238" y="5608638"/>
          <p14:tracePt t="22363" x="874713" y="5616575"/>
          <p14:tracePt t="22369" x="874713" y="5634038"/>
          <p14:tracePt t="22379" x="866775" y="5641975"/>
          <p14:tracePt t="22385" x="866775" y="5651500"/>
          <p14:tracePt t="22394" x="858838" y="5659438"/>
          <p14:tracePt t="22401" x="849313" y="5676900"/>
          <p14:tracePt t="22410" x="849313" y="5684838"/>
          <p14:tracePt t="22417" x="841375" y="5702300"/>
          <p14:tracePt t="22428" x="841375" y="5719763"/>
          <p14:tracePt t="22440" x="841375" y="5727700"/>
          <p14:tracePt t="22447" x="841375" y="5745163"/>
          <p14:tracePt t="22455" x="841375" y="5753100"/>
          <p14:tracePt t="22463" x="841375" y="5770563"/>
          <p14:tracePt t="22471" x="841375" y="5778500"/>
          <p14:tracePt t="22479" x="841375" y="5795963"/>
          <p14:tracePt t="22485" x="841375" y="5813425"/>
          <p14:tracePt t="22495" x="849313" y="5821363"/>
          <p14:tracePt t="22501" x="858838" y="5838825"/>
          <p14:tracePt t="22510" x="866775" y="5854700"/>
          <p14:tracePt t="22517" x="874713" y="5872163"/>
          <p14:tracePt t="22526" x="884238" y="5880100"/>
          <p14:tracePt t="22533" x="892175" y="5897563"/>
          <p14:tracePt t="22539" x="909638" y="5915025"/>
          <p14:tracePt t="22547" x="925513" y="5932488"/>
          <p14:tracePt t="22555" x="942975" y="5940425"/>
          <p14:tracePt t="22563" x="960438" y="5957888"/>
          <p14:tracePt t="22571" x="985838" y="5965825"/>
          <p14:tracePt t="22579" x="1019175" y="5983288"/>
          <p14:tracePt t="22587" x="1044575" y="5991225"/>
          <p14:tracePt t="22594" x="1079500" y="6008688"/>
          <p14:tracePt t="22601" x="1120775" y="6016625"/>
          <p14:tracePt t="22610" x="1181100" y="6024563"/>
          <p14:tracePt t="22617" x="1249363" y="6049963"/>
          <p14:tracePt t="22626" x="1290638" y="6067425"/>
          <p14:tracePt t="22633" x="1350963" y="6084888"/>
          <p14:tracePt t="22643" x="1409700" y="6102350"/>
          <p14:tracePt t="22647" x="1487488" y="6118225"/>
          <p14:tracePt t="22655" x="1546225" y="6135688"/>
          <p14:tracePt t="22663" x="1622425" y="6161088"/>
          <p14:tracePt t="22671" x="1698625" y="6169025"/>
          <p14:tracePt t="22679" x="1758950" y="6194425"/>
          <p14:tracePt t="22687" x="1843088" y="6211888"/>
          <p14:tracePt t="22696" x="1946275" y="6229350"/>
          <p14:tracePt t="22701" x="2038350" y="6246813"/>
          <p14:tracePt t="22710" x="2124075" y="6272213"/>
          <p14:tracePt t="22717" x="2208213" y="6280150"/>
          <p14:tracePt t="22727" x="2286000" y="6288088"/>
          <p14:tracePt t="22733" x="2352675" y="6297613"/>
          <p14:tracePt t="22743" x="2413000" y="6313488"/>
          <p14:tracePt t="22749" x="2471738" y="6313488"/>
          <p14:tracePt t="22755" x="2532063" y="6313488"/>
          <p14:tracePt t="22763" x="2574925" y="6313488"/>
          <p14:tracePt t="22771" x="2608263" y="6313488"/>
          <p14:tracePt t="22780" x="2625725" y="6313488"/>
          <p14:tracePt t="22787" x="2651125" y="6313488"/>
          <p14:tracePt t="22796" x="2668588" y="6313488"/>
          <p14:tracePt t="22802" x="2676525" y="6313488"/>
          <p14:tracePt t="22810" x="2684463" y="6313488"/>
          <p14:tracePt t="22817" x="2684463" y="6305550"/>
          <p14:tracePt t="22830" x="2693988" y="6305550"/>
          <p14:tracePt t="22843" x="2693988" y="6297613"/>
          <p14:tracePt t="22853" x="2701925" y="6297613"/>
          <p14:tracePt t="22862" x="2701925" y="6288088"/>
          <p14:tracePt t="22867" x="2701925" y="6280150"/>
          <p14:tracePt t="22876" x="2701925" y="6272213"/>
          <p14:tracePt t="22883" x="2709863" y="6262688"/>
          <p14:tracePt t="22893" x="2709863" y="6246813"/>
          <p14:tracePt t="22914" x="2719388" y="6221413"/>
          <p14:tracePt t="22916" x="2727325" y="6203950"/>
          <p14:tracePt t="22921" x="2735263" y="6194425"/>
          <p14:tracePt t="22930" x="2735263" y="6178550"/>
          <p14:tracePt t="22937" x="2735263" y="6161088"/>
          <p14:tracePt t="22947" x="2735263" y="6153150"/>
          <p14:tracePt t="22953" x="2735263" y="6135688"/>
          <p14:tracePt t="22962" x="2735263" y="6127750"/>
          <p14:tracePt t="22967" x="2735263" y="6110288"/>
          <p14:tracePt t="22975" x="2735263" y="6102350"/>
          <p14:tracePt t="22983" x="2735263" y="6092825"/>
          <p14:tracePt t="22993" x="2735263" y="6084888"/>
          <p14:tracePt t="22999" x="2735263" y="6076950"/>
          <p14:tracePt t="23033" x="2735263" y="6067425"/>
          <p14:tracePt t="23107" x="2727325" y="6067425"/>
          <p14:tracePt t="23123" x="2727325" y="6076950"/>
          <p14:tracePt t="23131" x="2719388" y="6084888"/>
          <p14:tracePt t="23146" x="2719388" y="6102350"/>
          <p14:tracePt t="23155" x="2719388" y="6110288"/>
          <p14:tracePt t="23163" x="2719388" y="6118225"/>
          <p14:tracePt t="23173" x="2719388" y="6127750"/>
          <p14:tracePt t="23193" x="2719388" y="6135688"/>
          <p14:tracePt t="23210" x="2719388" y="6143625"/>
          <p14:tracePt t="23215" x="2727325" y="6153150"/>
          <p14:tracePt t="23223" x="2744788" y="6161088"/>
          <p14:tracePt t="23231" x="2760663" y="6169025"/>
          <p14:tracePt t="23240" x="2778125" y="6178550"/>
          <p14:tracePt t="23246" x="2803525" y="6186488"/>
          <p14:tracePt t="23253" x="2846388" y="6203950"/>
          <p14:tracePt t="23262" x="2905125" y="6221413"/>
          <p14:tracePt t="23269" x="2965450" y="6229350"/>
          <p14:tracePt t="23278" x="3041650" y="6237288"/>
          <p14:tracePt t="23285" x="3100388" y="6246813"/>
          <p14:tracePt t="23294" x="3168650" y="6246813"/>
          <p14:tracePt t="23299" x="3244850" y="6246813"/>
          <p14:tracePt t="23308" x="3330575" y="6246813"/>
          <p14:tracePt t="23315" x="3414713" y="6237288"/>
          <p14:tracePt t="23323" x="3500438" y="6221413"/>
          <p14:tracePt t="23331" x="3594100" y="6203950"/>
          <p14:tracePt t="23340" x="3678238" y="6178550"/>
          <p14:tracePt t="23347" x="3738563" y="6161088"/>
          <p14:tracePt t="23353" x="3797300" y="6153150"/>
          <p14:tracePt t="23363" x="3848100" y="6127750"/>
          <p14:tracePt t="23369" x="3883025" y="6110288"/>
          <p14:tracePt t="23379" x="3908425" y="6102350"/>
          <p14:tracePt t="23385" x="3933825" y="6084888"/>
          <p14:tracePt t="23395" x="3951288" y="6076950"/>
          <p14:tracePt t="23401" x="3951288" y="6067425"/>
          <p14:tracePt t="23407" x="3967163" y="6049963"/>
          <p14:tracePt t="23415" x="3967163" y="6042025"/>
          <p14:tracePt t="23423" x="3967163" y="6034088"/>
          <p14:tracePt t="23431" x="3967163" y="6024563"/>
          <p14:tracePt t="23439" x="3967163" y="6016625"/>
          <p14:tracePt t="23447" x="3967163" y="6008688"/>
          <p14:tracePt t="23455" x="3967163" y="5999163"/>
          <p14:tracePt t="23462" x="3959225" y="5983288"/>
          <p14:tracePt t="23469" x="3951288" y="5973763"/>
          <p14:tracePt t="23481" x="3951288" y="5965825"/>
          <p14:tracePt t="23489" x="3941763" y="5965825"/>
          <p14:tracePt t="23501" x="3941763" y="5957888"/>
          <p14:tracePt t="23513" x="3933825" y="5957888"/>
          <p14:tracePt t="23519" x="3933825" y="5948363"/>
          <p14:tracePt t="23667" x="3941763" y="5948363"/>
          <p14:tracePt t="23681" x="3959225" y="5948363"/>
          <p14:tracePt t="23690" x="3976688" y="5957888"/>
          <p14:tracePt t="23697" x="3984625" y="5957888"/>
          <p14:tracePt t="23705" x="4002088" y="5965825"/>
          <p14:tracePt t="23713" x="4017963" y="5965825"/>
          <p14:tracePt t="23721" x="4035425" y="5965825"/>
          <p14:tracePt t="23729" x="4060825" y="5965825"/>
          <p14:tracePt t="23735" x="4078288" y="5973763"/>
          <p14:tracePt t="23744" x="4103688" y="5983288"/>
          <p14:tracePt t="23751" x="4129088" y="5983288"/>
          <p14:tracePt t="23760" x="4162425" y="5991225"/>
          <p14:tracePt t="23767" x="4197350" y="5999163"/>
          <p14:tracePt t="23775" x="4240213" y="6008688"/>
          <p14:tracePt t="23783" x="4273550" y="6016625"/>
          <p14:tracePt t="23790" x="4332288" y="6034088"/>
          <p14:tracePt t="23797" x="4384675" y="6049963"/>
          <p14:tracePt t="23805" x="4443413" y="6067425"/>
          <p14:tracePt t="23813" x="4503738" y="6076950"/>
          <p14:tracePt t="23821" x="4579938" y="6102350"/>
          <p14:tracePt t="23830" x="4638675" y="6110288"/>
          <p14:tracePt t="23837" x="4681538" y="6118225"/>
          <p14:tracePt t="23844" x="4732338" y="6127750"/>
          <p14:tracePt t="23851" x="4791075" y="6135688"/>
          <p14:tracePt t="23860" x="4851400" y="6153150"/>
          <p14:tracePt t="23867" x="4910138" y="6153150"/>
          <p14:tracePt t="23876" x="4962525" y="6153150"/>
          <p14:tracePt t="23883" x="5021263" y="6161088"/>
          <p14:tracePt t="23897" x="5140325" y="6161088"/>
          <p14:tracePt t="23905" x="5199063" y="6161088"/>
          <p14:tracePt t="23914" x="5249863" y="6161088"/>
          <p14:tracePt t="23921" x="5302250" y="6161088"/>
          <p14:tracePt t="23929" x="5343525" y="6161088"/>
          <p14:tracePt t="23937" x="5368925" y="6161088"/>
          <p14:tracePt t="23946" x="5403850" y="6161088"/>
          <p14:tracePt t="23951" x="5437188" y="6161088"/>
          <p14:tracePt t="23959" x="5472113" y="6161088"/>
          <p14:tracePt t="23967" x="5522913" y="6169025"/>
          <p14:tracePt t="23977" x="5565775" y="6169025"/>
          <p14:tracePt t="23983" x="5624513" y="6169025"/>
          <p14:tracePt t="23993" x="5683250" y="6169025"/>
          <p14:tracePt t="23999" x="5743575" y="6169025"/>
          <p14:tracePt t="24011" x="5794375" y="6169025"/>
          <p14:tracePt t="24014" x="5853113" y="6169025"/>
          <p14:tracePt t="24021" x="5913438" y="6169025"/>
          <p14:tracePt t="24030" x="5972175" y="6178550"/>
          <p14:tracePt t="24037" x="6032500" y="6178550"/>
          <p14:tracePt t="24046" x="6100763" y="6178550"/>
          <p14:tracePt t="24053" x="6194425" y="6161088"/>
          <p14:tracePt t="24061" x="6261100" y="6153150"/>
          <p14:tracePt t="24067" x="6338888" y="6143625"/>
          <p14:tracePt t="24077" x="6405563" y="6135688"/>
          <p14:tracePt t="24083" x="6499225" y="6118225"/>
          <p14:tracePt t="24094" x="6550025" y="6118225"/>
          <p14:tracePt t="24099" x="6610350" y="6118225"/>
          <p14:tracePt t="24107" x="6669088" y="6110288"/>
          <p14:tracePt t="24113" x="6729413" y="6110288"/>
          <p14:tracePt t="24121" x="6788150" y="6110288"/>
          <p14:tracePt t="24130" x="6848475" y="6110288"/>
          <p14:tracePt t="24137" x="6907213" y="6102350"/>
          <p14:tracePt t="24146" x="6942138" y="6084888"/>
          <p14:tracePt t="24153" x="6958013" y="6067425"/>
          <p14:tracePt t="24162" x="6975475" y="6059488"/>
          <p14:tracePt t="24167" x="6992938" y="6049963"/>
          <p14:tracePt t="24176" x="7000875" y="6042025"/>
          <p14:tracePt t="24183" x="7008813" y="6024563"/>
          <p14:tracePt t="24193" x="7026275" y="6008688"/>
          <p14:tracePt t="24199" x="7034213" y="5991225"/>
          <p14:tracePt t="24208" x="7043738" y="5983288"/>
          <p14:tracePt t="24215" x="7051675" y="5965825"/>
          <p14:tracePt t="24223" x="7051675" y="5948363"/>
          <p14:tracePt t="24229" x="7051675" y="5940425"/>
          <p14:tracePt t="24237" x="7051675" y="5922963"/>
          <p14:tracePt t="24246" x="7043738" y="5897563"/>
          <p14:tracePt t="24253" x="7034213" y="5889625"/>
          <p14:tracePt t="24262" x="7018338" y="5872163"/>
          <p14:tracePt t="24269" x="7008813" y="5846763"/>
          <p14:tracePt t="24276" x="7000875" y="5829300"/>
          <p14:tracePt t="24283" x="6983413" y="5821363"/>
          <p14:tracePt t="24293" x="6967538" y="5795963"/>
          <p14:tracePt t="24299" x="6950075" y="5770563"/>
          <p14:tracePt t="24307" x="6932613" y="5753100"/>
          <p14:tracePt t="24315" x="6924675" y="5745163"/>
          <p14:tracePt t="24323" x="6907213" y="5727700"/>
          <p14:tracePt t="24329" x="6889750" y="5710238"/>
          <p14:tracePt t="24337" x="6873875" y="5694363"/>
          <p14:tracePt t="24345" x="6856413" y="5676900"/>
          <p14:tracePt t="24353" x="6848475" y="5668963"/>
          <p14:tracePt t="24362" x="6831013" y="5651500"/>
          <p14:tracePt t="24369" x="6805613" y="5634038"/>
          <p14:tracePt t="24379" x="6788150" y="5626100"/>
          <p14:tracePt t="24383" x="6780213" y="5608638"/>
          <p14:tracePt t="24393" x="6762750" y="5600700"/>
          <p14:tracePt t="24399" x="6745288" y="5591175"/>
          <p14:tracePt t="24408" x="6719888" y="5583238"/>
          <p14:tracePt t="24416" x="6711950" y="5583238"/>
          <p14:tracePt t="24424" x="6686550" y="5575300"/>
          <p14:tracePt t="24431" x="6653213" y="5565775"/>
          <p14:tracePt t="24439" x="6618288" y="5565775"/>
          <p14:tracePt t="24445" x="6600825" y="5557838"/>
          <p14:tracePt t="24453" x="6575425" y="5557838"/>
          <p14:tracePt t="24462" x="6550025" y="5557838"/>
          <p14:tracePt t="24469" x="6542088" y="5557838"/>
          <p14:tracePt t="24479" x="6516688" y="5557838"/>
          <p14:tracePt t="24485" x="6491288" y="5557838"/>
          <p14:tracePt t="24493" x="6483350" y="5557838"/>
          <p14:tracePt t="24499" x="6456363" y="5557838"/>
          <p14:tracePt t="24507" x="6440488" y="5557838"/>
          <p14:tracePt t="24515" x="6430963" y="5575300"/>
          <p14:tracePt t="24523" x="6415088" y="5575300"/>
          <p14:tracePt t="24531" x="6397625" y="5583238"/>
          <p14:tracePt t="24539" x="6380163" y="5600700"/>
          <p14:tracePt t="24546" x="6372225" y="5616575"/>
          <p14:tracePt t="24553" x="6354763" y="5634038"/>
          <p14:tracePt t="24562" x="6338888" y="5641975"/>
          <p14:tracePt t="24569" x="6321425" y="5651500"/>
          <p14:tracePt t="24578" x="6311900" y="5668963"/>
          <p14:tracePt t="24585" x="6296025" y="5684838"/>
          <p14:tracePt t="24594" x="6278563" y="5694363"/>
          <p14:tracePt t="24601" x="6261100" y="5702300"/>
          <p14:tracePt t="24608" x="6253163" y="5710238"/>
          <p14:tracePt t="24615" x="6245225" y="5727700"/>
          <p14:tracePt t="24623" x="6235700" y="5727700"/>
          <p14:tracePt t="24631" x="6219825" y="5745163"/>
          <p14:tracePt t="24639" x="6210300" y="5753100"/>
          <p14:tracePt t="24647" x="6202363" y="5770563"/>
          <p14:tracePt t="24655" x="6194425" y="5788025"/>
          <p14:tracePt t="24662" x="6176963" y="5803900"/>
          <p14:tracePt t="24669" x="6159500" y="5813425"/>
          <p14:tracePt t="24679" x="6159500" y="5829300"/>
          <p14:tracePt t="24685" x="6142038" y="5846763"/>
          <p14:tracePt t="24693" x="6134100" y="5864225"/>
          <p14:tracePt t="24701" x="6126163" y="5872163"/>
          <p14:tracePt t="24710" x="6108700" y="5889625"/>
          <p14:tracePt t="24715" x="6100763" y="5905500"/>
          <p14:tracePt t="24723" x="6100763" y="5915025"/>
          <p14:tracePt t="24731" x="6100763" y="5932488"/>
          <p14:tracePt t="24739" x="6091238" y="5948363"/>
          <p14:tracePt t="24747" x="6091238" y="5957888"/>
          <p14:tracePt t="24755" x="6091238" y="5973763"/>
          <p14:tracePt t="24763" x="6091238" y="5991225"/>
          <p14:tracePt t="24769" x="6091238" y="5999163"/>
          <p14:tracePt t="24778" x="6091238" y="6016625"/>
          <p14:tracePt t="24785" x="6091238" y="6034088"/>
          <p14:tracePt t="24795" x="6108700" y="6042025"/>
          <p14:tracePt t="24801" x="6116638" y="6059488"/>
          <p14:tracePt t="24809" x="6134100" y="6076950"/>
          <p14:tracePt t="24817" x="6151563" y="6084888"/>
          <p14:tracePt t="24831" x="6167438" y="6102350"/>
          <p14:tracePt t="24839" x="6184900" y="6110288"/>
          <p14:tracePt t="24847" x="6194425" y="6110288"/>
          <p14:tracePt t="24855" x="6210300" y="6118225"/>
          <p14:tracePt t="24863" x="6227763" y="6118225"/>
          <p14:tracePt t="24871" x="6235700" y="6127750"/>
          <p14:tracePt t="24879" x="6253163" y="6127750"/>
          <p14:tracePt t="24897" x="6278563" y="6127750"/>
          <p14:tracePt t="24901" x="6296025" y="6127750"/>
          <p14:tracePt t="24910" x="6303963" y="6127750"/>
          <p14:tracePt t="24917" x="6321425" y="6127750"/>
          <p14:tracePt t="24927" x="6338888" y="6118225"/>
          <p14:tracePt t="24931" x="6346825" y="6110288"/>
          <p14:tracePt t="24940" x="6354763" y="6102350"/>
          <p14:tracePt t="24947" x="6364288" y="6102350"/>
          <p14:tracePt t="24955" x="6372225" y="6102350"/>
          <p14:tracePt t="24964" x="6380163" y="6084888"/>
          <p14:tracePt t="24971" x="6380163" y="6076950"/>
          <p14:tracePt t="24980" x="6389688" y="6067425"/>
          <p14:tracePt t="24997" x="6389688" y="6059488"/>
          <p14:tracePt t="25010" x="6389688" y="6049963"/>
          <p14:tracePt t="25151" x="6397625" y="6049963"/>
          <p14:tracePt t="25167" x="6415088" y="6049963"/>
          <p14:tracePt t="25175" x="6423025" y="6049963"/>
          <p14:tracePt t="25182" x="6440488" y="6049963"/>
          <p14:tracePt t="25191" x="6456363" y="6049963"/>
          <p14:tracePt t="25199" x="6473825" y="6049963"/>
          <p14:tracePt t="25205" x="6491288" y="6049963"/>
          <p14:tracePt t="25213" x="6508750" y="6049963"/>
          <p14:tracePt t="25221" x="6516688" y="6049963"/>
          <p14:tracePt t="25230" x="6534150" y="6049963"/>
          <p14:tracePt t="25237" x="6542088" y="6049963"/>
          <p14:tracePt t="25246" x="6559550" y="6049963"/>
          <p14:tracePt t="25251" x="6575425" y="6049963"/>
          <p14:tracePt t="25260" x="6584950" y="6049963"/>
          <p14:tracePt t="25267" x="6600825" y="6042025"/>
          <p14:tracePt t="25276" x="6618288" y="6034088"/>
          <p14:tracePt t="25283" x="6626225" y="6034088"/>
          <p14:tracePt t="25293" x="6643688" y="6024563"/>
          <p14:tracePt t="25299" x="6653213" y="6024563"/>
          <p14:tracePt t="25308" x="6661150" y="6016625"/>
          <p14:tracePt t="25314" x="6678613" y="6008688"/>
          <p14:tracePt t="25321" x="6694488" y="6008688"/>
          <p14:tracePt t="25329" x="6704013" y="6008688"/>
          <p14:tracePt t="25337" x="6719888" y="6008688"/>
          <p14:tracePt t="25346" x="6729413" y="5999163"/>
          <p14:tracePt t="25353" x="6737350" y="5999163"/>
          <p14:tracePt t="25360" x="6745288" y="5983288"/>
          <p14:tracePt t="25367" x="6762750" y="5983288"/>
          <p14:tracePt t="25375" x="6762750" y="5973763"/>
          <p14:tracePt t="25383" x="6770688" y="5965825"/>
          <p14:tracePt t="25393" x="6788150" y="5965825"/>
          <p14:tracePt t="25399" x="6788150" y="5957888"/>
          <p14:tracePt t="25408" x="6788150" y="5948363"/>
          <p14:tracePt t="25413" x="6797675" y="5948363"/>
          <p14:tracePt t="25421" x="6805613" y="5948363"/>
          <p14:tracePt t="25573" x="6805613" y="5940425"/>
          <p14:tracePt t="25623" x="6813550" y="5940425"/>
          <p14:tracePt t="25642" x="6823075" y="5940425"/>
          <p14:tracePt t="25649" x="6831013" y="5940425"/>
          <p14:tracePt t="25658" x="6838950" y="5940425"/>
          <p14:tracePt t="25665" x="6856413" y="5940425"/>
          <p14:tracePt t="25673" x="6864350" y="5940425"/>
          <p14:tracePt t="25693" x="6873875" y="5940425"/>
          <p14:tracePt t="25699" x="6873875" y="5948363"/>
          <p14:tracePt t="25708" x="6881813" y="5948363"/>
          <p14:tracePt t="25735" x="6889750" y="5948363"/>
          <p14:tracePt t="25749" x="6899275" y="5948363"/>
          <p14:tracePt t="25769" x="6907213" y="5948363"/>
          <p14:tracePt t="25787" x="6915150" y="5948363"/>
          <p14:tracePt t="25794" x="6932613" y="5948363"/>
          <p14:tracePt t="25807" x="6950075" y="5948363"/>
          <p14:tracePt t="25815" x="6958013" y="5948363"/>
          <p14:tracePt t="25823" x="6975475" y="5948363"/>
          <p14:tracePt t="25831" x="6992938" y="5948363"/>
          <p14:tracePt t="25839" x="7000875" y="5965825"/>
          <p14:tracePt t="25848" x="7008813" y="5973763"/>
          <p14:tracePt t="25853" x="7026275" y="5983288"/>
          <p14:tracePt t="25862" x="7043738" y="5991225"/>
          <p14:tracePt t="25869" x="7051675" y="5999163"/>
          <p14:tracePt t="25878" x="7059613" y="5999163"/>
          <p14:tracePt t="25885" x="7069138" y="5999163"/>
          <p14:tracePt t="25894" x="7069138" y="6008688"/>
          <p14:tracePt t="25913" x="7077075" y="6016625"/>
          <p14:tracePt t="26043" x="7085013" y="6016625"/>
          <p14:tracePt t="26059" x="7094538" y="6024563"/>
          <p14:tracePt t="26127" x="7094538" y="6034088"/>
          <p14:tracePt t="26351" x="7094538" y="6024563"/>
          <p14:tracePt t="26441" x="7094538" y="6016625"/>
          <p14:tracePt t="26451" x="7094538" y="6008688"/>
          <p14:tracePt t="26603" x="7094538" y="5999163"/>
          <p14:tracePt t="26663" x="7094538" y="5991225"/>
          <p14:tracePt t="27613" x="7094538" y="5999163"/>
          <p14:tracePt t="28759" x="7094538" y="5991225"/>
          <p14:tracePt t="28771" x="7102475" y="5983288"/>
          <p14:tracePt t="28779" x="7112000" y="5983288"/>
          <p14:tracePt t="28787" x="7119938" y="5983288"/>
          <p14:tracePt t="28801" x="7127875" y="5983288"/>
          <p14:tracePt t="28810" x="7137400" y="5983288"/>
          <p14:tracePt t="28821" x="7145338" y="5983288"/>
          <p14:tracePt t="28829" x="7153275" y="5983288"/>
          <p14:tracePt t="28837" x="7162800" y="5983288"/>
          <p14:tracePt t="28851" x="7170738" y="5983288"/>
          <p14:tracePt t="28860" x="7178675" y="5983288"/>
          <p14:tracePt t="28901" x="7178675" y="59737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AB4F0D-D4D6-468F-B14A-3068CE341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818" y="618836"/>
                <a:ext cx="10891981" cy="58835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Кинетикалы</a:t>
                </a:r>
                <a:r>
                  <a:rPr lang="kk-K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 энергия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денелердің қозғалу салдарынан туындайтын энергияны айтады. Ол дененің массасы мен жылдамдығының квадратына тура пропорционал:</a:t>
                </a:r>
              </a:p>
              <a:p>
                <a:pPr marL="0" indent="0">
                  <a:buNone/>
                </a:pPr>
                <a:endParaRPr lang="kk-KZ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kk-K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k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Энергияның өзгерісі жұмысты береді: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kk-KZ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AB4F0D-D4D6-468F-B14A-3068CE341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818" y="618836"/>
                <a:ext cx="10891981" cy="5883563"/>
              </a:xfrm>
              <a:blipFill>
                <a:blip r:embed="rId4"/>
                <a:stretch>
                  <a:fillRect l="-728" t="-186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909D5A-A779-42BD-865F-3ECB474DE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5" y="2574638"/>
            <a:ext cx="4738370" cy="3181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8F1B22-573A-4F85-98B9-8F892E681AA2}"/>
                  </a:ext>
                </a:extLst>
              </p:cNvPr>
              <p:cNvSpPr txBox="1"/>
              <p:nvPr/>
            </p:nvSpPr>
            <p:spPr>
              <a:xfrm>
                <a:off x="5907808" y="2945445"/>
                <a:ext cx="5273963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kk-KZ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кинетикалық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Дж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дененің массасы,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kk-K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дененің жылдамдығы,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kk-K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м/с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kk-K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8F1B22-573A-4F85-98B9-8F892E681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808" y="2945445"/>
                <a:ext cx="5273963" cy="1477328"/>
              </a:xfrm>
              <a:prstGeom prst="rect">
                <a:avLst/>
              </a:prstGeom>
              <a:blipFill>
                <a:blip r:embed="rId6"/>
                <a:stretch>
                  <a:fillRect l="-231" t="-329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6AA0400F-51FD-4EED-AE79-A5C12B9CB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30"/>
    </mc:Choice>
    <mc:Fallback>
      <p:transition spd="slow" advTm="43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081" x="12014200" y="1563688"/>
          <p14:tracePt t="11090" x="11869738" y="1589088"/>
          <p14:tracePt t="11094" x="11733213" y="1589088"/>
          <p14:tracePt t="11103" x="11580813" y="1589088"/>
          <p14:tracePt t="11111" x="11376025" y="1614488"/>
          <p14:tracePt t="11118" x="11137900" y="1631950"/>
          <p14:tracePt t="11127" x="10891838" y="1665288"/>
          <p14:tracePt t="11135" x="10560050" y="1716088"/>
          <p14:tracePt t="11142" x="10144125" y="1776413"/>
          <p14:tracePt t="11149" x="9804400" y="1844675"/>
          <p14:tracePt t="11158" x="9498013" y="1878013"/>
          <p14:tracePt t="11164" x="9142413" y="1911350"/>
          <p14:tracePt t="11174" x="8843963" y="1946275"/>
          <p14:tracePt t="11181" x="8453438" y="2005013"/>
          <p14:tracePt t="11191" x="8181975" y="2030413"/>
          <p14:tracePt t="11194" x="7900988" y="2065338"/>
          <p14:tracePt t="11202" x="7629525" y="2098675"/>
          <p14:tracePt t="11211" x="7416800" y="2124075"/>
          <p14:tracePt t="11219" x="7221538" y="2159000"/>
          <p14:tracePt t="11227" x="7043738" y="2166938"/>
          <p14:tracePt t="11235" x="6838950" y="2166938"/>
          <p14:tracePt t="11244" x="6661150" y="2166938"/>
          <p14:tracePt t="11249" x="6516688" y="2192338"/>
          <p14:tracePt t="11258" x="6389688" y="2192338"/>
          <p14:tracePt t="11265" x="6261100" y="2192338"/>
          <p14:tracePt t="11274" x="6134100" y="2192338"/>
          <p14:tracePt t="11281" x="5997575" y="2200275"/>
          <p14:tracePt t="11291" x="5870575" y="2217738"/>
          <p14:tracePt t="11296" x="5768975" y="2227263"/>
          <p14:tracePt t="11302" x="5683250" y="2235200"/>
          <p14:tracePt t="11310" x="5607050" y="2235200"/>
          <p14:tracePt t="11319" x="5565775" y="2235200"/>
          <p14:tracePt t="11327" x="5530850" y="2243138"/>
          <p14:tracePt t="11335" x="5522913" y="2252663"/>
          <p14:tracePt t="11344" x="5505450" y="2268538"/>
          <p14:tracePt t="11350" x="5487988" y="2278063"/>
          <p14:tracePt t="11358" x="5472113" y="2286000"/>
          <p14:tracePt t="11365" x="5462588" y="2286000"/>
          <p14:tracePt t="11374" x="5446713" y="2303463"/>
          <p14:tracePt t="11381" x="5421313" y="2311400"/>
          <p14:tracePt t="11392" x="5403850" y="2328863"/>
          <p14:tracePt t="11396" x="5394325" y="2336800"/>
          <p14:tracePt t="11405" x="5386388" y="2344738"/>
          <p14:tracePt t="11411" x="5378450" y="2344738"/>
          <p14:tracePt t="11419" x="5368925" y="2344738"/>
          <p14:tracePt t="11567" x="5360988" y="2354263"/>
          <p14:tracePt t="11572" x="5353050" y="2354263"/>
          <p14:tracePt t="11581" x="5335588" y="2371725"/>
          <p14:tracePt t="11589" x="5318125" y="2387600"/>
          <p14:tracePt t="11597" x="5302250" y="2387600"/>
          <p14:tracePt t="11605" x="5284788" y="2405063"/>
          <p14:tracePt t="11613" x="5276850" y="2413000"/>
          <p14:tracePt t="11621" x="5267325" y="2422525"/>
          <p14:tracePt t="11627" x="5259388" y="2422525"/>
          <p14:tracePt t="11635" x="5241925" y="2430463"/>
          <p14:tracePt t="11644" x="5233988" y="2430463"/>
          <p14:tracePt t="12167" x="5233988" y="2422525"/>
          <p14:tracePt t="12203" x="5241925" y="2422525"/>
          <p14:tracePt t="12229" x="5241925" y="2413000"/>
          <p14:tracePt t="13235" x="5249863" y="2413000"/>
          <p14:tracePt t="13251" x="5259388" y="2413000"/>
          <p14:tracePt t="13260" x="5267325" y="2413000"/>
          <p14:tracePt t="13267" x="5276850" y="2413000"/>
          <p14:tracePt t="13276" x="5284788" y="2413000"/>
          <p14:tracePt t="13289" x="5302250" y="2413000"/>
          <p14:tracePt t="13296" x="5310188" y="2413000"/>
          <p14:tracePt t="13305" x="5318125" y="2413000"/>
          <p14:tracePt t="13313" x="5327650" y="2413000"/>
          <p14:tracePt t="13329" x="5335588" y="2413000"/>
          <p14:tracePt t="13337" x="5343525" y="2413000"/>
          <p14:tracePt t="13344" x="5353050" y="2413000"/>
          <p14:tracePt t="13351" x="5360988" y="2413000"/>
          <p14:tracePt t="13360" x="5368925" y="2413000"/>
          <p14:tracePt t="13367" x="5378450" y="2413000"/>
          <p14:tracePt t="13383" x="5386388" y="2413000"/>
          <p14:tracePt t="13397" x="5394325" y="2413000"/>
          <p14:tracePt t="13412" x="5403850" y="2413000"/>
          <p14:tracePt t="13421" x="5411788" y="2413000"/>
          <p14:tracePt t="13429" x="5421313" y="2413000"/>
          <p14:tracePt t="13437" x="5429250" y="2413000"/>
          <p14:tracePt t="13444" x="5437188" y="2413000"/>
          <p14:tracePt t="13460" x="5446713" y="2413000"/>
          <p14:tracePt t="13471" x="5454650" y="2413000"/>
          <p14:tracePt t="13483" x="5462588" y="2413000"/>
          <p14:tracePt t="13493" x="5472113" y="2413000"/>
          <p14:tracePt t="13498" x="5487988" y="2413000"/>
          <p14:tracePt t="13505" x="5487988" y="2405063"/>
          <p14:tracePt t="13512" x="5497513" y="2405063"/>
          <p14:tracePt t="13521" x="5505450" y="2405063"/>
          <p14:tracePt t="13528" x="5513388" y="2405063"/>
          <p14:tracePt t="13537" x="5530850" y="2397125"/>
          <p14:tracePt t="13544" x="5538788" y="2397125"/>
          <p14:tracePt t="13560" x="5548313" y="2397125"/>
          <p14:tracePt t="13567" x="5565775" y="2397125"/>
          <p14:tracePt t="13576" x="5573713" y="2397125"/>
          <p14:tracePt t="13583" x="5591175" y="2397125"/>
          <p14:tracePt t="13593" x="5599113" y="2397125"/>
          <p14:tracePt t="13599" x="5607050" y="2397125"/>
          <p14:tracePt t="13605" x="5624513" y="2397125"/>
          <p14:tracePt t="13621" x="5632450" y="2405063"/>
          <p14:tracePt t="13629" x="5641975" y="2405063"/>
          <p14:tracePt t="13637" x="5649913" y="2405063"/>
          <p14:tracePt t="13644" x="5657850" y="2405063"/>
          <p14:tracePt t="13652" x="5667375" y="2405063"/>
          <p14:tracePt t="13660" x="5675313" y="2405063"/>
          <p14:tracePt t="13667" x="5683250" y="2405063"/>
          <p14:tracePt t="13677" x="5692775" y="2405063"/>
          <p14:tracePt t="13837" x="5700713" y="2405063"/>
          <p14:tracePt t="13853" x="5708650" y="2405063"/>
          <p14:tracePt t="13860" x="5718175" y="2405063"/>
          <p14:tracePt t="13869" x="5726113" y="2397125"/>
          <p14:tracePt t="13876" x="5743575" y="2387600"/>
          <p14:tracePt t="13883" x="5751513" y="2387600"/>
          <p14:tracePt t="13892" x="5768975" y="2371725"/>
          <p14:tracePt t="13899" x="5786438" y="2362200"/>
          <p14:tracePt t="13907" x="5802313" y="2344738"/>
          <p14:tracePt t="13915" x="5811838" y="2336800"/>
          <p14:tracePt t="13925" x="5827713" y="2328863"/>
          <p14:tracePt t="13929" x="5845175" y="2311400"/>
          <p14:tracePt t="13937" x="5862638" y="2293938"/>
          <p14:tracePt t="13945" x="5888038" y="2278063"/>
          <p14:tracePt t="13962" x="5921375" y="2243138"/>
          <p14:tracePt t="13968" x="5938838" y="2235200"/>
          <p14:tracePt t="13977" x="5956300" y="2217738"/>
          <p14:tracePt t="13983" x="5964238" y="2200275"/>
          <p14:tracePt t="13991" x="5981700" y="2184400"/>
          <p14:tracePt t="13999" x="5997575" y="2174875"/>
          <p14:tracePt t="14007" x="6015038" y="2159000"/>
          <p14:tracePt t="14014" x="6032500" y="2141538"/>
          <p14:tracePt t="14025" x="6040438" y="2124075"/>
          <p14:tracePt t="14029" x="6057900" y="2108200"/>
          <p14:tracePt t="14037" x="6075363" y="2098675"/>
          <p14:tracePt t="14045" x="6091238" y="2082800"/>
          <p14:tracePt t="14053" x="6091238" y="2073275"/>
          <p14:tracePt t="14061" x="6100763" y="2065338"/>
          <p14:tracePt t="14069" x="6100763" y="2055813"/>
          <p14:tracePt t="14077" x="6100763" y="2047875"/>
          <p14:tracePt t="14177" x="6100763" y="2039938"/>
          <p14:tracePt t="14372" x="6108700" y="2039938"/>
          <p14:tracePt t="14451" x="6116638" y="2039938"/>
          <p14:tracePt t="14469" x="6134100" y="2039938"/>
          <p14:tracePt t="14477" x="6151563" y="2047875"/>
          <p14:tracePt t="14484" x="6159500" y="2055813"/>
          <p14:tracePt t="14494" x="6176963" y="2065338"/>
          <p14:tracePt t="14501" x="6194425" y="2065338"/>
          <p14:tracePt t="14510" x="6202363" y="2073275"/>
          <p14:tracePt t="14515" x="6219825" y="2073275"/>
          <p14:tracePt t="14525" x="6235700" y="2082800"/>
          <p14:tracePt t="14530" x="6235700" y="2090738"/>
          <p14:tracePt t="14541" x="6253163" y="2090738"/>
          <p14:tracePt t="14547" x="6270625" y="2098675"/>
          <p14:tracePt t="14555" x="6278563" y="2098675"/>
          <p14:tracePt t="14563" x="6296025" y="2098675"/>
          <p14:tracePt t="14569" x="6303963" y="2108200"/>
          <p14:tracePt t="14577" x="6311900" y="2108200"/>
          <p14:tracePt t="14585" x="6321425" y="2108200"/>
          <p14:tracePt t="14595" x="6329363" y="2108200"/>
          <p14:tracePt t="14601" x="6346825" y="2108200"/>
          <p14:tracePt t="14610" x="6354763" y="2108200"/>
          <p14:tracePt t="14617" x="6364288" y="2108200"/>
          <p14:tracePt t="14626" x="6372225" y="2108200"/>
          <p14:tracePt t="14631" x="6380163" y="2108200"/>
          <p14:tracePt t="14641" x="6389688" y="2108200"/>
          <p14:tracePt t="14646" x="6405563" y="2108200"/>
          <p14:tracePt t="14663" x="6423025" y="2108200"/>
          <p14:tracePt t="14671" x="6440488" y="2108200"/>
          <p14:tracePt t="14677" x="6448425" y="2108200"/>
          <p14:tracePt t="14685" x="6465888" y="2108200"/>
          <p14:tracePt t="14701" x="6473825" y="2108200"/>
          <p14:tracePt t="14710" x="6483350" y="2108200"/>
          <p14:tracePt t="14717" x="6491288" y="2108200"/>
          <p14:tracePt t="14731" x="6499225" y="2108200"/>
          <p14:tracePt t="14744" x="6508750" y="2108200"/>
          <p14:tracePt t="15099" x="6508750" y="2116138"/>
          <p14:tracePt t="15105" x="6508750" y="2133600"/>
          <p14:tracePt t="15113" x="6499225" y="2149475"/>
          <p14:tracePt t="15121" x="6483350" y="2174875"/>
          <p14:tracePt t="15129" x="6473825" y="2209800"/>
          <p14:tracePt t="15136" x="6465888" y="2235200"/>
          <p14:tracePt t="15144" x="6456363" y="2252663"/>
          <p14:tracePt t="15152" x="6448425" y="2268538"/>
          <p14:tracePt t="15160" x="6440488" y="2286000"/>
          <p14:tracePt t="15167" x="6440488" y="2303463"/>
          <p14:tracePt t="15176" x="6430963" y="2311400"/>
          <p14:tracePt t="15182" x="6423025" y="2328863"/>
          <p14:tracePt t="15192" x="6423025" y="2336800"/>
          <p14:tracePt t="15199" x="6415088" y="2336800"/>
          <p14:tracePt t="15207" x="6415088" y="2344738"/>
          <p14:tracePt t="15214" x="6415088" y="2354263"/>
          <p14:tracePt t="15221" x="6415088" y="2362200"/>
          <p14:tracePt t="15232" x="6415088" y="2371725"/>
          <p14:tracePt t="15241" x="6415088" y="2379663"/>
          <p14:tracePt t="15249" x="6415088" y="2387600"/>
          <p14:tracePt t="15271" x="6415088" y="2397125"/>
          <p14:tracePt t="15278" x="6415088" y="2405063"/>
          <p14:tracePt t="15321" x="6415088" y="2413000"/>
          <p14:tracePt t="15329" x="6415088" y="2422525"/>
          <p14:tracePt t="15344" x="6415088" y="2430463"/>
          <p14:tracePt t="15365" x="6415088" y="2438400"/>
          <p14:tracePt t="15379" x="6415088" y="2447925"/>
          <p14:tracePt t="15408" x="6415088" y="2455863"/>
          <p14:tracePt t="15415" x="6415088" y="2463800"/>
          <p14:tracePt t="15423" x="6415088" y="2473325"/>
          <p14:tracePt t="15429" x="6405563" y="2473325"/>
          <p14:tracePt t="15527" x="6405563" y="2481263"/>
          <p14:tracePt t="16023" x="6397625" y="2481263"/>
          <p14:tracePt t="16035" x="6389688" y="2489200"/>
          <p14:tracePt t="16043" x="6380163" y="2489200"/>
          <p14:tracePt t="16051" x="6372225" y="2498725"/>
          <p14:tracePt t="16060" x="6364288" y="2516188"/>
          <p14:tracePt t="16067" x="6346825" y="2532063"/>
          <p14:tracePt t="16075" x="6329363" y="2541588"/>
          <p14:tracePt t="16081" x="6311900" y="2557463"/>
          <p14:tracePt t="16092" x="6296025" y="2574925"/>
          <p14:tracePt t="16096" x="6286500" y="2592388"/>
          <p14:tracePt t="16105" x="6270625" y="2600325"/>
          <p14:tracePt t="16113" x="6253163" y="2625725"/>
          <p14:tracePt t="16120" x="6235700" y="2660650"/>
          <p14:tracePt t="16126" x="6219825" y="2711450"/>
          <p14:tracePt t="16135" x="6194425" y="2770188"/>
          <p14:tracePt t="16144" x="6167438" y="2820988"/>
          <p14:tracePt t="16151" x="6151563" y="2855913"/>
          <p14:tracePt t="16161" x="6134100" y="2881313"/>
          <p14:tracePt t="16167" x="6116638" y="2914650"/>
          <p14:tracePt t="16175" x="6100763" y="2932113"/>
          <p14:tracePt t="16182" x="6083300" y="2949575"/>
          <p14:tracePt t="16191" x="6075363" y="2965450"/>
          <p14:tracePt t="16197" x="6065838" y="2982913"/>
          <p14:tracePt t="16206" x="6057900" y="3000375"/>
          <p14:tracePt t="16212" x="6049963" y="3008313"/>
          <p14:tracePt t="16221" x="6049963" y="3025775"/>
          <p14:tracePt t="16229" x="6040438" y="3041650"/>
          <p14:tracePt t="16235" x="6040438" y="3051175"/>
          <p14:tracePt t="16244" x="6040438" y="3067050"/>
          <p14:tracePt t="16251" x="6040438" y="3076575"/>
          <p14:tracePt t="16260" x="6040438" y="3094038"/>
          <p14:tracePt t="16267" x="6032500" y="3101975"/>
          <p14:tracePt t="16276" x="6032500" y="3109913"/>
          <p14:tracePt t="16283" x="6032500" y="3119438"/>
          <p14:tracePt t="16292" x="6032500" y="3135313"/>
          <p14:tracePt t="16305" x="6024563" y="3152775"/>
          <p14:tracePt t="16313" x="6024563" y="3160713"/>
          <p14:tracePt t="16321" x="6024563" y="3170238"/>
          <p14:tracePt t="16329" x="6024563" y="3178175"/>
          <p14:tracePt t="16337" x="6024563" y="3186113"/>
          <p14:tracePt t="16344" x="6015038" y="3195638"/>
          <p14:tracePt t="16351" x="6015038" y="3203575"/>
          <p14:tracePt t="16371" x="6015038" y="3211513"/>
          <p14:tracePt t="16379" x="6015038" y="3228975"/>
          <p14:tracePt t="16393" x="6015038" y="3238500"/>
          <p14:tracePt t="16400" x="6015038" y="3246438"/>
          <p14:tracePt t="16410" x="6015038" y="3254375"/>
          <p14:tracePt t="16417" x="6015038" y="3263900"/>
          <p14:tracePt t="16426" x="6015038" y="3271838"/>
          <p14:tracePt t="16451" x="6015038" y="3279775"/>
          <p14:tracePt t="16460" x="6015038" y="3289300"/>
          <p14:tracePt t="16467" x="6015038" y="3297238"/>
          <p14:tracePt t="16487" x="6015038" y="3305175"/>
          <p14:tracePt t="16494" x="6015038" y="3314700"/>
          <p14:tracePt t="16502" x="6024563" y="3314700"/>
          <p14:tracePt t="16510" x="6024563" y="3322638"/>
          <p14:tracePt t="16517" x="6024563" y="3340100"/>
          <p14:tracePt t="16537" x="6024563" y="3348038"/>
          <p14:tracePt t="16549" x="6024563" y="3355975"/>
          <p14:tracePt t="16571" x="6024563" y="3365500"/>
          <p14:tracePt t="16663" x="6024563" y="3373438"/>
          <p14:tracePt t="16687" x="6024563" y="3382963"/>
          <p14:tracePt t="16715" x="6032500" y="3382963"/>
          <p14:tracePt t="16749" x="6040438" y="3382963"/>
          <p14:tracePt t="16825" x="6040438" y="3390900"/>
          <p14:tracePt t="16877" x="6049963" y="3390900"/>
          <p14:tracePt t="16887" x="6065838" y="3398838"/>
          <p14:tracePt t="16895" x="6075363" y="3398838"/>
          <p14:tracePt t="16903" x="6083300" y="3408363"/>
          <p14:tracePt t="16911" x="6091238" y="3408363"/>
          <p14:tracePt t="16919" x="6108700" y="3408363"/>
          <p14:tracePt t="16927" x="6116638" y="3408363"/>
          <p14:tracePt t="16943" x="6126163" y="3408363"/>
          <p14:tracePt t="16953" x="6134100" y="3408363"/>
          <p14:tracePt t="17072" x="6142038" y="3408363"/>
          <p14:tracePt t="17621" x="6151563" y="3408363"/>
          <p14:tracePt t="17631" x="6159500" y="3408363"/>
          <p14:tracePt t="17639" x="6167438" y="3408363"/>
          <p14:tracePt t="17646" x="6184900" y="3408363"/>
          <p14:tracePt t="17655" x="6202363" y="3408363"/>
          <p14:tracePt t="17662" x="6210300" y="3408363"/>
          <p14:tracePt t="17671" x="6227763" y="3398838"/>
          <p14:tracePt t="17679" x="6235700" y="3398838"/>
          <p14:tracePt t="17684" x="6245225" y="3398838"/>
          <p14:tracePt t="17693" x="6261100" y="3398838"/>
          <p14:tracePt t="17710" x="6278563" y="3398838"/>
          <p14:tracePt t="17717" x="6296025" y="3398838"/>
          <p14:tracePt t="17726" x="6303963" y="3398838"/>
          <p14:tracePt t="17732" x="6321425" y="3398838"/>
          <p14:tracePt t="17741" x="6329363" y="3398838"/>
          <p14:tracePt t="17746" x="6346825" y="3398838"/>
          <p14:tracePt t="17756" x="6364288" y="3398838"/>
          <p14:tracePt t="17762" x="6372225" y="3398838"/>
          <p14:tracePt t="17771" x="6389688" y="3398838"/>
          <p14:tracePt t="17779" x="6397625" y="3398838"/>
          <p14:tracePt t="17787" x="6415088" y="3398838"/>
          <p14:tracePt t="17794" x="6430963" y="3398838"/>
          <p14:tracePt t="17810" x="6440488" y="3398838"/>
          <p14:tracePt t="17817" x="6448425" y="3398838"/>
          <p14:tracePt t="17826" x="6456363" y="3398838"/>
          <p14:tracePt t="17833" x="6473825" y="3398838"/>
          <p14:tracePt t="17847" x="6483350" y="3398838"/>
          <p14:tracePt t="17855" x="6491288" y="3398838"/>
          <p14:tracePt t="17863" x="6499225" y="3398838"/>
          <p14:tracePt t="17887" x="6508750" y="3398838"/>
          <p14:tracePt t="17896" x="6516688" y="3398838"/>
          <p14:tracePt t="17905" x="6524625" y="3398838"/>
          <p14:tracePt t="17913" x="6534150" y="3398838"/>
          <p14:tracePt t="17921" x="6542088" y="3398838"/>
          <p14:tracePt t="17929" x="6559550" y="3398838"/>
          <p14:tracePt t="17937" x="6575425" y="3398838"/>
          <p14:tracePt t="17944" x="6584950" y="3398838"/>
          <p14:tracePt t="17952" x="6600825" y="3398838"/>
          <p14:tracePt t="17978" x="6643688" y="3398838"/>
          <p14:tracePt t="17982" x="6653213" y="3408363"/>
          <p14:tracePt t="17992" x="6669088" y="3408363"/>
          <p14:tracePt t="17999" x="6686550" y="3408363"/>
          <p14:tracePt t="18008" x="6694488" y="3408363"/>
          <p14:tracePt t="18013" x="6711950" y="3408363"/>
          <p14:tracePt t="18021" x="6719888" y="3408363"/>
          <p14:tracePt t="18029" x="6737350" y="3416300"/>
          <p14:tracePt t="18036" x="6754813" y="3416300"/>
          <p14:tracePt t="18046" x="6770688" y="3424238"/>
          <p14:tracePt t="18052" x="6788150" y="3424238"/>
          <p14:tracePt t="18061" x="6805613" y="3433763"/>
          <p14:tracePt t="18066" x="6813550" y="3433763"/>
          <p14:tracePt t="18076" x="6831013" y="3441700"/>
          <p14:tracePt t="18082" x="6848475" y="3441700"/>
          <p14:tracePt t="18092" x="6856413" y="3441700"/>
          <p14:tracePt t="18098" x="6873875" y="3441700"/>
          <p14:tracePt t="18110" x="6889750" y="3449638"/>
          <p14:tracePt t="18114" x="6899275" y="3449638"/>
          <p14:tracePt t="18121" x="6915150" y="3449638"/>
          <p14:tracePt t="18128" x="6924675" y="3449638"/>
          <p14:tracePt t="18137" x="6942138" y="3449638"/>
          <p14:tracePt t="18144" x="6950075" y="3449638"/>
          <p14:tracePt t="18153" x="6958013" y="3449638"/>
          <p14:tracePt t="18167" x="6967538" y="3449638"/>
          <p14:tracePt t="18177" x="6975475" y="3449638"/>
          <p14:tracePt t="18193" x="6983413" y="3449638"/>
          <p14:tracePt t="18198" x="6992938" y="3449638"/>
          <p14:tracePt t="18219" x="7000875" y="3449638"/>
          <p14:tracePt t="18229" x="7008813" y="3449638"/>
          <p14:tracePt t="18237" x="7018338" y="3449638"/>
          <p14:tracePt t="18245" x="7026275" y="3449638"/>
          <p14:tracePt t="18253" x="7043738" y="3449638"/>
          <p14:tracePt t="18260" x="7051675" y="3449638"/>
          <p14:tracePt t="18268" x="7069138" y="3449638"/>
          <p14:tracePt t="18276" x="7085013" y="3449638"/>
          <p14:tracePt t="18283" x="7094538" y="3449638"/>
          <p14:tracePt t="18291" x="7119938" y="3449638"/>
          <p14:tracePt t="18299" x="7127875" y="3449638"/>
          <p14:tracePt t="18308" x="7153275" y="3449638"/>
          <p14:tracePt t="18315" x="7170738" y="3449638"/>
          <p14:tracePt t="18324" x="7188200" y="3449638"/>
          <p14:tracePt t="18329" x="7204075" y="3449638"/>
          <p14:tracePt t="18337" x="7221538" y="3449638"/>
          <p14:tracePt t="18344" x="7229475" y="3449638"/>
          <p14:tracePt t="18352" x="7246938" y="3449638"/>
          <p14:tracePt t="18361" x="7264400" y="3441700"/>
          <p14:tracePt t="18369" x="7272338" y="3441700"/>
          <p14:tracePt t="18377" x="7297738" y="3441700"/>
          <p14:tracePt t="18382" x="7315200" y="3441700"/>
          <p14:tracePt t="18392" x="7323138" y="3441700"/>
          <p14:tracePt t="18399" x="7340600" y="3441700"/>
          <p14:tracePt t="18408" x="7348538" y="3441700"/>
          <p14:tracePt t="18417" x="7366000" y="3441700"/>
          <p14:tracePt t="18424" x="7383463" y="3441700"/>
          <p14:tracePt t="18429" x="7408863" y="3441700"/>
          <p14:tracePt t="18437" x="7434263" y="3441700"/>
          <p14:tracePt t="18445" x="7451725" y="3441700"/>
          <p14:tracePt t="18453" x="7459663" y="3441700"/>
          <p14:tracePt t="18461" x="7485063" y="3441700"/>
          <p14:tracePt t="18469" x="7493000" y="3441700"/>
          <p14:tracePt t="18477" x="7510463" y="3441700"/>
          <p14:tracePt t="18485" x="7527925" y="3441700"/>
          <p14:tracePt t="18492" x="7545388" y="3441700"/>
          <p14:tracePt t="18499" x="7561263" y="3441700"/>
          <p14:tracePt t="18507" x="7578725" y="3441700"/>
          <p14:tracePt t="18515" x="7604125" y="3441700"/>
          <p14:tracePt t="18525" x="7629525" y="3441700"/>
          <p14:tracePt t="18531" x="7646988" y="3441700"/>
          <p14:tracePt t="18541" x="7680325" y="3441700"/>
          <p14:tracePt t="18545" x="7715250" y="3441700"/>
          <p14:tracePt t="18553" x="7748588" y="3441700"/>
          <p14:tracePt t="18560" x="7791450" y="3441700"/>
          <p14:tracePt t="18569" x="7850188" y="3441700"/>
          <p14:tracePt t="18577" x="7893050" y="3441700"/>
          <p14:tracePt t="18585" x="7926388" y="3441700"/>
          <p14:tracePt t="18594" x="7969250" y="3441700"/>
          <p14:tracePt t="18599" x="7994650" y="3441700"/>
          <p14:tracePt t="18608" x="8029575" y="3441700"/>
          <p14:tracePt t="18615" x="8054975" y="3441700"/>
          <p14:tracePt t="18624" x="8080375" y="3449638"/>
          <p14:tracePt t="18631" x="8088313" y="3449638"/>
          <p14:tracePt t="18641" x="8113713" y="3449638"/>
          <p14:tracePt t="18644" x="8131175" y="3459163"/>
          <p14:tracePt t="18653" x="8139113" y="3459163"/>
          <p14:tracePt t="18661" x="8156575" y="3459163"/>
          <p14:tracePt t="18669" x="8164513" y="3459163"/>
          <p14:tracePt t="18677" x="8181975" y="3459163"/>
          <p14:tracePt t="18685" x="8199438" y="3467100"/>
          <p14:tracePt t="18694" x="8215313" y="3467100"/>
          <p14:tracePt t="18699" x="8232775" y="3467100"/>
          <p14:tracePt t="18708" x="8250238" y="3467100"/>
          <p14:tracePt t="18715" x="8258175" y="3467100"/>
          <p14:tracePt t="18724" x="8275638" y="3475038"/>
          <p14:tracePt t="18732" x="8291513" y="3475038"/>
          <p14:tracePt t="18741" x="8301038" y="3475038"/>
          <p14:tracePt t="18747" x="8318500" y="3475038"/>
          <p14:tracePt t="18753" x="8326438" y="3475038"/>
          <p14:tracePt t="18761" x="8343900" y="3475038"/>
          <p14:tracePt t="18769" x="8359775" y="3475038"/>
          <p14:tracePt t="18777" x="8369300" y="3475038"/>
          <p14:tracePt t="18784" x="8385175" y="3475038"/>
          <p14:tracePt t="18793" x="8394700" y="3475038"/>
          <p14:tracePt t="18801" x="8410575" y="3467100"/>
          <p14:tracePt t="18808" x="8428038" y="3467100"/>
          <p14:tracePt t="18815" x="8445500" y="3467100"/>
          <p14:tracePt t="18824" x="8462963" y="3467100"/>
          <p14:tracePt t="18830" x="8478838" y="3459163"/>
          <p14:tracePt t="18841" x="8496300" y="3449638"/>
          <p14:tracePt t="18847" x="8504238" y="3449638"/>
          <p14:tracePt t="18855" x="8521700" y="3441700"/>
          <p14:tracePt t="18861" x="8539163" y="3433763"/>
          <p14:tracePt t="18869" x="8547100" y="3424238"/>
          <p14:tracePt t="18878" x="8564563" y="3424238"/>
          <p14:tracePt t="18885" x="8580438" y="3424238"/>
          <p14:tracePt t="18894" x="8589963" y="3424238"/>
          <p14:tracePt t="18901" x="8605838" y="3424238"/>
          <p14:tracePt t="18910" x="8615363" y="3424238"/>
          <p14:tracePt t="18917" x="8648700" y="3424238"/>
          <p14:tracePt t="18924" x="8691563" y="3424238"/>
          <p14:tracePt t="18931" x="8724900" y="3424238"/>
          <p14:tracePt t="18941" x="8767763" y="3424238"/>
          <p14:tracePt t="18946" x="8802688" y="3424238"/>
          <p14:tracePt t="18963" x="8894763" y="3441700"/>
          <p14:tracePt t="18968" x="8963025" y="3467100"/>
          <p14:tracePt t="18977" x="9013825" y="3467100"/>
          <p14:tracePt t="18985" x="9074150" y="3475038"/>
          <p14:tracePt t="18994" x="9132888" y="3475038"/>
          <p14:tracePt t="19000" x="9175750" y="3475038"/>
          <p14:tracePt t="19010" x="9236075" y="3475038"/>
          <p14:tracePt t="19017" x="9294813" y="3475038"/>
          <p14:tracePt t="19023" x="9328150" y="3467100"/>
          <p14:tracePt t="19030" x="9371013" y="3467100"/>
          <p14:tracePt t="19040" x="9405938" y="3467100"/>
          <p14:tracePt t="19046" x="9447213" y="3467100"/>
          <p14:tracePt t="19055" x="9490075" y="3467100"/>
          <p14:tracePt t="19062" x="9515475" y="3467100"/>
          <p14:tracePt t="19071" x="9540875" y="3467100"/>
          <p14:tracePt t="19077" x="9558338" y="3475038"/>
          <p14:tracePt t="19085" x="9583738" y="3484563"/>
          <p14:tracePt t="19094" x="9601200" y="3492500"/>
          <p14:tracePt t="19101" x="9617075" y="3492500"/>
          <p14:tracePt t="19111" x="9626600" y="3502025"/>
          <p14:tracePt t="19117" x="9642475" y="3502025"/>
          <p14:tracePt t="19127" x="9659938" y="3509963"/>
          <p14:tracePt t="19131" x="9677400" y="3517900"/>
          <p14:tracePt t="19141" x="9694863" y="3517900"/>
          <p14:tracePt t="19146" x="9720263" y="3517900"/>
          <p14:tracePt t="19155" x="9728200" y="3527425"/>
          <p14:tracePt t="19163" x="9745663" y="3527425"/>
          <p14:tracePt t="19171" x="9761538" y="3527425"/>
          <p14:tracePt t="19179" x="9771063" y="3527425"/>
          <p14:tracePt t="19185" x="9796463" y="3527425"/>
          <p14:tracePt t="19194" x="9821863" y="3527425"/>
          <p14:tracePt t="19201" x="9829800" y="3527425"/>
          <p14:tracePt t="19210" x="9847263" y="3527425"/>
          <p14:tracePt t="19217" x="9855200" y="3527425"/>
          <p14:tracePt t="19226" x="9872663" y="3527425"/>
          <p14:tracePt t="19233" x="9890125" y="3527425"/>
          <p14:tracePt t="19241" x="9898063" y="3527425"/>
          <p14:tracePt t="19251" x="9906000" y="3527425"/>
          <p14:tracePt t="19263" x="9915525" y="3527425"/>
          <p14:tracePt t="19375" x="9915525" y="3517900"/>
          <p14:tracePt t="19387" x="9923463" y="3517900"/>
          <p14:tracePt t="19395" x="9931400" y="3517900"/>
          <p14:tracePt t="19401" x="9940925" y="3509963"/>
          <p14:tracePt t="19410" x="9956800" y="3509963"/>
          <p14:tracePt t="19417" x="9966325" y="3502025"/>
          <p14:tracePt t="19433" x="9974263" y="3492500"/>
          <p14:tracePt t="19443" x="9983788" y="3492500"/>
          <p14:tracePt t="19455" x="9991725" y="3492500"/>
          <p14:tracePt t="19462" x="9999663" y="3492500"/>
          <p14:tracePt t="19479" x="9999663" y="3484563"/>
          <p14:tracePt t="19492" x="10009188" y="3484563"/>
          <p14:tracePt t="19563" x="10009188" y="3475038"/>
          <p14:tracePt t="19576" x="10017125" y="3475038"/>
          <p14:tracePt t="19582" x="10025063" y="3475038"/>
          <p14:tracePt t="19660" x="10025063" y="3467100"/>
          <p14:tracePt t="20173" x="10017125" y="3467100"/>
          <p14:tracePt t="20181" x="9983788" y="3484563"/>
          <p14:tracePt t="20189" x="9940925" y="3492500"/>
          <p14:tracePt t="20197" x="9880600" y="3509963"/>
          <p14:tracePt t="20203" x="9804400" y="3535363"/>
          <p14:tracePt t="20210" x="9710738" y="3552825"/>
          <p14:tracePt t="20219" x="9609138" y="3578225"/>
          <p14:tracePt t="20227" x="9482138" y="3603625"/>
          <p14:tracePt t="20235" x="9353550" y="3619500"/>
          <p14:tracePt t="20244" x="9209088" y="3646488"/>
          <p14:tracePt t="20251" x="9082088" y="3671888"/>
          <p14:tracePt t="20257" x="8955088" y="3697288"/>
          <p14:tracePt t="20265" x="8843963" y="3713163"/>
          <p14:tracePt t="20274" x="8742363" y="3738563"/>
          <p14:tracePt t="20281" x="8648700" y="3748088"/>
          <p14:tracePt t="20291" x="8513763" y="3748088"/>
          <p14:tracePt t="20297" x="8394700" y="3763963"/>
          <p14:tracePt t="20305" x="8283575" y="3781425"/>
          <p14:tracePt t="20311" x="8199438" y="3798888"/>
          <p14:tracePt t="20319" x="8080375" y="3806825"/>
          <p14:tracePt t="20327" x="8012113" y="3816350"/>
          <p14:tracePt t="20335" x="7926388" y="3816350"/>
          <p14:tracePt t="20344" x="7850188" y="3824288"/>
          <p14:tracePt t="20351" x="7791450" y="3824288"/>
          <p14:tracePt t="20360" x="7731125" y="3824288"/>
          <p14:tracePt t="20365" x="7688263" y="3832225"/>
          <p14:tracePt t="20375" x="7646988" y="3849688"/>
          <p14:tracePt t="20381" x="7621588" y="3849688"/>
          <p14:tracePt t="20391" x="7604125" y="3857625"/>
          <p14:tracePt t="20397" x="7578725" y="3867150"/>
          <p14:tracePt t="20405" x="7570788" y="3867150"/>
          <p14:tracePt t="20413" x="7553325" y="3875088"/>
          <p14:tracePt t="20419" x="7527925" y="3875088"/>
          <p14:tracePt t="20427" x="7510463" y="3875088"/>
          <p14:tracePt t="20435" x="7477125" y="3883025"/>
          <p14:tracePt t="20444" x="7442200" y="3883025"/>
          <p14:tracePt t="20451" x="7408863" y="3883025"/>
          <p14:tracePt t="20460" x="7383463" y="3883025"/>
          <p14:tracePt t="20466" x="7340600" y="3883025"/>
          <p14:tracePt t="20474" x="7297738" y="3883025"/>
          <p14:tracePt t="20481" x="7239000" y="3883025"/>
          <p14:tracePt t="20491" x="7178675" y="3883025"/>
          <p14:tracePt t="20497" x="7137400" y="3883025"/>
          <p14:tracePt t="20505" x="7094538" y="3883025"/>
          <p14:tracePt t="20512" x="7043738" y="3892550"/>
          <p14:tracePt t="20521" x="7000875" y="3892550"/>
          <p14:tracePt t="20527" x="6958013" y="3892550"/>
          <p14:tracePt t="20535" x="6915150" y="3900488"/>
          <p14:tracePt t="20544" x="6856413" y="3900488"/>
          <p14:tracePt t="20551" x="6813550" y="3900488"/>
          <p14:tracePt t="20560" x="6754813" y="3900488"/>
          <p14:tracePt t="20567" x="6729413" y="3900488"/>
          <p14:tracePt t="20575" x="6694488" y="3900488"/>
          <p14:tracePt t="20581" x="6678613" y="3892550"/>
          <p14:tracePt t="20593" x="6653213" y="3883025"/>
          <p14:tracePt t="20597" x="6635750" y="3883025"/>
          <p14:tracePt t="20607" x="6618288" y="3875088"/>
          <p14:tracePt t="20613" x="6610350" y="3867150"/>
          <p14:tracePt t="20621" x="6584950" y="3857625"/>
          <p14:tracePt t="20627" x="6567488" y="3841750"/>
          <p14:tracePt t="20635" x="6550025" y="3832225"/>
          <p14:tracePt t="20644" x="6524625" y="3832225"/>
          <p14:tracePt t="20651" x="6508750" y="3824288"/>
          <p14:tracePt t="20660" x="6491288" y="3824288"/>
          <p14:tracePt t="20667" x="6483350" y="3824288"/>
          <p14:tracePt t="20676" x="6465888" y="3824288"/>
          <p14:tracePt t="20681" x="6448425" y="3816350"/>
          <p14:tracePt t="20691" x="6440488" y="3816350"/>
          <p14:tracePt t="20697" x="6423025" y="3816350"/>
          <p14:tracePt t="20705" x="6405563" y="3806825"/>
          <p14:tracePt t="20713" x="6397625" y="3798888"/>
          <p14:tracePt t="20721" x="6380163" y="3790950"/>
          <p14:tracePt t="20729" x="6364288" y="3790950"/>
          <p14:tracePt t="20737" x="6354763" y="3790950"/>
          <p14:tracePt t="20744" x="6338888" y="3790950"/>
          <p14:tracePt t="20751" x="6329363" y="3790950"/>
          <p14:tracePt t="20760" x="6311900" y="3790950"/>
          <p14:tracePt t="20767" x="6296025" y="3790950"/>
          <p14:tracePt t="20776" x="6286500" y="3790950"/>
          <p14:tracePt t="20782" x="6270625" y="3790950"/>
          <p14:tracePt t="20792" x="6261100" y="3790950"/>
          <p14:tracePt t="20797" x="6245225" y="3790950"/>
          <p14:tracePt t="20805" x="6235700" y="3790950"/>
          <p14:tracePt t="20813" x="6227763" y="3790950"/>
          <p14:tracePt t="20821" x="6219825" y="3790950"/>
          <p14:tracePt t="20829" x="6210300" y="3790950"/>
          <p14:tracePt t="20844" x="6202363" y="3790950"/>
          <p14:tracePt t="21199" x="6210300" y="3790950"/>
          <p14:tracePt t="21207" x="6219825" y="3790950"/>
          <p14:tracePt t="21215" x="6227763" y="3781425"/>
          <p14:tracePt t="21221" x="6245225" y="3781425"/>
          <p14:tracePt t="21229" x="6261100" y="3773488"/>
          <p14:tracePt t="21237" x="6278563" y="3773488"/>
          <p14:tracePt t="21245" x="6311900" y="3773488"/>
          <p14:tracePt t="21253" x="6346825" y="3763963"/>
          <p14:tracePt t="21261" x="6380163" y="3756025"/>
          <p14:tracePt t="21269" x="6423025" y="3748088"/>
          <p14:tracePt t="21276" x="6456363" y="3738563"/>
          <p14:tracePt t="21282" x="6508750" y="3730625"/>
          <p14:tracePt t="21293" x="6550025" y="3713163"/>
          <p14:tracePt t="21299" x="6575425" y="3705225"/>
          <p14:tracePt t="21307" x="6610350" y="3705225"/>
          <p14:tracePt t="21315" x="6643688" y="3697288"/>
          <p14:tracePt t="21321" x="6661150" y="3687763"/>
          <p14:tracePt t="21331" x="6694488" y="3679825"/>
          <p14:tracePt t="21337" x="6719888" y="3679825"/>
          <p14:tracePt t="21344" x="6737350" y="3679825"/>
          <p14:tracePt t="21353" x="6762750" y="3679825"/>
          <p14:tracePt t="21361" x="6780213" y="3679825"/>
          <p14:tracePt t="21369" x="6788150" y="3671888"/>
          <p14:tracePt t="21377" x="6805613" y="3671888"/>
          <p14:tracePt t="21382" x="6823075" y="3671888"/>
          <p14:tracePt t="21398" x="6838950" y="3671888"/>
          <p14:tracePt t="21408" x="6848475" y="3671888"/>
          <p14:tracePt t="21427" x="6864350" y="3671888"/>
          <p14:tracePt t="21433" x="6873875" y="3671888"/>
          <p14:tracePt t="21443" x="6889750" y="3671888"/>
          <p14:tracePt t="21449" x="6907213" y="3671888"/>
          <p14:tracePt t="21465" x="6924675" y="3671888"/>
          <p14:tracePt t="21474" x="6932613" y="3671888"/>
          <p14:tracePt t="21481" x="6942138" y="3671888"/>
          <p14:tracePt t="21487" x="6958013" y="3671888"/>
          <p14:tracePt t="21503" x="6967538" y="3671888"/>
          <p14:tracePt t="21510" x="6983413" y="3671888"/>
          <p14:tracePt t="21519" x="6992938" y="3671888"/>
          <p14:tracePt t="21527" x="7008813" y="3671888"/>
          <p14:tracePt t="21535" x="7018338" y="3671888"/>
          <p14:tracePt t="21543" x="7034213" y="3671888"/>
          <p14:tracePt t="21549" x="7051675" y="3671888"/>
          <p14:tracePt t="21557" x="7059613" y="3671888"/>
          <p14:tracePt t="21565" x="7077075" y="3671888"/>
          <p14:tracePt t="21574" x="7085013" y="3671888"/>
          <p14:tracePt t="21581" x="7112000" y="3671888"/>
          <p14:tracePt t="21591" x="7137400" y="3671888"/>
          <p14:tracePt t="21594" x="7145338" y="3671888"/>
          <p14:tracePt t="21602" x="7162800" y="3671888"/>
          <p14:tracePt t="21611" x="7170738" y="3671888"/>
          <p14:tracePt t="21619" x="7188200" y="3671888"/>
          <p14:tracePt t="21627" x="7204075" y="3671888"/>
          <p14:tracePt t="21635" x="7213600" y="3671888"/>
          <p14:tracePt t="21643" x="7229475" y="3671888"/>
          <p14:tracePt t="21648" x="7239000" y="3671888"/>
          <p14:tracePt t="21658" x="7264400" y="3671888"/>
          <p14:tracePt t="21664" x="7281863" y="3671888"/>
          <p14:tracePt t="21674" x="7307263" y="3671888"/>
          <p14:tracePt t="21681" x="7332663" y="3671888"/>
          <p14:tracePt t="21691" x="7358063" y="3671888"/>
          <p14:tracePt t="21697" x="7373938" y="3671888"/>
          <p14:tracePt t="21702" x="7391400" y="3671888"/>
          <p14:tracePt t="21710" x="7416800" y="3671888"/>
          <p14:tracePt t="21719" x="7426325" y="3671888"/>
          <p14:tracePt t="21727" x="7442200" y="3671888"/>
          <p14:tracePt t="21735" x="7459663" y="3671888"/>
          <p14:tracePt t="21744" x="7467600" y="3671888"/>
          <p14:tracePt t="21750" x="7493000" y="3671888"/>
          <p14:tracePt t="21758" x="7527925" y="3671888"/>
          <p14:tracePt t="21765" x="7545388" y="3679825"/>
          <p14:tracePt t="21774" x="7570788" y="3679825"/>
          <p14:tracePt t="21781" x="7596188" y="3679825"/>
          <p14:tracePt t="21791" x="7621588" y="3687763"/>
          <p14:tracePt t="21797" x="7637463" y="3697288"/>
          <p14:tracePt t="21803" x="7662863" y="3697288"/>
          <p14:tracePt t="21810" x="7697788" y="3713163"/>
          <p14:tracePt t="21819" x="7740650" y="3713163"/>
          <p14:tracePt t="21827" x="7773988" y="3722688"/>
          <p14:tracePt t="21835" x="7799388" y="3730625"/>
          <p14:tracePt t="21844" x="7832725" y="3738563"/>
          <p14:tracePt t="21851" x="7859713" y="3738563"/>
          <p14:tracePt t="21858" x="7893050" y="3738563"/>
          <p14:tracePt t="21865" x="7926388" y="3738563"/>
          <p14:tracePt t="21874" x="7943850" y="3738563"/>
          <p14:tracePt t="21881" x="7969250" y="3738563"/>
          <p14:tracePt t="21891" x="7986713" y="3748088"/>
          <p14:tracePt t="21897" x="7994650" y="3748088"/>
          <p14:tracePt t="21905" x="8012113" y="3756025"/>
          <p14:tracePt t="21911" x="8029575" y="3763963"/>
          <p14:tracePt t="21919" x="8037513" y="3763963"/>
          <p14:tracePt t="21927" x="8054975" y="3763963"/>
          <p14:tracePt t="21935" x="8070850" y="3763963"/>
          <p14:tracePt t="21944" x="8080375" y="3763963"/>
          <p14:tracePt t="21951" x="8096250" y="3763963"/>
          <p14:tracePt t="21960" x="8105775" y="3763963"/>
          <p14:tracePt t="21965" x="8121650" y="3773488"/>
          <p14:tracePt t="21973" x="8139113" y="3773488"/>
          <p14:tracePt t="21981" x="8147050" y="3773488"/>
          <p14:tracePt t="21991" x="8164513" y="3781425"/>
          <p14:tracePt t="21997" x="8181975" y="3781425"/>
          <p14:tracePt t="22005" x="8199438" y="3798888"/>
          <p14:tracePt t="22013" x="8207375" y="3798888"/>
          <p14:tracePt t="22019" x="8224838" y="3806825"/>
          <p14:tracePt t="22027" x="8232775" y="3806825"/>
          <p14:tracePt t="22035" x="8240713" y="3806825"/>
          <p14:tracePt t="22044" x="8258175" y="3806825"/>
          <p14:tracePt t="22051" x="8266113" y="3806825"/>
          <p14:tracePt t="22060" x="8283575" y="3806825"/>
          <p14:tracePt t="22067" x="8301038" y="3816350"/>
          <p14:tracePt t="22074" x="8308975" y="3816350"/>
          <p14:tracePt t="22081" x="8326438" y="3816350"/>
          <p14:tracePt t="22091" x="8334375" y="3816350"/>
          <p14:tracePt t="22111" x="8369300" y="3816350"/>
          <p14:tracePt t="22112" x="8377238" y="3816350"/>
          <p14:tracePt t="22121" x="8394700" y="3816350"/>
          <p14:tracePt t="22129" x="8402638" y="3816350"/>
          <p14:tracePt t="22135" x="8410575" y="3816350"/>
          <p14:tracePt t="22144" x="8428038" y="3816350"/>
          <p14:tracePt t="22176" x="8435975" y="3816350"/>
          <p14:tracePt t="22194" x="8445500" y="3816350"/>
          <p14:tracePt t="22221" x="8453438" y="3816350"/>
          <p14:tracePt t="22229" x="8462963" y="3816350"/>
          <p14:tracePt t="22235" x="8470900" y="3816350"/>
          <p14:tracePt t="22244" x="8478838" y="3816350"/>
          <p14:tracePt t="22250" x="8496300" y="3816350"/>
          <p14:tracePt t="22260" x="8504238" y="3816350"/>
          <p14:tracePt t="22267" x="8513763" y="3816350"/>
          <p14:tracePt t="22276" x="8529638" y="3816350"/>
          <p14:tracePt t="22282" x="8539163" y="3816350"/>
          <p14:tracePt t="22292" x="8555038" y="3816350"/>
          <p14:tracePt t="22298" x="8572500" y="3824288"/>
          <p14:tracePt t="22305" x="8580438" y="3824288"/>
          <p14:tracePt t="22313" x="8597900" y="3824288"/>
          <p14:tracePt t="22321" x="8605838" y="3824288"/>
          <p14:tracePt t="22329" x="8632825" y="3824288"/>
          <p14:tracePt t="22337" x="8648700" y="3832225"/>
          <p14:tracePt t="22344" x="8666163" y="3841750"/>
          <p14:tracePt t="22351" x="8691563" y="3841750"/>
          <p14:tracePt t="22360" x="8709025" y="3841750"/>
          <p14:tracePt t="22367" x="8716963" y="3849688"/>
          <p14:tracePt t="22377" x="8734425" y="3849688"/>
          <p14:tracePt t="22383" x="8750300" y="3849688"/>
          <p14:tracePt t="22392" x="8759825" y="3849688"/>
          <p14:tracePt t="22397" x="8777288" y="3849688"/>
          <p14:tracePt t="22407" x="8793163" y="3849688"/>
          <p14:tracePt t="22421" x="8802688" y="3849688"/>
          <p14:tracePt t="22429" x="8810625" y="3849688"/>
          <p14:tracePt t="22442" x="8818563" y="3849688"/>
          <p14:tracePt t="22449" x="8836025" y="3841750"/>
          <p14:tracePt t="22462" x="8843963" y="3841750"/>
          <p14:tracePt t="22471" x="8853488" y="3841750"/>
          <p14:tracePt t="22479" x="8861425" y="3841750"/>
          <p14:tracePt t="22487" x="8869363" y="3841750"/>
          <p14:tracePt t="22495" x="8878888" y="3841750"/>
          <p14:tracePt t="22501" x="8886825" y="3841750"/>
          <p14:tracePt t="22516" x="8894763" y="3841750"/>
          <p14:tracePt t="22526" x="8904288" y="3841750"/>
          <p14:tracePt t="22542" x="8921750" y="3841750"/>
          <p14:tracePt t="22549" x="8929688" y="3841750"/>
          <p14:tracePt t="22562" x="8947150" y="3841750"/>
          <p14:tracePt t="22571" x="8955088" y="3841750"/>
          <p14:tracePt t="22587" x="8972550" y="3841750"/>
          <p14:tracePt t="22594" x="8972550" y="3832225"/>
          <p14:tracePt t="22603" x="8988425" y="3832225"/>
          <p14:tracePt t="22610" x="8997950" y="3832225"/>
          <p14:tracePt t="22617" x="8997950" y="3824288"/>
          <p14:tracePt t="22626" x="9013825" y="3824288"/>
          <p14:tracePt t="22633" x="9023350" y="3824288"/>
          <p14:tracePt t="22643" x="9031288" y="3824288"/>
          <p14:tracePt t="22649" x="9048750" y="3824288"/>
          <p14:tracePt t="22657" x="9056688" y="3824288"/>
          <p14:tracePt t="22663" x="9074150" y="3816350"/>
          <p14:tracePt t="22671" x="9091613" y="3806825"/>
          <p14:tracePt t="22679" x="9099550" y="3806825"/>
          <p14:tracePt t="22687" x="9117013" y="3798888"/>
          <p14:tracePt t="22695" x="9132888" y="3798888"/>
          <p14:tracePt t="22702" x="9142413" y="3798888"/>
          <p14:tracePt t="22710" x="9158288" y="3790950"/>
          <p14:tracePt t="22719" x="9167813" y="3790950"/>
          <p14:tracePt t="22748" x="9175750" y="3790950"/>
          <p14:tracePt t="22849" x="9175750" y="3781425"/>
          <p14:tracePt t="23763" x="9167813" y="3781425"/>
          <p14:tracePt t="23771" x="9158288" y="3790950"/>
          <p14:tracePt t="23779" x="9132888" y="3798888"/>
          <p14:tracePt t="23787" x="9099550" y="3806825"/>
          <p14:tracePt t="23794" x="9056688" y="3816350"/>
          <p14:tracePt t="23801" x="8980488" y="3832225"/>
          <p14:tracePt t="23810" x="8886825" y="3857625"/>
          <p14:tracePt t="23817" x="8802688" y="3883025"/>
          <p14:tracePt t="23827" x="8683625" y="3900488"/>
          <p14:tracePt t="23833" x="8597900" y="3917950"/>
          <p14:tracePt t="23842" x="8513763" y="3935413"/>
          <p14:tracePt t="23847" x="8385175" y="3960813"/>
          <p14:tracePt t="23857" x="8283575" y="3994150"/>
          <p14:tracePt t="23863" x="8156575" y="4019550"/>
          <p14:tracePt t="23871" x="8037513" y="4037013"/>
          <p14:tracePt t="23879" x="7935913" y="4062413"/>
          <p14:tracePt t="23887" x="7807325" y="4062413"/>
          <p14:tracePt t="23895" x="7705725" y="4070350"/>
          <p14:tracePt t="23901" x="7646988" y="4095750"/>
          <p14:tracePt t="23910" x="7570788" y="4105275"/>
          <p14:tracePt t="23917" x="7485063" y="4130675"/>
          <p14:tracePt t="23926" x="7373938" y="4146550"/>
          <p14:tracePt t="23933" x="7281863" y="4164013"/>
          <p14:tracePt t="23942" x="7196138" y="4164013"/>
          <p14:tracePt t="23950" x="7153275" y="4164013"/>
          <p14:tracePt t="23955" x="7119938" y="4164013"/>
          <p14:tracePt t="23963" x="7102475" y="4164013"/>
          <p14:tracePt t="23977" x="7085013" y="4164013"/>
          <p14:tracePt t="23979" x="7069138" y="4164013"/>
          <p14:tracePt t="23987" x="7059613" y="4164013"/>
          <p14:tracePt t="23994" x="7043738" y="4164013"/>
          <p14:tracePt t="24003" x="7034213" y="4164013"/>
          <p14:tracePt t="24012" x="7008813" y="4164013"/>
          <p14:tracePt t="24017" x="6992938" y="4164013"/>
          <p14:tracePt t="24026" x="6967538" y="4164013"/>
          <p14:tracePt t="24032" x="6915150" y="4171950"/>
          <p14:tracePt t="24042" x="6856413" y="4181475"/>
          <p14:tracePt t="24049" x="6797675" y="4197350"/>
          <p14:tracePt t="24058" x="6737350" y="4214813"/>
          <p14:tracePt t="24062" x="6661150" y="4232275"/>
          <p14:tracePt t="24071" x="6592888" y="4232275"/>
          <p14:tracePt t="24079" x="6534150" y="4232275"/>
          <p14:tracePt t="24087" x="6473825" y="4232275"/>
          <p14:tracePt t="24095" x="6415088" y="4232275"/>
          <p14:tracePt t="24103" x="6372225" y="4232275"/>
          <p14:tracePt t="24111" x="6354763" y="4232275"/>
          <p14:tracePt t="24117" x="6338888" y="4224338"/>
          <p14:tracePt t="24127" x="6311900" y="4224338"/>
          <p14:tracePt t="24132" x="6296025" y="4214813"/>
          <p14:tracePt t="24143" x="6286500" y="4214813"/>
          <p14:tracePt t="24149" x="6270625" y="4206875"/>
          <p14:tracePt t="24157" x="6253163" y="4197350"/>
          <p14:tracePt t="24165" x="6245225" y="4189413"/>
          <p14:tracePt t="24171" x="6235700" y="4181475"/>
          <p14:tracePt t="24179" x="6219825" y="4181475"/>
          <p14:tracePt t="24187" x="6219825" y="4171950"/>
          <p14:tracePt t="24195" x="6202363" y="4164013"/>
          <p14:tracePt t="24203" x="6184900" y="4164013"/>
          <p14:tracePt t="24211" x="6176963" y="4156075"/>
          <p14:tracePt t="24219" x="6159500" y="4146550"/>
          <p14:tracePt t="24226" x="6142038" y="4146550"/>
          <p14:tracePt t="24233" x="6134100" y="4146550"/>
          <p14:tracePt t="24243" x="6108700" y="4146550"/>
          <p14:tracePt t="24249" x="6091238" y="4138613"/>
          <p14:tracePt t="24258" x="6075363" y="4138613"/>
          <p14:tracePt t="24265" x="6049963" y="4138613"/>
          <p14:tracePt t="24274" x="6032500" y="4138613"/>
          <p14:tracePt t="24279" x="6024563" y="4138613"/>
          <p14:tracePt t="24287" x="6007100" y="4138613"/>
          <p14:tracePt t="24294" x="5997575" y="4138613"/>
          <p14:tracePt t="24885" x="6015038" y="4138613"/>
          <p14:tracePt t="24893" x="6015038" y="4130675"/>
          <p14:tracePt t="24901" x="6032500" y="4130675"/>
          <p14:tracePt t="24909" x="6049963" y="4121150"/>
          <p14:tracePt t="24917" x="6057900" y="4121150"/>
          <p14:tracePt t="24923" x="6100763" y="4121150"/>
          <p14:tracePt t="24931" x="6134100" y="4121150"/>
          <p14:tracePt t="24941" x="6184900" y="4121150"/>
          <p14:tracePt t="24946" x="6245225" y="4121150"/>
          <p14:tracePt t="24963" x="6364288" y="4121150"/>
          <p14:tracePt t="24971" x="6423025" y="4113213"/>
          <p14:tracePt t="24977" x="6473825" y="4113213"/>
          <p14:tracePt t="24985" x="6534150" y="4113213"/>
          <p14:tracePt t="24993" x="6592888" y="4105275"/>
          <p14:tracePt t="25001" x="6626225" y="4105275"/>
          <p14:tracePt t="25011" x="6661150" y="4105275"/>
          <p14:tracePt t="25017" x="6686550" y="4105275"/>
          <p14:tracePt t="25024" x="6704013" y="4105275"/>
          <p14:tracePt t="25031" x="6737350" y="4105275"/>
          <p14:tracePt t="25041" x="6745288" y="4105275"/>
          <p14:tracePt t="25046" x="6762750" y="4105275"/>
          <p14:tracePt t="25056" x="6770688" y="4105275"/>
          <p14:tracePt t="25062" x="6788150" y="4105275"/>
          <p14:tracePt t="25071" x="6805613" y="4105275"/>
          <p14:tracePt t="25079" x="6813550" y="4105275"/>
          <p14:tracePt t="25085" x="6831013" y="4105275"/>
          <p14:tracePt t="25094" x="6848475" y="4113213"/>
          <p14:tracePt t="25101" x="6856413" y="4113213"/>
          <p14:tracePt t="25110" x="6873875" y="4113213"/>
          <p14:tracePt t="25117" x="6889750" y="4113213"/>
          <p14:tracePt t="25126" x="6899275" y="4113213"/>
          <p14:tracePt t="25132" x="6915150" y="4113213"/>
          <p14:tracePt t="25141" x="6924675" y="4113213"/>
          <p14:tracePt t="25146" x="6932613" y="4113213"/>
          <p14:tracePt t="25155" x="6942138" y="4113213"/>
          <p14:tracePt t="25162" x="6950075" y="4113213"/>
          <p14:tracePt t="25171" x="6958013" y="4113213"/>
          <p14:tracePt t="25179" x="6975475" y="4113213"/>
          <p14:tracePt t="25187" x="6983413" y="4113213"/>
          <p14:tracePt t="25194" x="7000875" y="4121150"/>
          <p14:tracePt t="25201" x="7008813" y="4121150"/>
          <p14:tracePt t="25210" x="7026275" y="4130675"/>
          <p14:tracePt t="25217" x="7051675" y="4138613"/>
          <p14:tracePt t="25226" x="7069138" y="4146550"/>
          <p14:tracePt t="25232" x="7094538" y="4146550"/>
          <p14:tracePt t="25242" x="7119938" y="4156075"/>
          <p14:tracePt t="25247" x="7153275" y="4156075"/>
          <p14:tracePt t="25255" x="7188200" y="4164013"/>
          <p14:tracePt t="25263" x="7213600" y="4164013"/>
          <p14:tracePt t="25271" x="7256463" y="4164013"/>
          <p14:tracePt t="25278" x="7289800" y="4164013"/>
          <p14:tracePt t="25287" x="7332663" y="4164013"/>
          <p14:tracePt t="25293" x="7358063" y="4164013"/>
          <p14:tracePt t="25301" x="7383463" y="4164013"/>
          <p14:tracePt t="25310" x="7400925" y="4164013"/>
          <p14:tracePt t="25317" x="7426325" y="4164013"/>
          <p14:tracePt t="25326" x="7451725" y="4156075"/>
          <p14:tracePt t="25333" x="7467600" y="4156075"/>
          <p14:tracePt t="25343" x="7485063" y="4156075"/>
          <p14:tracePt t="25347" x="7518400" y="4156075"/>
          <p14:tracePt t="25355" x="7535863" y="4156075"/>
          <p14:tracePt t="25363" x="7561263" y="4156075"/>
          <p14:tracePt t="25370" x="7578725" y="4164013"/>
          <p14:tracePt t="25379" x="7596188" y="4164013"/>
          <p14:tracePt t="25387" x="7612063" y="4171950"/>
          <p14:tracePt t="25395" x="7637463" y="4171950"/>
          <p14:tracePt t="25401" x="7654925" y="4189413"/>
          <p14:tracePt t="25410" x="7672388" y="4189413"/>
          <p14:tracePt t="25416" x="7688263" y="4197350"/>
          <p14:tracePt t="25426" x="7705725" y="4197350"/>
          <p14:tracePt t="25433" x="7723188" y="4197350"/>
          <p14:tracePt t="25443" x="7748588" y="4206875"/>
          <p14:tracePt t="25449" x="7773988" y="4206875"/>
          <p14:tracePt t="25458" x="7791450" y="4214813"/>
          <p14:tracePt t="25462" x="7816850" y="4214813"/>
          <p14:tracePt t="25471" x="7842250" y="4214813"/>
          <p14:tracePt t="25479" x="7875588" y="4214813"/>
          <p14:tracePt t="25487" x="7900988" y="4214813"/>
          <p14:tracePt t="25495" x="7926388" y="4214813"/>
          <p14:tracePt t="25502" x="7951788" y="4214813"/>
          <p14:tracePt t="25510" x="7969250" y="4214813"/>
          <p14:tracePt t="25517" x="7994650" y="4224338"/>
          <p14:tracePt t="25526" x="8020050" y="4224338"/>
          <p14:tracePt t="25533" x="8029575" y="4224338"/>
          <p14:tracePt t="25543" x="8045450" y="4232275"/>
          <p14:tracePt t="25549" x="8070850" y="4240213"/>
          <p14:tracePt t="25558" x="8096250" y="4249738"/>
          <p14:tracePt t="25563" x="8113713" y="4249738"/>
          <p14:tracePt t="25571" x="8131175" y="4249738"/>
          <p14:tracePt t="25579" x="8156575" y="4257675"/>
          <p14:tracePt t="25587" x="8174038" y="4257675"/>
          <p14:tracePt t="25595" x="8199438" y="4265613"/>
          <p14:tracePt t="25602" x="8224838" y="4275138"/>
          <p14:tracePt t="25610" x="8240713" y="4283075"/>
          <p14:tracePt t="25617" x="8250238" y="4283075"/>
          <p14:tracePt t="25626" x="8266113" y="4291013"/>
          <p14:tracePt t="25633" x="8283575" y="4291013"/>
          <p14:tracePt t="25642" x="8291513" y="4291013"/>
          <p14:tracePt t="25649" x="8308975" y="4291013"/>
          <p14:tracePt t="25658" x="8318500" y="4291013"/>
          <p14:tracePt t="25665" x="8334375" y="4291013"/>
          <p14:tracePt t="25671" x="8351838" y="4291013"/>
          <p14:tracePt t="25679" x="8359775" y="4291013"/>
          <p14:tracePt t="25687" x="8377238" y="4291013"/>
          <p14:tracePt t="25695" x="8394700" y="4283075"/>
          <p14:tracePt t="25702" x="8402638" y="4275138"/>
          <p14:tracePt t="25711" x="8420100" y="4275138"/>
          <p14:tracePt t="25719" x="8435975" y="4265613"/>
          <p14:tracePt t="25726" x="8453438" y="4265613"/>
          <p14:tracePt t="25733" x="8470900" y="4265613"/>
          <p14:tracePt t="25742" x="8496300" y="4257675"/>
          <p14:tracePt t="25749" x="8513763" y="4257675"/>
          <p14:tracePt t="25758" x="8529638" y="4257675"/>
          <p14:tracePt t="25765" x="8555038" y="4249738"/>
          <p14:tracePt t="25773" x="8580438" y="4249738"/>
          <p14:tracePt t="25779" x="8605838" y="4249738"/>
          <p14:tracePt t="25787" x="8640763" y="4240213"/>
          <p14:tracePt t="25794" x="8674100" y="4240213"/>
          <p14:tracePt t="25802" x="8699500" y="4240213"/>
          <p14:tracePt t="25810" x="8742363" y="4240213"/>
          <p14:tracePt t="25819" x="8793163" y="4240213"/>
          <p14:tracePt t="25826" x="8818563" y="4240213"/>
          <p14:tracePt t="25833" x="8878888" y="4240213"/>
          <p14:tracePt t="25842" x="8921750" y="4240213"/>
          <p14:tracePt t="25849" x="8980488" y="4249738"/>
          <p14:tracePt t="25857" x="9039225" y="4257675"/>
          <p14:tracePt t="25865" x="9099550" y="4265613"/>
          <p14:tracePt t="25874" x="9158288" y="4265613"/>
          <p14:tracePt t="25881" x="9201150" y="4283075"/>
          <p14:tracePt t="25887" x="9244013" y="4283075"/>
          <p14:tracePt t="25895" x="9302750" y="4283075"/>
          <p14:tracePt t="25902" x="9363075" y="4283075"/>
          <p14:tracePt t="25910" x="9421813" y="4283075"/>
          <p14:tracePt t="25919" x="9464675" y="4283075"/>
          <p14:tracePt t="25927" x="9507538" y="4283075"/>
          <p14:tracePt t="25935" x="9540875" y="4283075"/>
          <p14:tracePt t="25943" x="9566275" y="4283075"/>
          <p14:tracePt t="25949" x="9575800" y="4283075"/>
          <p14:tracePt t="25957" x="9591675" y="4283075"/>
          <p14:tracePt t="25978" x="9601200" y="4283075"/>
          <p14:tracePt t="26621" x="9609138" y="4283075"/>
          <p14:tracePt t="26633" x="9617075" y="4275138"/>
          <p14:tracePt t="26660" x="9626600" y="4275138"/>
          <p14:tracePt t="26671" x="9634538" y="4265613"/>
          <p14:tracePt t="26687" x="9642475" y="4265613"/>
          <p14:tracePt t="26701" x="9652000" y="4265613"/>
          <p14:tracePt t="26747" x="9652000" y="4257675"/>
          <p14:tracePt t="26770" x="9659938" y="4257675"/>
          <p14:tracePt t="26816" x="9667875" y="4257675"/>
          <p14:tracePt t="26828" x="9667875" y="4249738"/>
          <p14:tracePt t="26836" x="9677400" y="4249738"/>
          <p14:tracePt t="26879" x="9685338" y="4249738"/>
          <p14:tracePt t="26945" x="9694863" y="4249738"/>
          <p14:tracePt t="26983" x="9702800" y="4240213"/>
          <p14:tracePt t="26999" x="9710738" y="4240213"/>
          <p14:tracePt t="27007" x="9720263" y="4240213"/>
          <p14:tracePt t="27012" x="9728200" y="4240213"/>
          <p14:tracePt t="27021" x="9736138" y="4232275"/>
          <p14:tracePt t="27029" x="9745663" y="4232275"/>
          <p14:tracePt t="27045" x="9753600" y="4232275"/>
          <p14:tracePt t="27052" x="9761538" y="4232275"/>
          <p14:tracePt t="27152" x="9771063" y="4224338"/>
          <p14:tracePt t="27165" x="9779000" y="4224338"/>
          <p14:tracePt t="27245" x="9786938" y="4224338"/>
          <p14:tracePt t="27755" x="9796463" y="4224338"/>
          <p14:tracePt t="27762" x="9804400" y="4224338"/>
          <p14:tracePt t="27777" x="9821863" y="4224338"/>
          <p14:tracePt t="27785" x="9839325" y="4224338"/>
          <p14:tracePt t="27794" x="9847263" y="4224338"/>
          <p14:tracePt t="27801" x="9855200" y="4224338"/>
          <p14:tracePt t="27810" x="9864725" y="4224338"/>
          <p14:tracePt t="27817" x="9872663" y="4224338"/>
          <p14:tracePt t="27824" x="9880600" y="4232275"/>
          <p14:tracePt t="27841" x="9890125" y="4232275"/>
          <p14:tracePt t="27857" x="9898063" y="4240213"/>
          <p14:tracePt t="27947" x="9906000" y="4240213"/>
          <p14:tracePt t="27967" x="9915525" y="4240213"/>
          <p14:tracePt t="27976" x="9923463" y="4240213"/>
          <p14:tracePt t="28005" x="9931400" y="4240213"/>
          <p14:tracePt t="29047" x="9880600" y="4232275"/>
          <p14:tracePt t="29055" x="9796463" y="4232275"/>
          <p14:tracePt t="29061" x="9685338" y="4232275"/>
          <p14:tracePt t="29069" x="9540875" y="4249738"/>
          <p14:tracePt t="29076" x="9320213" y="4275138"/>
          <p14:tracePt t="29085" x="9064625" y="4316413"/>
          <p14:tracePt t="29093" x="8818563" y="4368800"/>
          <p14:tracePt t="29101" x="8453438" y="4445000"/>
          <p14:tracePt t="29110" x="8045450" y="4554538"/>
          <p14:tracePt t="29115" x="7672388" y="4648200"/>
          <p14:tracePt t="29124" x="7297738" y="4759325"/>
          <p14:tracePt t="29131" x="6932613" y="4835525"/>
          <p14:tracePt t="29141" x="6550025" y="4868863"/>
          <p14:tracePt t="29147" x="6194425" y="4911725"/>
          <p14:tracePt t="29156" x="5837238" y="4946650"/>
          <p14:tracePt t="29161" x="5394325" y="4962525"/>
          <p14:tracePt t="29169" x="5097463" y="4979988"/>
          <p14:tracePt t="29177" x="4884738" y="5005388"/>
          <p14:tracePt t="29185" x="4699000" y="5022850"/>
          <p14:tracePt t="29194" x="4545013" y="5030788"/>
          <p14:tracePt t="29201" x="4384675" y="5056188"/>
          <p14:tracePt t="29210" x="4256088" y="5081588"/>
          <p14:tracePt t="29215" x="4154488" y="5106988"/>
          <p14:tracePt t="29224" x="4027488" y="5124450"/>
          <p14:tracePt t="29231" x="3900488" y="5157788"/>
          <p14:tracePt t="29241" x="3781425" y="5208588"/>
          <p14:tracePt t="29247" x="3662363" y="5251450"/>
          <p14:tracePt t="29257" x="3559175" y="5327650"/>
          <p14:tracePt t="29262" x="3482975" y="5370513"/>
          <p14:tracePt t="29269" x="3406775" y="5430838"/>
          <p14:tracePt t="29277" x="3313113" y="5481638"/>
          <p14:tracePt t="29285" x="3244850" y="5540375"/>
          <p14:tracePt t="29293" x="3168650" y="5591175"/>
          <p14:tracePt t="29301" x="3092450" y="5634038"/>
          <p14:tracePt t="29310" x="2998788" y="5694363"/>
          <p14:tracePt t="29317" x="2922588" y="5753100"/>
          <p14:tracePt t="29324" x="2828925" y="5803900"/>
          <p14:tracePt t="29331" x="2709863" y="5854700"/>
          <p14:tracePt t="29340" x="2574925" y="5889625"/>
          <p14:tracePt t="29347" x="2438400" y="5915025"/>
          <p14:tracePt t="29357" x="2327275" y="5940425"/>
          <p14:tracePt t="29363" x="2166938" y="5957888"/>
          <p14:tracePt t="29371" x="2022475" y="5999163"/>
          <p14:tracePt t="29377" x="1878013" y="6042025"/>
          <p14:tracePt t="29385" x="1708150" y="6084888"/>
          <p14:tracePt t="29394" x="1563688" y="6110288"/>
          <p14:tracePt t="29401" x="1419225" y="6161088"/>
          <p14:tracePt t="29411" x="1300163" y="6203950"/>
          <p14:tracePt t="29417" x="1198563" y="6262688"/>
          <p14:tracePt t="29427" x="1104900" y="6305550"/>
          <p14:tracePt t="29431" x="1019175" y="6330950"/>
          <p14:tracePt t="29442" x="942975" y="6365875"/>
          <p14:tracePt t="29447" x="866775" y="6391275"/>
          <p14:tracePt t="29457" x="806450" y="6416675"/>
          <p14:tracePt t="29462" x="739775" y="6432550"/>
          <p14:tracePt t="29471" x="704850" y="6450013"/>
          <p14:tracePt t="29479" x="661988" y="6475413"/>
          <p14:tracePt t="29485" x="628650" y="6492875"/>
          <p14:tracePt t="29494" x="611188" y="6500813"/>
          <p14:tracePt t="29501" x="595313" y="6510338"/>
          <p14:tracePt t="29510" x="569913" y="6518275"/>
          <p14:tracePt t="29517" x="560388" y="6526213"/>
          <p14:tracePt t="29526" x="544513" y="6535738"/>
          <p14:tracePt t="29532" x="517525" y="6535738"/>
          <p14:tracePt t="29541" x="509588" y="6543675"/>
          <p14:tracePt t="29547" x="484188" y="6551613"/>
          <p14:tracePt t="29557" x="466725" y="6551613"/>
          <p14:tracePt t="29563" x="441325" y="6561138"/>
          <p14:tracePt t="29571" x="425450" y="6569075"/>
          <p14:tracePt t="29579" x="400050" y="6569075"/>
          <p14:tracePt t="29587" x="373063" y="6569075"/>
          <p14:tracePt t="29593" x="365125" y="6569075"/>
          <p14:tracePt t="29601" x="347663" y="6569075"/>
          <p14:tracePt t="29610" x="339725" y="6569075"/>
          <p14:tracePt t="29626" x="331788" y="6569075"/>
          <p14:tracePt t="29732" x="339725" y="6569075"/>
          <p14:tracePt t="29744" x="339725" y="6561138"/>
          <p14:tracePt t="29750" x="347663" y="6561138"/>
          <p14:tracePt t="29759" x="357188" y="6551613"/>
          <p14:tracePt t="29766" x="365125" y="6543675"/>
          <p14:tracePt t="29776" x="382588" y="6535738"/>
          <p14:tracePt t="29782" x="400050" y="6526213"/>
          <p14:tracePt t="29792" x="407988" y="6526213"/>
          <p14:tracePt t="29799" x="425450" y="6518275"/>
          <p14:tracePt t="29807" x="450850" y="6510338"/>
          <p14:tracePt t="29812" x="476250" y="6500813"/>
          <p14:tracePt t="29821" x="509588" y="6500813"/>
          <p14:tracePt t="29829" x="534988" y="6500813"/>
          <p14:tracePt t="29837" x="569913" y="6500813"/>
          <p14:tracePt t="29845" x="611188" y="6483350"/>
          <p14:tracePt t="29853" x="654050" y="6483350"/>
          <p14:tracePt t="29860" x="688975" y="6483350"/>
          <p14:tracePt t="29867" x="747713" y="6483350"/>
          <p14:tracePt t="29876" x="806450" y="6483350"/>
          <p14:tracePt t="29885" x="858838" y="6483350"/>
          <p14:tracePt t="29892" x="917575" y="6483350"/>
          <p14:tracePt t="29899" x="976313" y="6467475"/>
          <p14:tracePt t="29908" x="1036638" y="6467475"/>
          <p14:tracePt t="29913" x="1095375" y="6457950"/>
          <p14:tracePt t="29921" x="1138238" y="6457950"/>
          <p14:tracePt t="29929" x="1189038" y="6457950"/>
          <p14:tracePt t="29937" x="1249363" y="6467475"/>
          <p14:tracePt t="29944" x="1308100" y="6483350"/>
          <p14:tracePt t="29960" x="1419225" y="6483350"/>
          <p14:tracePt t="29967" x="1477963" y="6483350"/>
          <p14:tracePt t="29976" x="1538288" y="6483350"/>
          <p14:tracePt t="29983" x="1571625" y="6483350"/>
          <p14:tracePt t="29992" x="1614488" y="6483350"/>
          <p14:tracePt t="29999" x="1631950" y="6483350"/>
          <p14:tracePt t="30008" x="1665288" y="6483350"/>
          <p14:tracePt t="30012" x="1690688" y="6483350"/>
          <p14:tracePt t="30020" x="1698625" y="6483350"/>
          <p14:tracePt t="30029" x="1724025" y="6483350"/>
          <p14:tracePt t="30037" x="1741488" y="6483350"/>
          <p14:tracePt t="30045" x="1766888" y="6483350"/>
          <p14:tracePt t="30052" x="1784350" y="6483350"/>
          <p14:tracePt t="30061" x="1801813" y="6483350"/>
          <p14:tracePt t="30066" x="1817688" y="6483350"/>
          <p14:tracePt t="30076" x="1835150" y="6483350"/>
          <p14:tracePt t="30082" x="1860550" y="6492875"/>
          <p14:tracePt t="30092" x="1878013" y="6500813"/>
          <p14:tracePt t="30098" x="1893888" y="6510338"/>
          <p14:tracePt t="30108" x="1920875" y="6518275"/>
          <p14:tracePt t="30114" x="1936750" y="6518275"/>
          <p14:tracePt t="30121" x="1954213" y="6535738"/>
          <p14:tracePt t="30128" x="1971675" y="6535738"/>
          <p14:tracePt t="30137" x="1987550" y="6543675"/>
          <p14:tracePt t="30145" x="1997075" y="6551613"/>
          <p14:tracePt t="30153" x="2012950" y="6551613"/>
          <p14:tracePt t="30161" x="2038350" y="6569075"/>
          <p14:tracePt t="30169" x="2055813" y="6569075"/>
          <p14:tracePt t="30176" x="2081213" y="6569075"/>
          <p14:tracePt t="30182" x="2106613" y="6569075"/>
          <p14:tracePt t="30193" x="2141538" y="6569075"/>
          <p14:tracePt t="30199" x="2157413" y="6569075"/>
          <p14:tracePt t="30208" x="2182813" y="6569075"/>
          <p14:tracePt t="30215" x="2208213" y="6569075"/>
          <p14:tracePt t="30224" x="2235200" y="6569075"/>
          <p14:tracePt t="30229" x="2268538" y="6569075"/>
          <p14:tracePt t="30237" x="2319338" y="6569075"/>
          <p14:tracePt t="30244" x="2370138" y="6569075"/>
          <p14:tracePt t="30253" x="2420938" y="6569075"/>
          <p14:tracePt t="30260" x="2463800" y="6569075"/>
          <p14:tracePt t="30269" x="2497138" y="6569075"/>
          <p14:tracePt t="30277" x="2540000" y="6569075"/>
          <p14:tracePt t="30282" x="2600325" y="6561138"/>
          <p14:tracePt t="30293" x="2633663" y="6561138"/>
          <p14:tracePt t="30299" x="2676525" y="6551613"/>
          <p14:tracePt t="30308" x="2693988" y="6551613"/>
          <p14:tracePt t="30315" x="2719388" y="6543675"/>
          <p14:tracePt t="30324" x="2727325" y="6543675"/>
          <p14:tracePt t="30330" x="2744788" y="6535738"/>
          <p14:tracePt t="30337" x="2760663" y="6535738"/>
          <p14:tracePt t="30344" x="2770188" y="6535738"/>
          <p14:tracePt t="30352" x="2778125" y="6535738"/>
          <p14:tracePt t="30360" x="2786063" y="6535738"/>
          <p14:tracePt t="30369" x="2803525" y="6535738"/>
          <p14:tracePt t="30378" x="2811463" y="6535738"/>
          <p14:tracePt t="30385" x="2820988" y="6526213"/>
          <p14:tracePt t="30391" x="2828925" y="6526213"/>
          <p14:tracePt t="30399" x="2838450" y="6526213"/>
          <p14:tracePt t="30408" x="2846388" y="6526213"/>
          <p14:tracePt t="30415" x="2863850" y="6518275"/>
          <p14:tracePt t="30426" x="2879725" y="6518275"/>
          <p14:tracePt t="30440" x="2897188" y="6518275"/>
          <p14:tracePt t="30444" x="2905125" y="6510338"/>
          <p14:tracePt t="30461" x="2914650" y="6500813"/>
          <p14:tracePt t="30474" x="2922588" y="6500813"/>
          <p14:tracePt t="30491" x="2930525" y="6500813"/>
          <p14:tracePt t="30497" x="2947988" y="6492875"/>
          <p14:tracePt t="30502" x="2955925" y="6492875"/>
          <p14:tracePt t="30511" x="2973388" y="6483350"/>
          <p14:tracePt t="30519" x="2990850" y="6483350"/>
          <p14:tracePt t="30527" x="2998788" y="6475413"/>
          <p14:tracePt t="30535" x="3016250" y="6467475"/>
          <p14:tracePt t="30544" x="3024188" y="6467475"/>
          <p14:tracePt t="30558" x="3033713" y="6467475"/>
          <p14:tracePt t="30565" x="3041650" y="6467475"/>
          <p14:tracePt t="30759" x="3041650" y="6457950"/>
          <p14:tracePt t="30959" x="3049588" y="6450013"/>
          <p14:tracePt t="30977" x="3059113" y="6450013"/>
          <p14:tracePt t="30985" x="3067050" y="6450013"/>
          <p14:tracePt t="30994" x="3067050" y="6442075"/>
          <p14:tracePt t="31006" x="3074988" y="6432550"/>
          <p14:tracePt t="31013" x="3084513" y="6432550"/>
          <p14:tracePt t="31040" x="3092450" y="6432550"/>
          <p14:tracePt t="31251" x="3100388" y="6432550"/>
          <p14:tracePt t="31263" x="3109913" y="6432550"/>
          <p14:tracePt t="31291" x="3117850" y="6432550"/>
          <p14:tracePt t="31310" x="3127375" y="6432550"/>
          <p14:tracePt t="31329" x="3135313" y="6432550"/>
          <p14:tracePt t="31345" x="3143250" y="6432550"/>
          <p14:tracePt t="31351" x="3152775" y="6432550"/>
          <p14:tracePt t="31367" x="3168650" y="6432550"/>
          <p14:tracePt t="31375" x="3186113" y="6432550"/>
          <p14:tracePt t="31382" x="3194050" y="6432550"/>
          <p14:tracePt t="31392" x="3211513" y="6442075"/>
          <p14:tracePt t="31399" x="3219450" y="6442075"/>
          <p14:tracePt t="31405" x="3236913" y="6442075"/>
          <p14:tracePt t="31412" x="3262313" y="6442075"/>
          <p14:tracePt t="31421" x="3270250" y="6442075"/>
          <p14:tracePt t="31429" x="3287713" y="6442075"/>
          <p14:tracePt t="31437" x="3313113" y="6442075"/>
          <p14:tracePt t="31444" x="3330575" y="6442075"/>
          <p14:tracePt t="31453" x="3348038" y="6432550"/>
          <p14:tracePt t="31460" x="3363913" y="6424613"/>
          <p14:tracePt t="31467" x="3373438" y="6424613"/>
          <p14:tracePt t="31476" x="3398838" y="6416675"/>
          <p14:tracePt t="31483" x="3414713" y="6416675"/>
          <p14:tracePt t="31492" x="3432175" y="6416675"/>
          <p14:tracePt t="31499" x="3457575" y="6416675"/>
          <p14:tracePt t="31507" x="3482975" y="6416675"/>
          <p14:tracePt t="31513" x="3525838" y="6416675"/>
          <p14:tracePt t="31521" x="3551238" y="6416675"/>
          <p14:tracePt t="31529" x="3586163" y="6416675"/>
          <p14:tracePt t="31537" x="3627438" y="6416675"/>
          <p14:tracePt t="31544" x="3678238" y="6424613"/>
          <p14:tracePt t="31552" x="3721100" y="6432550"/>
          <p14:tracePt t="31561" x="3781425" y="6450013"/>
          <p14:tracePt t="31567" x="3832225" y="6457950"/>
          <p14:tracePt t="31576" x="3873500" y="6475413"/>
          <p14:tracePt t="31583" x="3925888" y="6483350"/>
          <p14:tracePt t="31592" x="3967163" y="6492875"/>
          <p14:tracePt t="31599" x="4002088" y="6510338"/>
          <p14:tracePt t="31607" x="4052888" y="6518275"/>
          <p14:tracePt t="31615" x="4070350" y="6518275"/>
          <p14:tracePt t="31621" x="4103688" y="6518275"/>
          <p14:tracePt t="31629" x="4137025" y="6518275"/>
          <p14:tracePt t="31637" x="4154488" y="6518275"/>
          <p14:tracePt t="31645" x="4179888" y="6518275"/>
          <p14:tracePt t="31652" x="4205288" y="6518275"/>
          <p14:tracePt t="31661" x="4222750" y="6518275"/>
          <p14:tracePt t="31669" x="4240213" y="6518275"/>
          <p14:tracePt t="31676" x="4265613" y="6518275"/>
          <p14:tracePt t="31682" x="4273550" y="6518275"/>
          <p14:tracePt t="31692" x="4298950" y="6518275"/>
          <p14:tracePt t="31699" x="4316413" y="6518275"/>
          <p14:tracePt t="31708" x="4324350" y="6518275"/>
          <p14:tracePt t="31715" x="4341813" y="6518275"/>
          <p14:tracePt t="31721" x="4349750" y="6518275"/>
          <p14:tracePt t="31729" x="4367213" y="6518275"/>
          <p14:tracePt t="31737" x="4384675" y="6518275"/>
          <p14:tracePt t="31744" x="4392613" y="6518275"/>
          <p14:tracePt t="31753" x="4410075" y="6518275"/>
          <p14:tracePt t="31760" x="4418013" y="6518275"/>
          <p14:tracePt t="31769" x="4435475" y="6518275"/>
          <p14:tracePt t="31776" x="4451350" y="6526213"/>
          <p14:tracePt t="31782" x="4468813" y="6526213"/>
          <p14:tracePt t="31792" x="4494213" y="6535738"/>
          <p14:tracePt t="31799" x="4511675" y="6535738"/>
          <p14:tracePt t="31809" x="4519613" y="6543675"/>
          <p14:tracePt t="31815" x="4537075" y="6543675"/>
          <p14:tracePt t="31825" x="4554538" y="6543675"/>
          <p14:tracePt t="31829" x="4570413" y="6543675"/>
          <p14:tracePt t="31837" x="4587875" y="6551613"/>
          <p14:tracePt t="31844" x="4605338" y="6551613"/>
          <p14:tracePt t="31853" x="4613275" y="6551613"/>
          <p14:tracePt t="31861" x="4630738" y="6551613"/>
          <p14:tracePt t="31868" x="4638675" y="6551613"/>
          <p14:tracePt t="31877" x="4656138" y="6551613"/>
          <p14:tracePt t="31885" x="4673600" y="6551613"/>
          <p14:tracePt t="31893" x="4673600" y="6543675"/>
          <p14:tracePt t="31898" x="4689475" y="6543675"/>
          <p14:tracePt t="31908" x="4699000" y="6535738"/>
          <p14:tracePt t="31924" x="4706938" y="6535738"/>
          <p14:tracePt t="31931" x="4724400" y="6535738"/>
          <p14:tracePt t="31940" x="4724400" y="6526213"/>
          <p14:tracePt t="31945" x="4732338" y="6526213"/>
          <p14:tracePt t="31953" x="4749800" y="6518275"/>
          <p14:tracePt t="31977" x="4783138" y="6510338"/>
          <p14:tracePt t="31985" x="4800600" y="6510338"/>
          <p14:tracePt t="31992" x="4818063" y="6500813"/>
          <p14:tracePt t="31998" x="4826000" y="6500813"/>
          <p14:tracePt t="32008" x="4843463" y="6500813"/>
          <p14:tracePt t="32015" x="4859338" y="6492875"/>
          <p14:tracePt t="32024" x="4868863" y="6492875"/>
          <p14:tracePt t="32030" x="4876800" y="6483350"/>
          <p14:tracePt t="32040" x="4876800" y="6475413"/>
          <p14:tracePt t="32046" x="4894263" y="6475413"/>
          <p14:tracePt t="32064" x="4902200" y="6475413"/>
          <p14:tracePt t="32074" x="4910138" y="6475413"/>
          <p14:tracePt t="32093" x="4919663" y="6467475"/>
          <p14:tracePt t="32098" x="4927600" y="6467475"/>
          <p14:tracePt t="32108" x="4935538" y="6467475"/>
          <p14:tracePt t="32125" x="4945063" y="6467475"/>
          <p14:tracePt t="32130" x="4962525" y="6467475"/>
          <p14:tracePt t="32140" x="4962525" y="6457950"/>
          <p14:tracePt t="32147" x="4970463" y="6457950"/>
          <p14:tracePt t="32161" x="4978400" y="6457950"/>
          <p14:tracePt t="32272" x="4987925" y="6457950"/>
          <p14:tracePt t="32280" x="4995863" y="6450013"/>
          <p14:tracePt t="32289" x="5003800" y="6450013"/>
          <p14:tracePt t="32459" x="5003800" y="6442075"/>
          <p14:tracePt t="32481" x="5013325" y="6442075"/>
          <p14:tracePt t="32509" x="5013325" y="6432550"/>
          <p14:tracePt t="32521" x="5021263" y="6432550"/>
          <p14:tracePt t="32609" x="5029200" y="6424613"/>
          <p14:tracePt t="32616" x="5038725" y="6424613"/>
          <p14:tracePt t="32625" x="5038725" y="6416675"/>
          <p14:tracePt t="32639" x="5046663" y="6416675"/>
          <p14:tracePt t="32655" x="5054600" y="6416675"/>
          <p14:tracePt t="32662" x="5064125" y="6407150"/>
          <p14:tracePt t="32743" x="5072063" y="6407150"/>
          <p14:tracePt t="32755" x="5080000" y="6407150"/>
          <p14:tracePt t="32771" x="5089525" y="6407150"/>
          <p14:tracePt t="32779" x="5106988" y="6407150"/>
          <p14:tracePt t="32787" x="5114925" y="6407150"/>
          <p14:tracePt t="32793" x="5122863" y="6407150"/>
          <p14:tracePt t="32801" x="5140325" y="6407150"/>
          <p14:tracePt t="32810" x="5148263" y="6407150"/>
          <p14:tracePt t="32817" x="5165725" y="6407150"/>
          <p14:tracePt t="32832" x="5173663" y="6399213"/>
          <p14:tracePt t="32842" x="5191125" y="6399213"/>
          <p14:tracePt t="33631" x="5199063" y="6399213"/>
          <p14:tracePt t="33639" x="5208588" y="6391275"/>
          <p14:tracePt t="33652" x="5216525" y="6391275"/>
          <p14:tracePt t="33660" x="5233988" y="6391275"/>
          <p14:tracePt t="33669" x="5233988" y="6381750"/>
          <p14:tracePt t="33677" x="5249863" y="6381750"/>
          <p14:tracePt t="33685" x="5267325" y="6381750"/>
          <p14:tracePt t="33693" x="5276850" y="6381750"/>
          <p14:tracePt t="33699" x="5292725" y="6381750"/>
          <p14:tracePt t="33707" x="5302250" y="6381750"/>
          <p14:tracePt t="33715" x="5318125" y="6381750"/>
          <p14:tracePt t="33724" x="5335588" y="6381750"/>
          <p14:tracePt t="33731" x="5335588" y="6373813"/>
          <p14:tracePt t="33742" x="5353050" y="6365875"/>
          <p14:tracePt t="33746" x="5360988" y="6365875"/>
          <p14:tracePt t="33753" x="5368925" y="6365875"/>
          <p14:tracePt t="33760" x="5378450" y="6365875"/>
          <p14:tracePt t="33769" x="5386388" y="6365875"/>
          <p14:tracePt t="33777" x="5386388" y="6356350"/>
          <p14:tracePt t="33785" x="5394325" y="6356350"/>
          <p14:tracePt t="33835" x="5403850" y="6356350"/>
          <p14:tracePt t="33897" x="5411788" y="6356350"/>
          <p14:tracePt t="33909" x="5421313" y="6356350"/>
          <p14:tracePt t="33915" x="5429250" y="6356350"/>
          <p14:tracePt t="33930" x="5437188" y="6356350"/>
          <p14:tracePt t="33943" x="5446713" y="6356350"/>
          <p14:tracePt t="33951" x="5454650" y="6356350"/>
          <p14:tracePt t="33977" x="5472113" y="6356350"/>
          <p14:tracePt t="33980" x="5480050" y="6356350"/>
          <p14:tracePt t="34005" x="5487988" y="6356350"/>
          <p14:tracePt t="34043" x="5497513" y="6356350"/>
          <p14:tracePt t="34055" x="5505450" y="6356350"/>
          <p14:tracePt t="34067" x="5513388" y="6356350"/>
          <p14:tracePt t="34093" x="5522913" y="6356350"/>
          <p14:tracePt t="34125" x="5530850" y="6356350"/>
          <p14:tracePt t="34155" x="5538788" y="6356350"/>
          <p14:tracePt t="34162" x="5548313" y="6356350"/>
          <p14:tracePt t="34171" x="5556250" y="6356350"/>
          <p14:tracePt t="34194" x="5565775" y="6356350"/>
          <p14:tracePt t="34200" x="5573713" y="6356350"/>
          <p14:tracePt t="34216" x="5581650" y="6356350"/>
          <p14:tracePt t="34226" x="5599113" y="6356350"/>
          <p14:tracePt t="34241" x="5607050" y="6356350"/>
          <p14:tracePt t="34246" x="5616575" y="6356350"/>
          <p14:tracePt t="34256" x="5624513" y="6356350"/>
          <p14:tracePt t="34262" x="5641975" y="6356350"/>
          <p14:tracePt t="34271" x="5657850" y="6356350"/>
          <p14:tracePt t="34287" x="5667375" y="6356350"/>
          <p14:tracePt t="34293" x="5675313" y="6356350"/>
          <p14:tracePt t="34301" x="5683250" y="6356350"/>
          <p14:tracePt t="34309" x="5692775" y="6356350"/>
          <p14:tracePt t="34321" x="5700713" y="6356350"/>
          <p14:tracePt t="34337" x="5718175" y="6356350"/>
          <p14:tracePt t="34343" x="5726113" y="6356350"/>
          <p14:tracePt t="34359" x="5735638" y="6356350"/>
          <p14:tracePt t="34367" x="5743575" y="6356350"/>
          <p14:tracePt t="34376" x="5751513" y="6356350"/>
          <p14:tracePt t="34383" x="5761038" y="6356350"/>
          <p14:tracePt t="34391" x="5768975" y="6356350"/>
          <p14:tracePt t="34396" x="5776913" y="6356350"/>
          <p14:tracePt t="34421" x="5786438" y="6356350"/>
          <p14:tracePt t="34471" x="5786438" y="6348413"/>
          <p14:tracePt t="34567" x="5794375" y="6348413"/>
          <p14:tracePt t="35061" x="5802313" y="6348413"/>
          <p14:tracePt t="35069" x="5811838" y="6348413"/>
          <p14:tracePt t="35092" x="5819775" y="6348413"/>
          <p14:tracePt t="35102" x="5827713" y="6348413"/>
          <p14:tracePt t="35119" x="5837238" y="6348413"/>
          <p14:tracePt t="35126" x="5845175" y="6348413"/>
          <p14:tracePt t="35143" x="5853113" y="6348413"/>
          <p14:tracePt t="35149" x="5853113" y="6356350"/>
          <p14:tracePt t="35165" x="5862638" y="6356350"/>
          <p14:tracePt t="35174" x="5870575" y="6356350"/>
          <p14:tracePt t="35191" x="5880100" y="6356350"/>
          <p14:tracePt t="35194" x="5888038" y="6365875"/>
          <p14:tracePt t="35202" x="5895975" y="6365875"/>
          <p14:tracePt t="35219" x="5913438" y="6365875"/>
          <p14:tracePt t="35227" x="5921375" y="6373813"/>
          <p14:tracePt t="35235" x="5930900" y="6373813"/>
          <p14:tracePt t="35244" x="5938838" y="6373813"/>
          <p14:tracePt t="35249" x="5938838" y="6381750"/>
          <p14:tracePt t="35257" x="5956300" y="6381750"/>
          <p14:tracePt t="35264" x="5964238" y="6381750"/>
          <p14:tracePt t="35281" x="5972175" y="6381750"/>
          <p14:tracePt t="35290" x="5989638" y="6381750"/>
          <p14:tracePt t="35307" x="5997575" y="6381750"/>
          <p14:tracePt t="35315" x="6007100" y="6381750"/>
          <p14:tracePt t="35324" x="6007100" y="6391275"/>
          <p14:tracePt t="35340" x="6024563" y="6391275"/>
          <p14:tracePt t="35347" x="6032500" y="6391275"/>
          <p14:tracePt t="35360" x="6049963" y="6399213"/>
          <p14:tracePt t="35369" x="6057900" y="6399213"/>
          <p14:tracePt t="35377" x="6065838" y="6399213"/>
          <p14:tracePt t="35385" x="6083300" y="6399213"/>
          <p14:tracePt t="35393" x="6091238" y="6407150"/>
          <p14:tracePt t="35401" x="6108700" y="6407150"/>
          <p14:tracePt t="35410" x="6126163" y="6407150"/>
          <p14:tracePt t="35423" x="6142038" y="6416675"/>
          <p14:tracePt t="35430" x="6151563" y="6416675"/>
          <p14:tracePt t="35446" x="6167438" y="6416675"/>
          <p14:tracePt t="35460" x="6176963" y="6416675"/>
          <p14:tracePt t="35465" x="6176963" y="6424613"/>
          <p14:tracePt t="35475" x="6184900" y="6424613"/>
          <p14:tracePt t="35481" x="6202363" y="6424613"/>
          <p14:tracePt t="35497" x="6210300" y="6432550"/>
          <p14:tracePt t="35507" x="6219825" y="6432550"/>
          <p14:tracePt t="35513" x="6227763" y="6432550"/>
          <p14:tracePt t="35519" x="6245225" y="6432550"/>
          <p14:tracePt t="35535" x="6261100" y="6432550"/>
          <p14:tracePt t="35543" x="6270625" y="6432550"/>
          <p14:tracePt t="35551" x="6278563" y="6432550"/>
          <p14:tracePt t="35559" x="6286500" y="6432550"/>
          <p14:tracePt t="35567" x="6296025" y="6432550"/>
          <p14:tracePt t="35577" x="6303963" y="6432550"/>
          <p14:tracePt t="35597" x="6311900" y="6432550"/>
          <p14:tracePt t="36357" x="6321425" y="6432550"/>
          <p14:tracePt t="36365" x="6329363" y="6432550"/>
          <p14:tracePt t="36373" x="6346825" y="6432550"/>
          <p14:tracePt t="36379" x="6354763" y="6432550"/>
          <p14:tracePt t="36387" x="6364288" y="6432550"/>
          <p14:tracePt t="36395" x="6380163" y="6432550"/>
          <p14:tracePt t="36402" x="6389688" y="6442075"/>
          <p14:tracePt t="36410" x="6397625" y="6442075"/>
          <p14:tracePt t="36419" x="6405563" y="6442075"/>
          <p14:tracePt t="36793" x="6415088" y="6450013"/>
          <p14:tracePt t="36803" x="6423025" y="6450013"/>
          <p14:tracePt t="36819" x="6430963" y="6450013"/>
          <p14:tracePt t="36826" x="6440488" y="6457950"/>
          <p14:tracePt t="36834" x="6448425" y="6457950"/>
          <p14:tracePt t="36843" x="6456363" y="6457950"/>
          <p14:tracePt t="36850" x="6465888" y="6457950"/>
          <p14:tracePt t="36860" x="6473825" y="6457950"/>
          <p14:tracePt t="36885" x="6483350" y="6457950"/>
          <p14:tracePt t="36894" x="6491288" y="6467475"/>
          <p14:tracePt t="36919" x="6499225" y="6467475"/>
          <p14:tracePt t="36927" x="6508750" y="6467475"/>
          <p14:tracePt t="36935" x="6516688" y="6467475"/>
          <p14:tracePt t="36951" x="6534150" y="6467475"/>
          <p14:tracePt t="36965" x="6542088" y="6467475"/>
          <p14:tracePt t="36977" x="6559550" y="6467475"/>
          <p14:tracePt t="36981" x="6567488" y="6467475"/>
          <p14:tracePt t="36989" x="6584950" y="6467475"/>
          <p14:tracePt t="36997" x="6592888" y="6467475"/>
          <p14:tracePt t="37012" x="6610350" y="6467475"/>
          <p14:tracePt t="37019" x="6618288" y="6467475"/>
          <p14:tracePt t="37039" x="6626225" y="6467475"/>
          <p14:tracePt t="37046" x="6635750" y="6467475"/>
          <p14:tracePt t="37067" x="6653213" y="6467475"/>
          <p14:tracePt t="37077" x="6661150" y="6467475"/>
          <p14:tracePt t="37085" x="6669088" y="6467475"/>
          <p14:tracePt t="37094" x="6686550" y="6467475"/>
          <p14:tracePt t="37101" x="6694488" y="6467475"/>
          <p14:tracePt t="37110" x="6704013" y="6467475"/>
          <p14:tracePt t="37117" x="6719888" y="6467475"/>
          <p14:tracePt t="37124" x="6729413" y="6467475"/>
          <p14:tracePt t="37131" x="6737350" y="6467475"/>
          <p14:tracePt t="37142" x="6745288" y="6467475"/>
          <p14:tracePt t="37146" x="6762750" y="6467475"/>
          <p14:tracePt t="37156" x="6780213" y="6467475"/>
          <p14:tracePt t="37163" x="6788150" y="6467475"/>
          <p14:tracePt t="37171" x="6805613" y="6467475"/>
          <p14:tracePt t="37178" x="6813550" y="6467475"/>
          <p14:tracePt t="37185" x="6831013" y="6467475"/>
          <p14:tracePt t="37194" x="6838950" y="6467475"/>
          <p14:tracePt t="37200" x="6848475" y="6467475"/>
          <p14:tracePt t="37210" x="6856413" y="6467475"/>
          <p14:tracePt t="37217" x="6864350" y="6467475"/>
          <p14:tracePt t="37226" x="6873875" y="6457950"/>
          <p14:tracePt t="37231" x="6889750" y="6457950"/>
          <p14:tracePt t="37241" x="6899275" y="6457950"/>
          <p14:tracePt t="37247" x="6907213" y="6457950"/>
          <p14:tracePt t="37257" x="6924675" y="6457950"/>
          <p14:tracePt t="37262" x="6932613" y="6457950"/>
          <p14:tracePt t="37271" x="6950075" y="6450013"/>
          <p14:tracePt t="37279" x="6967538" y="6450013"/>
          <p14:tracePt t="37285" x="6975475" y="6450013"/>
          <p14:tracePt t="37293" x="6992938" y="6450013"/>
          <p14:tracePt t="37301" x="7000875" y="6450013"/>
          <p14:tracePt t="37310" x="7018338" y="6450013"/>
          <p14:tracePt t="37317" x="7034213" y="6450013"/>
          <p14:tracePt t="37326" x="7043738" y="6450013"/>
          <p14:tracePt t="37333" x="7059613" y="6450013"/>
          <p14:tracePt t="37341" x="7069138" y="6450013"/>
          <p14:tracePt t="37346" x="7085013" y="6450013"/>
          <p14:tracePt t="37355" x="7102475" y="6450013"/>
          <p14:tracePt t="37362" x="7112000" y="6450013"/>
          <p14:tracePt t="37371" x="7127875" y="6450013"/>
          <p14:tracePt t="37379" x="7137400" y="6450013"/>
          <p14:tracePt t="37387" x="7153275" y="6450013"/>
          <p14:tracePt t="37393" x="7162800" y="6450013"/>
          <p14:tracePt t="37401" x="7170738" y="6450013"/>
          <p14:tracePt t="37410" x="7188200" y="6450013"/>
          <p14:tracePt t="37417" x="7196138" y="6450013"/>
          <p14:tracePt t="37426" x="7204075" y="6450013"/>
          <p14:tracePt t="37433" x="7213600" y="6450013"/>
          <p14:tracePt t="37444" x="7221538" y="6450013"/>
          <p14:tracePt t="37460" x="7229475" y="6450013"/>
          <p14:tracePt t="37471" x="7239000" y="6450013"/>
          <p14:tracePt t="38639" x="7239000" y="6457950"/>
          <p14:tracePt t="38647" x="7221538" y="6467475"/>
          <p14:tracePt t="38655" x="7204075" y="6475413"/>
          <p14:tracePt t="38663" x="7188200" y="6483350"/>
          <p14:tracePt t="38671" x="7170738" y="6492875"/>
          <p14:tracePt t="38677" x="7145338" y="6510338"/>
          <p14:tracePt t="38684" x="7137400" y="6518275"/>
          <p14:tracePt t="38693" x="7119938" y="6526213"/>
          <p14:tracePt t="38701" x="7094538" y="6526213"/>
          <p14:tracePt t="38710" x="7077075" y="6535738"/>
          <p14:tracePt t="38717" x="7059613" y="6535738"/>
          <p14:tracePt t="38726" x="7043738" y="6535738"/>
          <p14:tracePt t="38731" x="7026275" y="6543675"/>
          <p14:tracePt t="38741" x="7000875" y="6543675"/>
          <p14:tracePt t="38747" x="6967538" y="6543675"/>
          <p14:tracePt t="38756" x="6932613" y="6543675"/>
          <p14:tracePt t="38763" x="6907213" y="6543675"/>
          <p14:tracePt t="38771" x="6864350" y="6543675"/>
          <p14:tracePt t="38779" x="6831013" y="6543675"/>
          <p14:tracePt t="38785" x="6797675" y="6543675"/>
          <p14:tracePt t="38793" x="6762750" y="6543675"/>
          <p14:tracePt t="38801" x="6745288" y="6543675"/>
          <p14:tracePt t="38810" x="6719888" y="6543675"/>
          <p14:tracePt t="38816" x="6694488" y="6535738"/>
          <p14:tracePt t="38826" x="6686550" y="6535738"/>
          <p14:tracePt t="38830" x="6669088" y="6535738"/>
          <p14:tracePt t="38841" x="6661150" y="6535738"/>
          <p14:tracePt t="38847" x="6643688" y="6535738"/>
          <p14:tracePt t="38856" x="6635750" y="6535738"/>
          <p14:tracePt t="38863" x="6635750" y="6526213"/>
          <p14:tracePt t="38871" x="6626225" y="6526213"/>
          <p14:tracePt t="38879" x="6618288" y="6526213"/>
          <p14:tracePt t="38885" x="6610350" y="6526213"/>
          <p14:tracePt t="38901" x="6600825" y="6526213"/>
          <p14:tracePt t="38910" x="6592888" y="6526213"/>
          <p14:tracePt t="38917" x="6584950" y="6518275"/>
          <p14:tracePt t="38926" x="6575425" y="6518275"/>
          <p14:tracePt t="38932" x="6559550" y="6510338"/>
          <p14:tracePt t="38947" x="6542088" y="6510338"/>
          <p14:tracePt t="38957" x="6534150" y="6500813"/>
          <p14:tracePt t="38962" x="6524625" y="6492875"/>
          <p14:tracePt t="38978" x="6516688" y="6492875"/>
          <p14:tracePt t="38980" x="6508750" y="6492875"/>
          <p14:tracePt t="39557" x="6516688" y="6483350"/>
          <p14:tracePt t="39582" x="6524625" y="6483350"/>
          <p14:tracePt t="40093" x="6524625" y="6475413"/>
          <p14:tracePt t="40100" x="6534150" y="6475413"/>
          <p14:tracePt t="40109" x="6550025" y="6475413"/>
          <p14:tracePt t="40117" x="6559550" y="6475413"/>
          <p14:tracePt t="40124" x="6575425" y="6475413"/>
          <p14:tracePt t="40131" x="6584950" y="6475413"/>
          <p14:tracePt t="40142" x="6610350" y="6483350"/>
          <p14:tracePt t="40147" x="6626225" y="6483350"/>
          <p14:tracePt t="40157" x="6643688" y="6492875"/>
          <p14:tracePt t="40162" x="6653213" y="6492875"/>
          <p14:tracePt t="40171" x="6678613" y="6500813"/>
          <p14:tracePt t="40176" x="6694488" y="6510338"/>
          <p14:tracePt t="40185" x="6704013" y="6510338"/>
          <p14:tracePt t="40194" x="6719888" y="6510338"/>
          <p14:tracePt t="40200" x="6729413" y="6510338"/>
          <p14:tracePt t="40210" x="6737350" y="6518275"/>
          <p14:tracePt t="40217" x="6745288" y="6518275"/>
          <p14:tracePt t="40225" x="6754813" y="6518275"/>
          <p14:tracePt t="40231" x="6770688" y="6518275"/>
          <p14:tracePt t="40241" x="6788150" y="6526213"/>
          <p14:tracePt t="40246" x="6797675" y="6526213"/>
          <p14:tracePt t="40257" x="6813550" y="6526213"/>
          <p14:tracePt t="40262" x="6831013" y="6526213"/>
          <p14:tracePt t="40271" x="6838950" y="6526213"/>
          <p14:tracePt t="40279" x="6856413" y="6526213"/>
          <p14:tracePt t="40293" x="6864350" y="6526213"/>
          <p14:tracePt t="40301" x="6881813" y="6518275"/>
          <p14:tracePt t="40317" x="6899275" y="6518275"/>
          <p14:tracePt t="40326" x="6915150" y="6518275"/>
          <p14:tracePt t="40342" x="6932613" y="6518275"/>
          <p14:tracePt t="40347" x="6942138" y="6518275"/>
          <p14:tracePt t="40362" x="6958013" y="6518275"/>
          <p14:tracePt t="40379" x="6975475" y="6518275"/>
          <p14:tracePt t="40385" x="6983413" y="6518275"/>
          <p14:tracePt t="40393" x="6992938" y="6518275"/>
          <p14:tracePt t="40401" x="7000875" y="6518275"/>
          <p14:tracePt t="40410" x="7008813" y="6518275"/>
          <p14:tracePt t="40417" x="7018338" y="6518275"/>
          <p14:tracePt t="40426" x="7034213" y="6518275"/>
          <p14:tracePt t="40442" x="7043738" y="6518275"/>
          <p14:tracePt t="40451" x="7051675" y="6510338"/>
          <p14:tracePt t="40460" x="7059613" y="6510338"/>
          <p14:tracePt t="40483" x="7069138" y="6510338"/>
          <p14:tracePt t="40500" x="7069138" y="6500813"/>
          <p14:tracePt t="40525" x="7077075" y="6500813"/>
          <p14:tracePt t="40546" x="7094538" y="6500813"/>
          <p14:tracePt t="40555" x="7112000" y="6492875"/>
          <p14:tracePt t="40562" x="7119938" y="6492875"/>
          <p14:tracePt t="40572" x="7127875" y="6492875"/>
          <p14:tracePt t="40579" x="7137400" y="6492875"/>
          <p14:tracePt t="40587" x="7137400" y="6483350"/>
          <p14:tracePt t="40594" x="7153275" y="6483350"/>
          <p14:tracePt t="40609" x="7162800" y="6483350"/>
          <p14:tracePt t="40617" x="7162800" y="6475413"/>
          <p14:tracePt t="40626" x="7170738" y="6475413"/>
          <p14:tracePt t="40633" x="7178675" y="6475413"/>
          <p14:tracePt t="40643" x="7188200" y="6475413"/>
          <p14:tracePt t="40657" x="7204075" y="6475413"/>
          <p14:tracePt t="40672" x="7213600" y="6475413"/>
          <p14:tracePt t="40679" x="7221538" y="6475413"/>
          <p14:tracePt t="40687" x="7229475" y="6467475"/>
          <p14:tracePt t="40702" x="7239000" y="6467475"/>
          <p14:tracePt t="40709" x="7256463" y="6467475"/>
          <p14:tracePt t="40737" x="7264400" y="6467475"/>
          <p14:tracePt t="41842" x="7272338" y="6457950"/>
          <p14:tracePt t="42437" x="7264400" y="6457950"/>
          <p14:tracePt t="42445" x="7229475" y="6457950"/>
          <p14:tracePt t="42452" x="7170738" y="6457950"/>
          <p14:tracePt t="42460" x="7077075" y="6450013"/>
          <p14:tracePt t="42469" x="6983413" y="6432550"/>
          <p14:tracePt t="42477" x="6813550" y="6399213"/>
          <p14:tracePt t="42482" x="6524625" y="6297613"/>
          <p14:tracePt t="42492" x="6219825" y="6169025"/>
          <p14:tracePt t="42499" x="5972175" y="6059488"/>
          <p14:tracePt t="42507" x="5581650" y="5854700"/>
          <p14:tracePt t="42515" x="5106988" y="5608638"/>
          <p14:tracePt t="42523" x="4621213" y="5294313"/>
          <p14:tracePt t="42529" x="4086225" y="5013325"/>
          <p14:tracePt t="42537" x="3576638" y="4759325"/>
          <p14:tracePt t="42544" x="3178175" y="4478338"/>
          <p14:tracePt t="42553" x="2778125" y="4240213"/>
          <p14:tracePt t="42560" x="2405063" y="4002088"/>
          <p14:tracePt t="42568" x="2132013" y="3748088"/>
          <p14:tracePt t="42577" x="1817688" y="3441700"/>
          <p14:tracePt t="42582" x="1538288" y="3135313"/>
          <p14:tracePt t="42592" x="1308100" y="2813050"/>
          <p14:tracePt t="42599" x="1054100" y="2413000"/>
          <p14:tracePt t="42607" x="798513" y="2065338"/>
          <p14:tracePt t="42615" x="544513" y="1793875"/>
          <p14:tracePt t="42623" x="255588" y="1487488"/>
          <p14:tracePt t="42631" x="17463" y="11890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B455-D365-4C50-94F7-919D67C1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9" y="1714287"/>
            <a:ext cx="9960185" cy="3227168"/>
          </a:xfrm>
        </p:spPr>
        <p:txBody>
          <a:bodyPr>
            <a:normAutofit/>
          </a:bodyPr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 №1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км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сағ жылдамдықпен қозғалған массасы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1т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дененің кинетикалық энергиясы қандай?</a:t>
            </a: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sz="2400" dirty="0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64303B99-0F0B-4215-8E93-B8CDB3C26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6"/>
    </mc:Choice>
    <mc:Fallback>
      <p:transition spd="slow" advTm="11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D3CA2A1-F32A-4468-AB9A-6372A7E249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672831"/>
                  </p:ext>
                </p:extLst>
              </p:nvPr>
            </p:nvGraphicFramePr>
            <p:xfrm>
              <a:off x="858982" y="1717963"/>
              <a:ext cx="10113821" cy="4162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62909">
                      <a:extLst>
                        <a:ext uri="{9D8B030D-6E8A-4147-A177-3AD203B41FA5}">
                          <a16:colId xmlns:a16="http://schemas.microsoft.com/office/drawing/2014/main" val="1629394834"/>
                        </a:ext>
                      </a:extLst>
                    </a:gridCol>
                    <a:gridCol w="2272145">
                      <a:extLst>
                        <a:ext uri="{9D8B030D-6E8A-4147-A177-3AD203B41FA5}">
                          <a16:colId xmlns:a16="http://schemas.microsoft.com/office/drawing/2014/main" val="672731343"/>
                        </a:ext>
                      </a:extLst>
                    </a:gridCol>
                    <a:gridCol w="5578767">
                      <a:extLst>
                        <a:ext uri="{9D8B030D-6E8A-4147-A177-3AD203B41FA5}">
                          <a16:colId xmlns:a16="http://schemas.microsoft.com/office/drawing/2014/main" val="3055593816"/>
                        </a:ext>
                      </a:extLst>
                    </a:gridCol>
                  </a:tblGrid>
                  <a:tr h="2565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Берілгені:        </a:t>
                          </a:r>
                          <a:endParaRPr lang="ru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ХБЖ:                                  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kk-KZ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Шешуі:</a:t>
                          </a:r>
                          <a:endParaRPr lang="ru-KZ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3016029"/>
                      </a:ext>
                    </a:extLst>
                  </a:tr>
                  <a:tr h="32336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𝜗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=36 </m:t>
                                </m:r>
                                <m:r>
                                  <a:rPr lang="kk-KZ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км/сағ</m:t>
                                </m:r>
                              </m:oMath>
                            </m:oMathPara>
                          </a14:m>
                          <a:endParaRPr lang="kk-KZ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kk-KZ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</a:t>
                          </a:r>
                          <a:r>
                            <a:rPr lang="kk-KZ" sz="2400" b="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                 </a:t>
                          </a:r>
                          <a:endParaRPr lang="ru-KZ" sz="2400" b="0" i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=10 </a:t>
                          </a: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/с</a:t>
                          </a:r>
                          <a:endParaRPr lang="kk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=1000 кг=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kk-KZ" sz="2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кг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kk-KZ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к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</a:pPr>
                          <a:endParaRPr lang="ru-RU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kk-KZ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к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kk-KZ" sz="24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ru-RU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m:rPr>
                                        <m:nor/>
                                      </m:rPr>
                                      <a:rPr lang="kk-KZ" sz="2400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кг</m:t>
                                    </m:r>
                                    <m:r>
                                      <a:rPr lang="kk-KZ" sz="240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(10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kk-KZ" sz="24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м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ru-RU" sz="24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/с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kk-KZ" sz="24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ru-RU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=0,5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Дж=5∙</m:t>
                                </m:r>
                                <m:sSup>
                                  <m:sSup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Дж</m:t>
                                </m:r>
                              </m:oMath>
                            </m:oMathPara>
                          </a14:m>
                          <a:endParaRPr lang="kk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7661825"/>
                      </a:ext>
                    </a:extLst>
                  </a:tr>
                  <a:tr h="5415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kk-KZ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к</m:t>
                                  </m:r>
                                </m:sub>
                              </m:sSub>
                            </m:oMath>
                          </a14:m>
                          <a:r>
                            <a:rPr lang="kk-KZ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Жауабы: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5∙</m:t>
                              </m:r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Дж</m:t>
                              </m:r>
                            </m:oMath>
                          </a14:m>
                          <a:endParaRPr lang="kk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7285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D3CA2A1-F32A-4468-AB9A-6372A7E249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672831"/>
                  </p:ext>
                </p:extLst>
              </p:nvPr>
            </p:nvGraphicFramePr>
            <p:xfrm>
              <a:off x="858982" y="1717963"/>
              <a:ext cx="10113821" cy="4162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62909">
                      <a:extLst>
                        <a:ext uri="{9D8B030D-6E8A-4147-A177-3AD203B41FA5}">
                          <a16:colId xmlns:a16="http://schemas.microsoft.com/office/drawing/2014/main" val="1629394834"/>
                        </a:ext>
                      </a:extLst>
                    </a:gridCol>
                    <a:gridCol w="2272145">
                      <a:extLst>
                        <a:ext uri="{9D8B030D-6E8A-4147-A177-3AD203B41FA5}">
                          <a16:colId xmlns:a16="http://schemas.microsoft.com/office/drawing/2014/main" val="672731343"/>
                        </a:ext>
                      </a:extLst>
                    </a:gridCol>
                    <a:gridCol w="5578767">
                      <a:extLst>
                        <a:ext uri="{9D8B030D-6E8A-4147-A177-3AD203B41FA5}">
                          <a16:colId xmlns:a16="http://schemas.microsoft.com/office/drawing/2014/main" val="3055593816"/>
                        </a:ext>
                      </a:extLst>
                    </a:gridCol>
                  </a:tblGrid>
                  <a:tr h="3869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Берілгені:        </a:t>
                          </a:r>
                          <a:endParaRPr lang="ru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ХБЖ:                                  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kk-KZ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Шешуі:</a:t>
                          </a:r>
                          <a:endParaRPr lang="ru-KZ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3016029"/>
                      </a:ext>
                    </a:extLst>
                  </a:tr>
                  <a:tr h="3233611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9" t="-14878" r="-347043" b="-17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4878" r="-246113" b="-17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441" t="-14878" r="-218" b="-17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661825"/>
                      </a:ext>
                    </a:extLst>
                  </a:tr>
                  <a:tr h="541523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9" t="-685393" r="-347043" b="-561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937" t="-685393" r="-155" b="-56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72853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AB56F65E-0618-46A5-95CF-2CCD10B73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33"/>
    </mc:Choice>
    <mc:Fallback>
      <p:transition spd="slow" advTm="34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522" x="11647488" y="1003300"/>
          <p14:tracePt t="3530" x="11147425" y="960438"/>
          <p14:tracePt t="3541" x="10714038" y="960438"/>
          <p14:tracePt t="3547" x="10229850" y="960438"/>
          <p14:tracePt t="3556" x="9702800" y="993775"/>
          <p14:tracePt t="3562" x="9124950" y="1011238"/>
          <p14:tracePt t="3569" x="8504238" y="960438"/>
          <p14:tracePt t="3577" x="7951788" y="917575"/>
          <p14:tracePt t="3584" x="7467600" y="917575"/>
          <p14:tracePt t="3593" x="6975475" y="917575"/>
          <p14:tracePt t="3600" x="6559550" y="952500"/>
          <p14:tracePt t="3608" x="6100763" y="968375"/>
          <p14:tracePt t="3616" x="5667375" y="858838"/>
          <p14:tracePt t="3624" x="5292725" y="765175"/>
          <p14:tracePt t="3630" x="4953000" y="696913"/>
          <p14:tracePt t="3640" x="4664075" y="611188"/>
          <p14:tracePt t="3647" x="4375150" y="527050"/>
          <p14:tracePt t="3656" x="4129088" y="476250"/>
          <p14:tracePt t="3662" x="3797300" y="441325"/>
          <p14:tracePt t="3672" x="3389313" y="425450"/>
          <p14:tracePt t="3676" x="3143250" y="390525"/>
          <p14:tracePt t="3685" x="2871788" y="374650"/>
          <p14:tracePt t="3693" x="2616200" y="374650"/>
          <p14:tracePt t="3700" x="2413000" y="407988"/>
          <p14:tracePt t="3708" x="2251075" y="433388"/>
          <p14:tracePt t="3717" x="2141538" y="458788"/>
          <p14:tracePt t="3725" x="2038350" y="484188"/>
          <p14:tracePt t="3731" x="1936750" y="501650"/>
          <p14:tracePt t="3740" x="1852613" y="527050"/>
          <p14:tracePt t="3747" x="1733550" y="552450"/>
          <p14:tracePt t="3756" x="1614488" y="585788"/>
          <p14:tracePt t="3763" x="1503363" y="628650"/>
          <p14:tracePt t="3773" x="1409700" y="663575"/>
          <p14:tracePt t="3778" x="1325563" y="688975"/>
          <p14:tracePt t="3785" x="1231900" y="722313"/>
          <p14:tracePt t="3793" x="1155700" y="755650"/>
          <p14:tracePt t="3801" x="1095375" y="773113"/>
          <p14:tracePt t="3809" x="1044575" y="798513"/>
          <p14:tracePt t="3816" x="993775" y="841375"/>
          <p14:tracePt t="3824" x="935038" y="900113"/>
          <p14:tracePt t="3832" x="866775" y="960438"/>
          <p14:tracePt t="3840" x="815975" y="1019175"/>
          <p14:tracePt t="3846" x="747713" y="1062038"/>
          <p14:tracePt t="3855" x="696913" y="1112838"/>
          <p14:tracePt t="3862" x="646113" y="1173163"/>
          <p14:tracePt t="3873" x="585788" y="1241425"/>
          <p14:tracePt t="3878" x="534988" y="1308100"/>
          <p14:tracePt t="3890" x="492125" y="1368425"/>
          <p14:tracePt t="3893" x="458788" y="1462088"/>
          <p14:tracePt t="3911" x="373063" y="1589088"/>
          <p14:tracePt t="3917" x="314325" y="1674813"/>
          <p14:tracePt t="3925" x="288925" y="1766888"/>
          <p14:tracePt t="3932" x="271463" y="1852613"/>
          <p14:tracePt t="3943" x="246063" y="1946275"/>
          <p14:tracePt t="3947" x="230188" y="2014538"/>
          <p14:tracePt t="3955" x="203200" y="2090738"/>
          <p14:tracePt t="3962" x="195263" y="2166938"/>
          <p14:tracePt t="3972" x="195263" y="2217738"/>
          <p14:tracePt t="3979" x="195263" y="2278063"/>
          <p14:tracePt t="3991" x="195263" y="2354263"/>
          <p14:tracePt t="3995" x="220663" y="2413000"/>
          <p14:tracePt t="4001" x="238125" y="2473325"/>
          <p14:tracePt t="4008" x="255588" y="2524125"/>
          <p14:tracePt t="4017" x="271463" y="2557463"/>
          <p14:tracePt t="4025" x="288925" y="2574925"/>
          <p14:tracePt t="4033" x="306388" y="2600325"/>
          <p14:tracePt t="4042" x="339725" y="2625725"/>
          <p14:tracePt t="4048" x="373063" y="2643188"/>
          <p14:tracePt t="4057" x="400050" y="2660650"/>
          <p14:tracePt t="4063" x="425450" y="2668588"/>
          <p14:tracePt t="4073" x="441325" y="2686050"/>
          <p14:tracePt t="4078" x="450850" y="2693988"/>
          <p14:tracePt t="4091" x="458788" y="2701925"/>
          <p14:tracePt t="4095" x="466725" y="2701925"/>
          <p14:tracePt t="4103" x="476250" y="2711450"/>
          <p14:tracePt t="4117" x="484188" y="2711450"/>
          <p14:tracePt t="4125" x="492125" y="2727325"/>
          <p14:tracePt t="4133" x="501650" y="2736850"/>
          <p14:tracePt t="4141" x="509588" y="2744788"/>
          <p14:tracePt t="4148" x="517525" y="2752725"/>
          <p14:tracePt t="4157" x="534988" y="2762250"/>
          <p14:tracePt t="4163" x="544513" y="2770188"/>
          <p14:tracePt t="4173" x="560388" y="2778125"/>
          <p14:tracePt t="4178" x="577850" y="2778125"/>
          <p14:tracePt t="4191" x="585788" y="2778125"/>
          <p14:tracePt t="4194" x="603250" y="2778125"/>
          <p14:tracePt t="4203" x="628650" y="2770188"/>
          <p14:tracePt t="4211" x="646113" y="2762250"/>
          <p14:tracePt t="4217" x="679450" y="2744788"/>
          <p14:tracePt t="4225" x="696913" y="2727325"/>
          <p14:tracePt t="4232" x="722313" y="2719388"/>
          <p14:tracePt t="4241" x="747713" y="2711450"/>
          <p14:tracePt t="4248" x="765175" y="2701925"/>
          <p14:tracePt t="4257" x="790575" y="2693988"/>
          <p14:tracePt t="4264" x="823913" y="2676525"/>
          <p14:tracePt t="4273" x="849313" y="2676525"/>
          <p14:tracePt t="4278" x="874713" y="2668588"/>
          <p14:tracePt t="4290" x="884238" y="2668588"/>
          <p14:tracePt t="4295" x="917575" y="2651125"/>
          <p14:tracePt t="4306" x="935038" y="2651125"/>
          <p14:tracePt t="4310" x="960438" y="2643188"/>
          <p14:tracePt t="4319" x="976313" y="2633663"/>
          <p14:tracePt t="4325" x="1011238" y="2625725"/>
          <p14:tracePt t="4332" x="1044575" y="2625725"/>
          <p14:tracePt t="4341" x="1062038" y="2617788"/>
          <p14:tracePt t="4348" x="1079500" y="2617788"/>
          <p14:tracePt t="4357" x="1112838" y="2617788"/>
          <p14:tracePt t="4365" x="1130300" y="2617788"/>
          <p14:tracePt t="4374" x="1147763" y="2617788"/>
          <p14:tracePt t="4378" x="1163638" y="2617788"/>
          <p14:tracePt t="4391" x="1173163" y="2617788"/>
          <p14:tracePt t="4395" x="1189038" y="2617788"/>
          <p14:tracePt t="4406" x="1206500" y="2617788"/>
          <p14:tracePt t="4419" x="1223963" y="2617788"/>
          <p14:tracePt t="4431" x="1231900" y="2617788"/>
          <p14:tracePt t="4538" x="1231900" y="2608263"/>
          <p14:tracePt t="4577" x="1239838" y="2608263"/>
          <p14:tracePt t="4589" x="1249363" y="2617788"/>
          <p14:tracePt t="4603" x="1265238" y="2617788"/>
          <p14:tracePt t="4610" x="1274763" y="2625725"/>
          <p14:tracePt t="4619" x="1282700" y="2633663"/>
          <p14:tracePt t="4628" x="1300163" y="2643188"/>
          <p14:tracePt t="4634" x="1317625" y="2643188"/>
          <p14:tracePt t="4642" x="1325563" y="2651125"/>
          <p14:tracePt t="4648" x="1333500" y="2651125"/>
          <p14:tracePt t="4657" x="1343025" y="2651125"/>
          <p14:tracePt t="4707" x="1350963" y="2651125"/>
          <p14:tracePt t="4714" x="1358900" y="2651125"/>
          <p14:tracePt t="4723" x="1368425" y="2651125"/>
          <p14:tracePt t="4730" x="1376363" y="2651125"/>
          <p14:tracePt t="4741" x="1384300" y="2651125"/>
          <p14:tracePt t="4758" x="1393825" y="2651125"/>
          <p14:tracePt t="4784" x="1401763" y="2651125"/>
          <p14:tracePt t="4793" x="1409700" y="2651125"/>
          <p14:tracePt t="4801" x="1419225" y="2660650"/>
          <p14:tracePt t="4809" x="1435100" y="2668588"/>
          <p14:tracePt t="4814" x="1452563" y="2676525"/>
          <p14:tracePt t="4824" x="1462088" y="2693988"/>
          <p14:tracePt t="4833" x="1487488" y="2701925"/>
          <p14:tracePt t="4841" x="1512888" y="2701925"/>
          <p14:tracePt t="4847" x="1528763" y="2719388"/>
          <p14:tracePt t="4857" x="1538288" y="2727325"/>
          <p14:tracePt t="4863" x="1563688" y="2727325"/>
          <p14:tracePt t="4869" x="1597025" y="2736850"/>
          <p14:tracePt t="4876" x="1631950" y="2744788"/>
          <p14:tracePt t="4885" x="1665288" y="2752725"/>
          <p14:tracePt t="4894" x="1708150" y="2762250"/>
          <p14:tracePt t="4901" x="1741488" y="2770188"/>
          <p14:tracePt t="4908" x="1784350" y="2770188"/>
          <p14:tracePt t="4917" x="1817688" y="2770188"/>
          <p14:tracePt t="4925" x="1860550" y="2770188"/>
          <p14:tracePt t="4931" x="1885950" y="2770188"/>
          <p14:tracePt t="4942" x="1911350" y="2770188"/>
          <p14:tracePt t="4947" x="1946275" y="2762250"/>
          <p14:tracePt t="4958" x="1979613" y="2752725"/>
          <p14:tracePt t="4962" x="2012950" y="2744788"/>
          <p14:tracePt t="4974" x="2047875" y="2736850"/>
          <p14:tracePt t="4977" x="2065338" y="2727325"/>
          <p14:tracePt t="4985" x="2081213" y="2727325"/>
          <p14:tracePt t="4992" x="2106613" y="2719388"/>
          <p14:tracePt t="5000" x="2124075" y="2711450"/>
          <p14:tracePt t="5008" x="2149475" y="2711450"/>
          <p14:tracePt t="5017" x="2182813" y="2711450"/>
          <p14:tracePt t="5025" x="2208213" y="2701925"/>
          <p14:tracePt t="5032" x="2235200" y="2701925"/>
          <p14:tracePt t="5040" x="2268538" y="2693988"/>
          <p14:tracePt t="5047" x="2311400" y="2693988"/>
          <p14:tracePt t="5058" x="2344738" y="2686050"/>
          <p14:tracePt t="5062" x="2370138" y="2686050"/>
          <p14:tracePt t="5074" x="2395538" y="2686050"/>
          <p14:tracePt t="5078" x="2413000" y="2686050"/>
          <p14:tracePt t="5085" x="2430463" y="2686050"/>
          <p14:tracePt t="5092" x="2438400" y="2686050"/>
          <p14:tracePt t="5100" x="2455863" y="2676525"/>
          <p14:tracePt t="5109" x="2471738" y="2676525"/>
          <p14:tracePt t="5117" x="2481263" y="2676525"/>
          <p14:tracePt t="5125" x="2497138" y="2676525"/>
          <p14:tracePt t="5132" x="2514600" y="2676525"/>
          <p14:tracePt t="5141" x="2524125" y="2676525"/>
          <p14:tracePt t="5147" x="2540000" y="2676525"/>
          <p14:tracePt t="5157" x="2549525" y="2676525"/>
          <p14:tracePt t="5162" x="2565400" y="2676525"/>
          <p14:tracePt t="5174" x="2582863" y="2676525"/>
          <p14:tracePt t="5179" x="2590800" y="2676525"/>
          <p14:tracePt t="5191" x="2608263" y="2676525"/>
          <p14:tracePt t="5195" x="2616200" y="2676525"/>
          <p14:tracePt t="5201" x="2633663" y="2676525"/>
          <p14:tracePt t="5208" x="2651125" y="2668588"/>
          <p14:tracePt t="5216" x="2668588" y="2660650"/>
          <p14:tracePt t="5224" x="2676525" y="2660650"/>
          <p14:tracePt t="5232" x="2684463" y="2660650"/>
          <p14:tracePt t="5241" x="2693988" y="2660650"/>
          <p14:tracePt t="5247" x="2701925" y="2660650"/>
          <p14:tracePt t="5257" x="2709863" y="2651125"/>
          <p14:tracePt t="5262" x="2719388" y="2651125"/>
          <p14:tracePt t="5273" x="2727325" y="2651125"/>
          <p14:tracePt t="5278" x="2735263" y="2651125"/>
          <p14:tracePt t="5291" x="2744788" y="2651125"/>
          <p14:tracePt t="5295" x="2752725" y="2651125"/>
          <p14:tracePt t="5300" x="2760663" y="2651125"/>
          <p14:tracePt t="5308" x="2770188" y="2651125"/>
          <p14:tracePt t="5317" x="2778125" y="2651125"/>
          <p14:tracePt t="5324" x="2786063" y="2651125"/>
          <p14:tracePt t="5332" x="2786063" y="2643188"/>
          <p14:tracePt t="5407" x="2795588" y="2643188"/>
          <p14:tracePt t="5424" x="2803525" y="2643188"/>
          <p14:tracePt t="5595" x="2811463" y="2633663"/>
          <p14:tracePt t="5757" x="2803525" y="2643188"/>
          <p14:tracePt t="5765" x="2744788" y="2711450"/>
          <p14:tracePt t="5774" x="2676525" y="2787650"/>
          <p14:tracePt t="5780" x="2633663" y="2855913"/>
          <p14:tracePt t="5791" x="2565400" y="2906713"/>
          <p14:tracePt t="5795" x="2506663" y="2949575"/>
          <p14:tracePt t="5803" x="2438400" y="2990850"/>
          <p14:tracePt t="5810" x="2379663" y="3025775"/>
          <p14:tracePt t="5819" x="2311400" y="3076575"/>
          <p14:tracePt t="5827" x="2251075" y="3109913"/>
          <p14:tracePt t="5834" x="2182813" y="3160713"/>
          <p14:tracePt t="5843" x="2124075" y="3221038"/>
          <p14:tracePt t="5849" x="2055813" y="3263900"/>
          <p14:tracePt t="5857" x="1987550" y="3314700"/>
          <p14:tracePt t="5865" x="1928813" y="3382963"/>
          <p14:tracePt t="5874" x="1860550" y="3424238"/>
          <p14:tracePt t="5880" x="1801813" y="3459163"/>
          <p14:tracePt t="5890" x="1733550" y="3475038"/>
          <p14:tracePt t="5911" x="1579563" y="3535363"/>
          <p14:tracePt t="5919" x="1520825" y="3552825"/>
          <p14:tracePt t="5926" x="1462088" y="3578225"/>
          <p14:tracePt t="5935" x="1393825" y="3594100"/>
          <p14:tracePt t="5944" x="1333500" y="3619500"/>
          <p14:tracePt t="5951" x="1300163" y="3629025"/>
          <p14:tracePt t="5959" x="1265238" y="3636963"/>
          <p14:tracePt t="5965" x="1239838" y="3636963"/>
          <p14:tracePt t="5975" x="1214438" y="3646488"/>
          <p14:tracePt t="5980" x="1189038" y="3654425"/>
          <p14:tracePt t="5991" x="1163638" y="3662363"/>
          <p14:tracePt t="5997" x="1147763" y="3671888"/>
          <p14:tracePt t="6008" x="1120775" y="3679825"/>
          <p14:tracePt t="6012" x="1087438" y="3687763"/>
          <p14:tracePt t="6019" x="1054100" y="3687763"/>
          <p14:tracePt t="6027" x="1036638" y="3687763"/>
          <p14:tracePt t="6034" x="1011238" y="3687763"/>
          <p14:tracePt t="6043" x="985838" y="3687763"/>
          <p14:tracePt t="6050" x="976313" y="3687763"/>
          <p14:tracePt t="6058" x="960438" y="3687763"/>
          <p14:tracePt t="6066" x="942975" y="3687763"/>
          <p14:tracePt t="6073" x="935038" y="3687763"/>
          <p14:tracePt t="6081" x="925513" y="3687763"/>
          <p14:tracePt t="6091" x="917575" y="3687763"/>
          <p14:tracePt t="6117" x="909638" y="3679825"/>
          <p14:tracePt t="6125" x="909638" y="3671888"/>
          <p14:tracePt t="6131" x="909638" y="3662363"/>
          <p14:tracePt t="6141" x="909638" y="3646488"/>
          <p14:tracePt t="6147" x="909638" y="3629025"/>
          <p14:tracePt t="6163" x="909638" y="3619500"/>
          <p14:tracePt t="6173" x="909638" y="3611563"/>
          <p14:tracePt t="6178" x="909638" y="3594100"/>
          <p14:tracePt t="6184" x="909638" y="3578225"/>
          <p14:tracePt t="6193" x="909638" y="3568700"/>
          <p14:tracePt t="6201" x="917575" y="3552825"/>
          <p14:tracePt t="6209" x="925513" y="3535363"/>
          <p14:tracePt t="6216" x="935038" y="3517900"/>
          <p14:tracePt t="6224" x="950913" y="3517900"/>
          <p14:tracePt t="6230" x="960438" y="3502025"/>
          <p14:tracePt t="6240" x="976313" y="3492500"/>
          <p14:tracePt t="6247" x="976313" y="3484563"/>
          <p14:tracePt t="6257" x="985838" y="3475038"/>
          <p14:tracePt t="6262" x="1003300" y="3467100"/>
          <p14:tracePt t="6274" x="1011238" y="3459163"/>
          <p14:tracePt t="6278" x="1011238" y="3449638"/>
          <p14:tracePt t="6285" x="1028700" y="3449638"/>
          <p14:tracePt t="6292" x="1036638" y="3441700"/>
          <p14:tracePt t="6300" x="1036638" y="3433763"/>
          <p14:tracePt t="6308" x="1044575" y="3433763"/>
          <p14:tracePt t="6317" x="1062038" y="3416300"/>
          <p14:tracePt t="6324" x="1062038" y="3408363"/>
          <p14:tracePt t="6333" x="1079500" y="3398838"/>
          <p14:tracePt t="6341" x="1087438" y="3398838"/>
          <p14:tracePt t="6347" x="1095375" y="3390900"/>
          <p14:tracePt t="6357" x="1104900" y="3382963"/>
          <p14:tracePt t="6362" x="1112838" y="3382963"/>
          <p14:tracePt t="6373" x="1120775" y="3382963"/>
          <p14:tracePt t="6378" x="1130300" y="3373438"/>
          <p14:tracePt t="6391" x="1130300" y="3365500"/>
          <p14:tracePt t="6392" x="1138238" y="3365500"/>
          <p14:tracePt t="6401" x="1138238" y="3355975"/>
          <p14:tracePt t="6408" x="1147763" y="3355975"/>
          <p14:tracePt t="6478" x="1155700" y="3355975"/>
          <p14:tracePt t="6540" x="1163638" y="3348038"/>
          <p14:tracePt t="6548" x="1173163" y="3348038"/>
          <p14:tracePt t="6563" x="1181100" y="3340100"/>
          <p14:tracePt t="6582" x="1189038" y="3340100"/>
          <p14:tracePt t="6595" x="1198563" y="3340100"/>
          <p14:tracePt t="6632" x="1206500" y="3340100"/>
          <p14:tracePt t="6641" x="1214438" y="3340100"/>
          <p14:tracePt t="6660" x="1223963" y="3330575"/>
          <p14:tracePt t="6676" x="1231900" y="3330575"/>
          <p14:tracePt t="6682" x="1239838" y="3330575"/>
          <p14:tracePt t="6690" x="1239838" y="3322638"/>
          <p14:tracePt t="6698" x="1249363" y="3322638"/>
          <p14:tracePt t="6708" x="1257300" y="3322638"/>
          <p14:tracePt t="6714" x="1265238" y="3322638"/>
          <p14:tracePt t="6723" x="1274763" y="3322638"/>
          <p14:tracePt t="6728" x="1282700" y="3322638"/>
          <p14:tracePt t="6744" x="1300163" y="3322638"/>
          <p14:tracePt t="6758" x="1308100" y="3314700"/>
          <p14:tracePt t="6760" x="1317625" y="3314700"/>
          <p14:tracePt t="6768" x="1333500" y="3314700"/>
          <p14:tracePt t="6774" x="1343025" y="3314700"/>
          <p14:tracePt t="6782" x="1358900" y="3314700"/>
          <p14:tracePt t="6791" x="1376363" y="3314700"/>
          <p14:tracePt t="6798" x="1384300" y="3314700"/>
          <p14:tracePt t="6807" x="1401763" y="3314700"/>
          <p14:tracePt t="6814" x="1409700" y="3314700"/>
          <p14:tracePt t="6824" x="1427163" y="3314700"/>
          <p14:tracePt t="6830" x="1444625" y="3314700"/>
          <p14:tracePt t="6840" x="1452563" y="3314700"/>
          <p14:tracePt t="6844" x="1470025" y="3314700"/>
          <p14:tracePt t="6860" x="1477963" y="3314700"/>
          <p14:tracePt t="6868" x="1495425" y="3314700"/>
          <p14:tracePt t="6876" x="1503363" y="3314700"/>
          <p14:tracePt t="6882" x="1520825" y="3314700"/>
          <p14:tracePt t="6890" x="1528763" y="3314700"/>
          <p14:tracePt t="6910" x="1563688" y="3314700"/>
          <p14:tracePt t="6914" x="1571625" y="3314700"/>
          <p14:tracePt t="6924" x="1589088" y="3314700"/>
          <p14:tracePt t="6931" x="1597025" y="3314700"/>
          <p14:tracePt t="6943" x="1606550" y="3314700"/>
          <p14:tracePt t="6944" x="1622425" y="3314700"/>
          <p14:tracePt t="6961" x="1631950" y="3314700"/>
          <p14:tracePt t="6974" x="1639888" y="3314700"/>
          <p14:tracePt t="6985" x="1647825" y="3314700"/>
          <p14:tracePt t="7628" x="1665288" y="3314700"/>
          <p14:tracePt t="7637" x="1682750" y="3305175"/>
          <p14:tracePt t="7643" x="1698625" y="3305175"/>
          <p14:tracePt t="7651" x="1724025" y="3297238"/>
          <p14:tracePt t="7659" x="1749425" y="3297238"/>
          <p14:tracePt t="7667" x="1776413" y="3297238"/>
          <p14:tracePt t="7674" x="1809750" y="3297238"/>
          <p14:tracePt t="7683" x="1835150" y="3297238"/>
          <p14:tracePt t="7691" x="1878013" y="3297238"/>
          <p14:tracePt t="7697" x="1903413" y="3297238"/>
          <p14:tracePt t="7707" x="1946275" y="3297238"/>
          <p14:tracePt t="7713" x="1979613" y="3297238"/>
          <p14:tracePt t="7724" x="2022475" y="3297238"/>
          <p14:tracePt t="7728" x="2081213" y="3289300"/>
          <p14:tracePt t="7741" x="2141538" y="3279775"/>
          <p14:tracePt t="7745" x="2200275" y="3271838"/>
          <p14:tracePt t="7750" x="2260600" y="3254375"/>
          <p14:tracePt t="7758" x="2311400" y="3246438"/>
          <p14:tracePt t="7767" x="2370138" y="3228975"/>
          <p14:tracePt t="7775" x="2420938" y="3211513"/>
          <p14:tracePt t="7782" x="2481263" y="3186113"/>
          <p14:tracePt t="7791" x="2514600" y="3178175"/>
          <p14:tracePt t="7798" x="2557463" y="3160713"/>
          <p14:tracePt t="7807" x="2608263" y="3152775"/>
          <p14:tracePt t="7812" x="2641600" y="3144838"/>
          <p14:tracePt t="7824" x="2668588" y="3135313"/>
          <p14:tracePt t="7829" x="2693988" y="3127375"/>
          <p14:tracePt t="7840" x="2719388" y="3127375"/>
          <p14:tracePt t="7844" x="2735263" y="3109913"/>
          <p14:tracePt t="7856" x="2760663" y="3101975"/>
          <p14:tracePt t="7858" x="2778125" y="3094038"/>
          <p14:tracePt t="7867" x="2795588" y="3084513"/>
          <p14:tracePt t="7874" x="2820988" y="3076575"/>
          <p14:tracePt t="7891" x="2846388" y="3041650"/>
          <p14:tracePt t="7898" x="2863850" y="3033713"/>
          <p14:tracePt t="7908" x="2879725" y="3025775"/>
          <p14:tracePt t="7912" x="2889250" y="3016250"/>
          <p14:tracePt t="7924" x="2905125" y="3008313"/>
          <p14:tracePt t="7928" x="2922588" y="2990850"/>
          <p14:tracePt t="7943" x="2940050" y="2974975"/>
          <p14:tracePt t="7944" x="2947988" y="2965450"/>
          <p14:tracePt t="7958" x="2965450" y="2949575"/>
          <p14:tracePt t="7961" x="2982913" y="2932113"/>
          <p14:tracePt t="7967" x="2998788" y="2906713"/>
          <p14:tracePt t="7975" x="3016250" y="2889250"/>
          <p14:tracePt t="7983" x="3033713" y="2871788"/>
          <p14:tracePt t="7991" x="3049588" y="2838450"/>
          <p14:tracePt t="7998" x="3067050" y="2787650"/>
          <p14:tracePt t="8008" x="3084513" y="2752725"/>
          <p14:tracePt t="8015" x="3117850" y="2686050"/>
          <p14:tracePt t="8024" x="3135313" y="2643188"/>
          <p14:tracePt t="8028" x="3160713" y="2574925"/>
          <p14:tracePt t="8041" x="3203575" y="2516188"/>
          <p14:tracePt t="8045" x="3236913" y="2455863"/>
          <p14:tracePt t="8057" x="3279775" y="2405063"/>
          <p14:tracePt t="8060" x="3313113" y="2336800"/>
          <p14:tracePt t="8069" x="3348038" y="2286000"/>
          <p14:tracePt t="8077" x="3381375" y="2252663"/>
          <p14:tracePt t="8083" x="3398838" y="2217738"/>
          <p14:tracePt t="8091" x="3414713" y="2192338"/>
          <p14:tracePt t="8098" x="3432175" y="2166938"/>
          <p14:tracePt t="8108" x="3441700" y="2141538"/>
          <p14:tracePt t="8115" x="3457575" y="2124075"/>
          <p14:tracePt t="8124" x="3475038" y="2108200"/>
          <p14:tracePt t="8128" x="3492500" y="2082800"/>
          <p14:tracePt t="8142" x="3500438" y="2065338"/>
          <p14:tracePt t="8146" x="3517900" y="2047875"/>
          <p14:tracePt t="8157" x="3517900" y="2039938"/>
          <p14:tracePt t="8160" x="3525838" y="2022475"/>
          <p14:tracePt t="8169" x="3533775" y="2005013"/>
          <p14:tracePt t="8177" x="3543300" y="2005013"/>
          <p14:tracePt t="8185" x="3551238" y="1997075"/>
          <p14:tracePt t="8191" x="3551238" y="1989138"/>
          <p14:tracePt t="8338" x="3543300" y="1997075"/>
          <p14:tracePt t="8347" x="3533775" y="1997075"/>
          <p14:tracePt t="8353" x="3533775" y="2005013"/>
          <p14:tracePt t="8360" x="3525838" y="2014538"/>
          <p14:tracePt t="8369" x="3508375" y="2014538"/>
          <p14:tracePt t="8385" x="3500438" y="2022475"/>
          <p14:tracePt t="8392" x="3482975" y="2030413"/>
          <p14:tracePt t="8410" x="3482975" y="2039938"/>
          <p14:tracePt t="8419" x="3467100" y="2039938"/>
          <p14:tracePt t="8426" x="3457575" y="2039938"/>
          <p14:tracePt t="8441" x="3457575" y="2047875"/>
          <p14:tracePt t="8447" x="3449638" y="2055813"/>
          <p14:tracePt t="8458" x="3441700" y="2065338"/>
          <p14:tracePt t="8474" x="3432175" y="2065338"/>
          <p14:tracePt t="8481" x="3424238" y="2073275"/>
          <p14:tracePt t="8493" x="3424238" y="2082800"/>
          <p14:tracePt t="8507" x="3414713" y="2082800"/>
          <p14:tracePt t="8524" x="3414713" y="2090738"/>
          <p14:tracePt t="8542" x="3414713" y="2098675"/>
          <p14:tracePt t="8558" x="3414713" y="2108200"/>
          <p14:tracePt t="8608" x="3414713" y="2116138"/>
          <p14:tracePt t="8627" x="3414713" y="2124075"/>
          <p14:tracePt t="8650" x="3414713" y="2133600"/>
          <p14:tracePt t="8667" x="3414713" y="2141538"/>
          <p14:tracePt t="8676" x="3414713" y="2149475"/>
          <p14:tracePt t="8706" x="3414713" y="2159000"/>
          <p14:tracePt t="8712" x="3414713" y="2166938"/>
          <p14:tracePt t="8720" x="3424238" y="2166938"/>
          <p14:tracePt t="8726" x="3432175" y="2166938"/>
          <p14:tracePt t="8735" x="3441700" y="2174875"/>
          <p14:tracePt t="8742" x="3457575" y="2184400"/>
          <p14:tracePt t="8750" x="3467100" y="2184400"/>
          <p14:tracePt t="8758" x="3482975" y="2192338"/>
          <p14:tracePt t="8766" x="3500438" y="2192338"/>
          <p14:tracePt t="8775" x="3508375" y="2192338"/>
          <p14:tracePt t="8781" x="3525838" y="2200275"/>
          <p14:tracePt t="8794" x="3543300" y="2200275"/>
          <p14:tracePt t="8796" x="3551238" y="2200275"/>
          <p14:tracePt t="8807" x="3568700" y="2200275"/>
          <p14:tracePt t="8812" x="3576638" y="2200275"/>
          <p14:tracePt t="8824" x="3594100" y="2200275"/>
          <p14:tracePt t="8828" x="3611563" y="2200275"/>
          <p14:tracePt t="8835" x="3619500" y="2200275"/>
          <p14:tracePt t="8842" x="3636963" y="2200275"/>
          <p14:tracePt t="8851" x="3652838" y="2200275"/>
          <p14:tracePt t="8858" x="3662363" y="2200275"/>
          <p14:tracePt t="8867" x="3670300" y="2200275"/>
          <p14:tracePt t="8874" x="3670300" y="2192338"/>
          <p14:tracePt t="8883" x="3678238" y="2192338"/>
          <p14:tracePt t="9000" x="3670300" y="2200275"/>
          <p14:tracePt t="9008" x="3662363" y="2200275"/>
          <p14:tracePt t="9016" x="3662363" y="2209800"/>
          <p14:tracePt t="9025" x="3652838" y="2217738"/>
          <p14:tracePt t="9032" x="3644900" y="2217738"/>
          <p14:tracePt t="9040" x="3636963" y="2227263"/>
          <p14:tracePt t="9048" x="3627438" y="2243138"/>
          <p14:tracePt t="9057" x="3619500" y="2252663"/>
          <p14:tracePt t="9062" x="3611563" y="2252663"/>
          <p14:tracePt t="9074" x="3602038" y="2268538"/>
          <p14:tracePt t="9078" x="3594100" y="2278063"/>
          <p14:tracePt t="9091" x="3586163" y="2286000"/>
          <p14:tracePt t="9094" x="3586163" y="2293938"/>
          <p14:tracePt t="9107" x="3576638" y="2303463"/>
          <p14:tracePt t="9108" x="3568700" y="2311400"/>
          <p14:tracePt t="9117" x="3559175" y="2319338"/>
          <p14:tracePt t="9124" x="3551238" y="2328863"/>
          <p14:tracePt t="9134" x="3543300" y="2344738"/>
          <p14:tracePt t="9141" x="3525838" y="2354263"/>
          <p14:tracePt t="9149" x="3517900" y="2362200"/>
          <p14:tracePt t="9157" x="3517900" y="2371725"/>
          <p14:tracePt t="9165" x="3500438" y="2379663"/>
          <p14:tracePt t="9174" x="3492500" y="2397125"/>
          <p14:tracePt t="9178" x="3482975" y="2405063"/>
          <p14:tracePt t="9190" x="3475038" y="2422525"/>
          <p14:tracePt t="9194" x="3467100" y="2430463"/>
          <p14:tracePt t="9203" x="3449638" y="2447925"/>
          <p14:tracePt t="9211" x="3441700" y="2463800"/>
          <p14:tracePt t="9218" x="3424238" y="2481263"/>
          <p14:tracePt t="9227" x="3424238" y="2489200"/>
          <p14:tracePt t="9234" x="3414713" y="2506663"/>
          <p14:tracePt t="9242" x="3406775" y="2524125"/>
          <p14:tracePt t="9248" x="3398838" y="2532063"/>
          <p14:tracePt t="9259" x="3389313" y="2549525"/>
          <p14:tracePt t="9264" x="3389313" y="2557463"/>
          <p14:tracePt t="9275" x="3381375" y="2566988"/>
          <p14:tracePt t="9280" x="3373438" y="2574925"/>
          <p14:tracePt t="9291" x="3363913" y="2582863"/>
          <p14:tracePt t="9294" x="3363913" y="2592388"/>
          <p14:tracePt t="9310" x="3363913" y="2600325"/>
          <p14:tracePt t="9319" x="3363913" y="2608263"/>
          <p14:tracePt t="9342" x="3363913" y="2617788"/>
          <p14:tracePt t="9348" x="3363913" y="2625725"/>
          <p14:tracePt t="9358" x="3355975" y="2633663"/>
          <p14:tracePt t="9376" x="3355975" y="2643188"/>
          <p14:tracePt t="9384" x="3355975" y="2651125"/>
          <p14:tracePt t="9403" x="3348038" y="2651125"/>
          <p14:tracePt t="9577" x="3348038" y="2660650"/>
          <p14:tracePt t="9615" x="3348038" y="2668588"/>
          <p14:tracePt t="9627" x="3355975" y="2668588"/>
          <p14:tracePt t="9647" x="3355975" y="2676525"/>
          <p14:tracePt t="9655" x="3363913" y="2676525"/>
          <p14:tracePt t="9662" x="3373438" y="2676525"/>
          <p14:tracePt t="9685" x="3381375" y="2676525"/>
          <p14:tracePt t="9700" x="3389313" y="2676525"/>
          <p14:tracePt t="9727" x="3398838" y="2686050"/>
          <p14:tracePt t="9756" x="3406775" y="2686050"/>
          <p14:tracePt t="9773" x="3414713" y="2686050"/>
          <p14:tracePt t="9800" x="3424238" y="2686050"/>
          <p14:tracePt t="9813" x="3432175" y="2686050"/>
          <p14:tracePt t="9820" x="3441700" y="2686050"/>
          <p14:tracePt t="9828" x="3449638" y="2686050"/>
          <p14:tracePt t="9835" x="3457575" y="2686050"/>
          <p14:tracePt t="9842" x="3467100" y="2686050"/>
          <p14:tracePt t="9850" x="3482975" y="2686050"/>
          <p14:tracePt t="9858" x="3492500" y="2686050"/>
          <p14:tracePt t="9867" x="3500438" y="2686050"/>
          <p14:tracePt t="9874" x="3517900" y="2686050"/>
          <p14:tracePt t="9883" x="3525838" y="2686050"/>
          <p14:tracePt t="9897" x="3543300" y="2686050"/>
          <p14:tracePt t="9908" x="3551238" y="2686050"/>
          <p14:tracePt t="9924" x="3559175" y="2686050"/>
          <p14:tracePt t="10117" x="3568700" y="2686050"/>
          <p14:tracePt t="10241" x="3576638" y="2686050"/>
          <p14:tracePt t="10714" x="3586163" y="2686050"/>
          <p14:tracePt t="10742" x="3594100" y="2676525"/>
          <p14:tracePt t="10750" x="3602038" y="2676525"/>
          <p14:tracePt t="10760" x="3611563" y="2676525"/>
          <p14:tracePt t="10768" x="3611563" y="2668588"/>
          <p14:tracePt t="10776" x="3619500" y="2668588"/>
          <p14:tracePt t="10784" x="3636963" y="2668588"/>
          <p14:tracePt t="10792" x="3644900" y="2660650"/>
          <p14:tracePt t="10800" x="3662363" y="2660650"/>
          <p14:tracePt t="10808" x="3670300" y="2660650"/>
          <p14:tracePt t="10815" x="3687763" y="2651125"/>
          <p14:tracePt t="10824" x="3703638" y="2651125"/>
          <p14:tracePt t="10831" x="3713163" y="2651125"/>
          <p14:tracePt t="10841" x="3729038" y="2651125"/>
          <p14:tracePt t="10847" x="3746500" y="2651125"/>
          <p14:tracePt t="10857" x="3756025" y="2651125"/>
          <p14:tracePt t="10862" x="3771900" y="2651125"/>
          <p14:tracePt t="10868" x="3781425" y="2651125"/>
          <p14:tracePt t="10876" x="3797300" y="2651125"/>
          <p14:tracePt t="10895" x="3814763" y="2651125"/>
          <p14:tracePt t="10912" x="3822700" y="2651125"/>
          <p14:tracePt t="10919" x="3822700" y="2660650"/>
          <p14:tracePt t="11137" x="3832225" y="2660650"/>
          <p14:tracePt t="11150" x="3832225" y="2668588"/>
          <p14:tracePt t="11158" x="3848100" y="2668588"/>
          <p14:tracePt t="11167" x="3857625" y="2668588"/>
          <p14:tracePt t="11175" x="3873500" y="2668588"/>
          <p14:tracePt t="11182" x="3890963" y="2676525"/>
          <p14:tracePt t="11192" x="3900488" y="2676525"/>
          <p14:tracePt t="11196" x="3916363" y="2676525"/>
          <p14:tracePt t="11207" x="3925888" y="2676525"/>
          <p14:tracePt t="11212" x="3933825" y="2676525"/>
          <p14:tracePt t="11224" x="3951288" y="2676525"/>
          <p14:tracePt t="11228" x="3959225" y="2686050"/>
          <p14:tracePt t="11240" x="3967163" y="2686050"/>
          <p14:tracePt t="11242" x="3984625" y="2686050"/>
          <p14:tracePt t="11251" x="3992563" y="2693988"/>
          <p14:tracePt t="11258" x="4002088" y="2693988"/>
          <p14:tracePt t="11267" x="4010025" y="2701925"/>
          <p14:tracePt t="11274" x="4017963" y="2701925"/>
          <p14:tracePt t="11292" x="4027488" y="2701925"/>
          <p14:tracePt t="11308" x="4035425" y="2701925"/>
          <p14:tracePt t="11560" x="4027488" y="2711450"/>
          <p14:tracePt t="11566" x="4017963" y="2719388"/>
          <p14:tracePt t="11574" x="4017963" y="2727325"/>
          <p14:tracePt t="11582" x="4002088" y="2736850"/>
          <p14:tracePt t="11591" x="3984625" y="2752725"/>
          <p14:tracePt t="11598" x="3967163" y="2762250"/>
          <p14:tracePt t="11608" x="3959225" y="2770188"/>
          <p14:tracePt t="11615" x="3925888" y="2778125"/>
          <p14:tracePt t="11624" x="3873500" y="2787650"/>
          <p14:tracePt t="11628" x="3832225" y="2795588"/>
          <p14:tracePt t="11641" x="3771900" y="2805113"/>
          <p14:tracePt t="11645" x="3713163" y="2813050"/>
          <p14:tracePt t="11657" x="3652838" y="2820988"/>
          <p14:tracePt t="11661" x="3594100" y="2820988"/>
          <p14:tracePt t="11668" x="3533775" y="2838450"/>
          <p14:tracePt t="11677" x="3475038" y="2846388"/>
          <p14:tracePt t="11683" x="3414713" y="2863850"/>
          <p14:tracePt t="11691" x="3355975" y="2881313"/>
          <p14:tracePt t="11698" x="3297238" y="2897188"/>
          <p14:tracePt t="11708" x="3236913" y="2914650"/>
          <p14:tracePt t="11714" x="3160713" y="2940050"/>
          <p14:tracePt t="11724" x="3100388" y="2957513"/>
          <p14:tracePt t="11730" x="3024188" y="2974975"/>
          <p14:tracePt t="11741" x="2965450" y="3000375"/>
          <p14:tracePt t="11744" x="2889250" y="3016250"/>
          <p14:tracePt t="11758" x="2828925" y="3041650"/>
          <p14:tracePt t="11760" x="2760663" y="3067050"/>
          <p14:tracePt t="11769" x="2701925" y="3094038"/>
          <p14:tracePt t="11776" x="2641600" y="3109913"/>
          <p14:tracePt t="11784" x="2582863" y="3135313"/>
          <p14:tracePt t="11791" x="2514600" y="3152775"/>
          <p14:tracePt t="11798" x="2471738" y="3170238"/>
          <p14:tracePt t="11807" x="2420938" y="3195638"/>
          <p14:tracePt t="11815" x="2370138" y="3211513"/>
          <p14:tracePt t="11824" x="2311400" y="3228975"/>
          <p14:tracePt t="11830" x="2251075" y="3254375"/>
          <p14:tracePt t="11841" x="2200275" y="3271838"/>
          <p14:tracePt t="11844" x="2166938" y="3289300"/>
          <p14:tracePt t="11857" x="2132013" y="3305175"/>
          <p14:tracePt t="11861" x="2098675" y="3322638"/>
          <p14:tracePt t="11869" x="2065338" y="3340100"/>
          <p14:tracePt t="11877" x="2038350" y="3355975"/>
          <p14:tracePt t="11885" x="2012950" y="3365500"/>
          <p14:tracePt t="11892" x="1997075" y="3382963"/>
          <p14:tracePt t="11914" x="1946275" y="3408363"/>
          <p14:tracePt t="11924" x="1936750" y="3416300"/>
          <p14:tracePt t="11930" x="1920875" y="3433763"/>
          <p14:tracePt t="11942" x="1903413" y="3441700"/>
          <p14:tracePt t="11947" x="1885950" y="3449638"/>
          <p14:tracePt t="11957" x="1878013" y="3449638"/>
          <p14:tracePt t="11961" x="1860550" y="3459163"/>
          <p14:tracePt t="11968" x="1852613" y="3467100"/>
          <p14:tracePt t="11976" x="1843088" y="3467100"/>
          <p14:tracePt t="11985" x="1827213" y="3467100"/>
          <p14:tracePt t="11993" x="1817688" y="3467100"/>
          <p14:tracePt t="12000" x="1801813" y="3467100"/>
          <p14:tracePt t="12008" x="1784350" y="3467100"/>
          <p14:tracePt t="12014" x="1776413" y="3467100"/>
          <p14:tracePt t="12025" x="1758950" y="3467100"/>
          <p14:tracePt t="12030" x="1741488" y="3467100"/>
          <p14:tracePt t="12041" x="1733550" y="3467100"/>
          <p14:tracePt t="12046" x="1724025" y="3459163"/>
          <p14:tracePt t="12057" x="1716088" y="3459163"/>
          <p14:tracePt t="12752" x="1716088" y="3449638"/>
          <p14:tracePt t="12760" x="1716088" y="3441700"/>
          <p14:tracePt t="12769" x="1724025" y="3441700"/>
          <p14:tracePt t="12775" x="1733550" y="3441700"/>
          <p14:tracePt t="12792" x="1733550" y="3433763"/>
          <p14:tracePt t="12798" x="1741488" y="3433763"/>
          <p14:tracePt t="12808" x="1749425" y="3433763"/>
          <p14:tracePt t="12819" x="1749425" y="3424238"/>
          <p14:tracePt t="12825" x="1758950" y="3424238"/>
          <p14:tracePt t="12833" x="1766888" y="3424238"/>
          <p14:tracePt t="12842" x="1776413" y="3424238"/>
          <p14:tracePt t="12848" x="1792288" y="3416300"/>
          <p14:tracePt t="12859" x="1809750" y="3416300"/>
          <p14:tracePt t="12864" x="1817688" y="3416300"/>
          <p14:tracePt t="12874" x="1835150" y="3408363"/>
          <p14:tracePt t="12878" x="1852613" y="3408363"/>
          <p14:tracePt t="12896" x="1878013" y="3398838"/>
          <p14:tracePt t="12908" x="1893888" y="3398838"/>
          <p14:tracePt t="12910" x="1903413" y="3390900"/>
          <p14:tracePt t="12919" x="1928813" y="3390900"/>
          <p14:tracePt t="12927" x="1936750" y="3390900"/>
          <p14:tracePt t="12932" x="1971675" y="3390900"/>
          <p14:tracePt t="12943" x="1997075" y="3390900"/>
          <p14:tracePt t="12948" x="2038350" y="3390900"/>
          <p14:tracePt t="12959" x="2081213" y="3390900"/>
          <p14:tracePt t="12964" x="2124075" y="3382963"/>
          <p14:tracePt t="12974" x="2182813" y="3373438"/>
          <p14:tracePt t="12980" x="2243138" y="3373438"/>
          <p14:tracePt t="12991" x="2301875" y="3365500"/>
          <p14:tracePt t="12994" x="2362200" y="3365500"/>
          <p14:tracePt t="13007" x="2420938" y="3365500"/>
          <p14:tracePt t="13010" x="2481263" y="3365500"/>
          <p14:tracePt t="13019" x="2532063" y="3365500"/>
          <p14:tracePt t="13027" x="2590800" y="3365500"/>
          <p14:tracePt t="13035" x="2651125" y="3365500"/>
          <p14:tracePt t="13042" x="2709863" y="3365500"/>
          <p14:tracePt t="13048" x="2795588" y="3365500"/>
          <p14:tracePt t="13057" x="2854325" y="3365500"/>
          <p14:tracePt t="13064" x="2914650" y="3365500"/>
          <p14:tracePt t="13075" x="2965450" y="3365500"/>
          <p14:tracePt t="13080" x="3024188" y="3365500"/>
          <p14:tracePt t="13091" x="3084513" y="3373438"/>
          <p14:tracePt t="13094" x="3143250" y="3373438"/>
          <p14:tracePt t="13108" x="3186113" y="3382963"/>
          <p14:tracePt t="13110" x="3219450" y="3382963"/>
          <p14:tracePt t="13119" x="3254375" y="3382963"/>
          <p14:tracePt t="13126" x="3287713" y="3382963"/>
          <p14:tracePt t="13135" x="3313113" y="3382963"/>
          <p14:tracePt t="13142" x="3348038" y="3390900"/>
          <p14:tracePt t="13148" x="3381375" y="3398838"/>
          <p14:tracePt t="13158" x="3414713" y="3398838"/>
          <p14:tracePt t="13164" x="3457575" y="3408363"/>
          <p14:tracePt t="13174" x="3500438" y="3408363"/>
          <p14:tracePt t="13180" x="3525838" y="3416300"/>
          <p14:tracePt t="13191" x="3551238" y="3416300"/>
          <p14:tracePt t="13197" x="3586163" y="3416300"/>
          <p14:tracePt t="13208" x="3619500" y="3424238"/>
          <p14:tracePt t="13210" x="3644900" y="3424238"/>
          <p14:tracePt t="13218" x="3670300" y="3424238"/>
          <p14:tracePt t="13226" x="3695700" y="3433763"/>
          <p14:tracePt t="13235" x="3721100" y="3433763"/>
          <p14:tracePt t="13242" x="3746500" y="3433763"/>
          <p14:tracePt t="13250" x="3771900" y="3441700"/>
          <p14:tracePt t="13259" x="3797300" y="3441700"/>
          <p14:tracePt t="13265" x="3822700" y="3449638"/>
          <p14:tracePt t="13274" x="3840163" y="3459163"/>
          <p14:tracePt t="13281" x="3857625" y="3459163"/>
          <p14:tracePt t="13292" x="3883025" y="3459163"/>
          <p14:tracePt t="13297" x="3900488" y="3459163"/>
          <p14:tracePt t="13308" x="3908425" y="3459163"/>
          <p14:tracePt t="13310" x="3925888" y="3459163"/>
          <p14:tracePt t="13326" x="3933825" y="3459163"/>
          <p14:tracePt t="13334" x="3951288" y="3459163"/>
          <p14:tracePt t="13342" x="3959225" y="3459163"/>
          <p14:tracePt t="13350" x="3976688" y="3459163"/>
          <p14:tracePt t="13358" x="3984625" y="3459163"/>
          <p14:tracePt t="13366" x="3992563" y="3459163"/>
          <p14:tracePt t="13374" x="4010025" y="3459163"/>
          <p14:tracePt t="13380" x="4017963" y="3459163"/>
          <p14:tracePt t="13391" x="4027488" y="3459163"/>
          <p14:tracePt t="13397" x="4044950" y="3459163"/>
          <p14:tracePt t="13412" x="4060825" y="3459163"/>
          <p14:tracePt t="13419" x="4070350" y="3459163"/>
          <p14:tracePt t="13426" x="4078288" y="3459163"/>
          <p14:tracePt t="13434" x="4095750" y="3459163"/>
          <p14:tracePt t="13450" x="4103688" y="3459163"/>
          <p14:tracePt t="13458" x="4111625" y="3459163"/>
          <p14:tracePt t="13466" x="4129088" y="3459163"/>
          <p14:tracePt t="13474" x="4146550" y="3459163"/>
          <p14:tracePt t="13480" x="4154488" y="3459163"/>
          <p14:tracePt t="13491" x="4171950" y="3459163"/>
          <p14:tracePt t="13497" x="4187825" y="3459163"/>
          <p14:tracePt t="13508" x="4197350" y="3459163"/>
          <p14:tracePt t="13512" x="4205288" y="3459163"/>
          <p14:tracePt t="13524" x="4214813" y="3459163"/>
          <p14:tracePt t="13528" x="4230688" y="3459163"/>
          <p14:tracePt t="13535" x="4248150" y="3449638"/>
          <p14:tracePt t="13542" x="4256088" y="3449638"/>
          <p14:tracePt t="13551" x="4273550" y="3449638"/>
          <p14:tracePt t="13558" x="4298950" y="3449638"/>
          <p14:tracePt t="13567" x="4316413" y="3449638"/>
          <p14:tracePt t="13574" x="4332288" y="3449638"/>
          <p14:tracePt t="13583" x="4341813" y="3449638"/>
          <p14:tracePt t="13591" x="4359275" y="3449638"/>
          <p14:tracePt t="13597" x="4375150" y="3449638"/>
          <p14:tracePt t="13608" x="4384675" y="3449638"/>
          <p14:tracePt t="13612" x="4400550" y="3449638"/>
          <p14:tracePt t="13625" x="4418013" y="3449638"/>
          <p14:tracePt t="13635" x="4425950" y="3449638"/>
          <p14:tracePt t="13642" x="4435475" y="3449638"/>
          <p14:tracePt t="15045" x="4443413" y="3449638"/>
          <p14:tracePt t="15053" x="4451350" y="3449638"/>
          <p14:tracePt t="15059" x="4460875" y="3433763"/>
          <p14:tracePt t="15067" x="4476750" y="3416300"/>
          <p14:tracePt t="15075" x="4494213" y="3408363"/>
          <p14:tracePt t="15082" x="4503738" y="3398838"/>
          <p14:tracePt t="15091" x="4511675" y="3398838"/>
          <p14:tracePt t="15098" x="4529138" y="3382963"/>
          <p14:tracePt t="15107" x="4537075" y="3382963"/>
          <p14:tracePt t="15112" x="4545013" y="3365500"/>
          <p14:tracePt t="15124" x="4554538" y="3355975"/>
          <p14:tracePt t="15128" x="4562475" y="3355975"/>
          <p14:tracePt t="15142" x="4579938" y="3348038"/>
          <p14:tracePt t="15144" x="4579938" y="3340100"/>
          <p14:tracePt t="15158" x="4587875" y="3330575"/>
          <p14:tracePt t="15167" x="4595813" y="3322638"/>
          <p14:tracePt t="15186" x="4605338" y="3314700"/>
          <p14:tracePt t="15233" x="4613275" y="3305175"/>
          <p14:tracePt t="15240" x="4621213" y="3305175"/>
          <p14:tracePt t="15265" x="4630738" y="3305175"/>
          <p14:tracePt t="15274" x="4630738" y="3297238"/>
          <p14:tracePt t="15282" x="4638675" y="3297238"/>
          <p14:tracePt t="15314" x="4638675" y="3289300"/>
          <p14:tracePt t="15415" x="4646613" y="3289300"/>
          <p14:tracePt t="15538" x="4646613" y="3279775"/>
          <p14:tracePt t="15638" x="4656138" y="3279775"/>
          <p14:tracePt t="15660" x="4664075" y="3279775"/>
          <p14:tracePt t="15685" x="4673600" y="3279775"/>
          <p14:tracePt t="15693" x="4689475" y="3279775"/>
          <p14:tracePt t="15707" x="4706938" y="3279775"/>
          <p14:tracePt t="15714" x="4714875" y="3279775"/>
          <p14:tracePt t="15725" x="4732338" y="3279775"/>
          <p14:tracePt t="15731" x="4749800" y="3279775"/>
          <p14:tracePt t="15741" x="4757738" y="3279775"/>
          <p14:tracePt t="15747" x="4775200" y="3279775"/>
          <p14:tracePt t="15758" x="4783138" y="3279775"/>
          <p14:tracePt t="15760" x="4800600" y="3279775"/>
          <p14:tracePt t="15769" x="4818063" y="3279775"/>
          <p14:tracePt t="15776" x="4826000" y="3279775"/>
          <p14:tracePt t="15785" x="4843463" y="3289300"/>
          <p14:tracePt t="15792" x="4859338" y="3289300"/>
          <p14:tracePt t="15808" x="4876800" y="3289300"/>
          <p14:tracePt t="15814" x="4894263" y="3289300"/>
          <p14:tracePt t="15825" x="4902200" y="3297238"/>
          <p14:tracePt t="15830" x="4910138" y="3297238"/>
          <p14:tracePt t="15842" x="4919663" y="3305175"/>
          <p14:tracePt t="15846" x="4935538" y="3305175"/>
          <p14:tracePt t="15858" x="4953000" y="3314700"/>
          <p14:tracePt t="15862" x="4970463" y="3322638"/>
          <p14:tracePt t="15876" x="4978400" y="3322638"/>
          <p14:tracePt t="15885" x="4987925" y="3330575"/>
          <p14:tracePt t="15894" x="5003800" y="3330575"/>
          <p14:tracePt t="15900" x="5021263" y="3340100"/>
          <p14:tracePt t="15908" x="5029200" y="3340100"/>
          <p14:tracePt t="15917" x="5046663" y="3348038"/>
          <p14:tracePt t="15925" x="5064125" y="3348038"/>
          <p14:tracePt t="15943" x="5072063" y="3355975"/>
          <p14:tracePt t="15947" x="5089525" y="3355975"/>
          <p14:tracePt t="15967" x="5097463" y="3355975"/>
          <p14:tracePt t="15976" x="5106988" y="3355975"/>
          <p14:tracePt t="15993" x="5114925" y="3355975"/>
          <p14:tracePt t="15996" x="5132388" y="3355975"/>
          <p14:tracePt t="16012" x="5148263" y="3355975"/>
          <p14:tracePt t="16025" x="5165725" y="3355975"/>
          <p14:tracePt t="16026" x="5173663" y="3355975"/>
          <p14:tracePt t="16035" x="5191125" y="3355975"/>
          <p14:tracePt t="16042" x="5199063" y="3355975"/>
          <p14:tracePt t="16051" x="5216525" y="3355975"/>
          <p14:tracePt t="16058" x="5233988" y="3355975"/>
          <p14:tracePt t="16074" x="5249863" y="3355975"/>
          <p14:tracePt t="16092" x="5259388" y="3355975"/>
          <p14:tracePt t="16096" x="5267325" y="3355975"/>
          <p14:tracePt t="16112" x="5276850" y="3355975"/>
          <p14:tracePt t="17471" x="5284788" y="3355975"/>
          <p14:tracePt t="17478" x="5302250" y="3340100"/>
          <p14:tracePt t="17486" x="5310188" y="3330575"/>
          <p14:tracePt t="17494" x="5327650" y="3314700"/>
          <p14:tracePt t="17500" x="5335588" y="3297238"/>
          <p14:tracePt t="17509" x="5353050" y="3279775"/>
          <p14:tracePt t="17517" x="5368925" y="3271838"/>
          <p14:tracePt t="17525" x="5378450" y="3254375"/>
          <p14:tracePt t="17532" x="5394325" y="3238500"/>
          <p14:tracePt t="17541" x="5411788" y="3221038"/>
          <p14:tracePt t="17548" x="5429250" y="3203575"/>
          <p14:tracePt t="17558" x="5454650" y="3186113"/>
          <p14:tracePt t="17562" x="5472113" y="3160713"/>
          <p14:tracePt t="17575" x="5487988" y="3144838"/>
          <p14:tracePt t="17578" x="5522913" y="3127375"/>
          <p14:tracePt t="17593" x="5548313" y="3109913"/>
          <p14:tracePt t="17594" x="5573713" y="3094038"/>
          <p14:tracePt t="17610" x="5641975" y="3059113"/>
          <p14:tracePt t="17617" x="5675313" y="3041650"/>
          <p14:tracePt t="17625" x="5735638" y="3025775"/>
          <p14:tracePt t="17634" x="5794375" y="3025775"/>
          <p14:tracePt t="17641" x="5853113" y="3025775"/>
          <p14:tracePt t="17648" x="5913438" y="3025775"/>
          <p14:tracePt t="17659" x="5981700" y="3008313"/>
          <p14:tracePt t="17662" x="6057900" y="3000375"/>
          <p14:tracePt t="17675" x="6126163" y="2990850"/>
          <p14:tracePt t="17678" x="6202363" y="2990850"/>
          <p14:tracePt t="17692" x="6261100" y="2982913"/>
          <p14:tracePt t="17695" x="6321425" y="2974975"/>
          <p14:tracePt t="17708" x="6380163" y="2957513"/>
          <p14:tracePt t="17710" x="6415088" y="2957513"/>
          <p14:tracePt t="17717" x="6456363" y="2957513"/>
          <p14:tracePt t="17724" x="6499225" y="2957513"/>
          <p14:tracePt t="17732" x="6542088" y="2957513"/>
          <p14:tracePt t="17741" x="6575425" y="2957513"/>
          <p14:tracePt t="17748" x="6592888" y="2957513"/>
          <p14:tracePt t="17758" x="6610350" y="2957513"/>
          <p14:tracePt t="17764" x="6626225" y="2957513"/>
          <p14:tracePt t="17775" x="6635750" y="2957513"/>
          <p14:tracePt t="17778" x="6643688" y="2957513"/>
          <p14:tracePt t="17792" x="6653213" y="2949575"/>
          <p14:tracePt t="17794" x="6661150" y="2949575"/>
          <p14:tracePt t="17809" x="6678613" y="2949575"/>
          <p14:tracePt t="17819" x="6686550" y="2949575"/>
          <p14:tracePt t="17825" x="6694488" y="2949575"/>
          <p14:tracePt t="17832" x="6704013" y="2949575"/>
          <p14:tracePt t="17843" x="6711950" y="2949575"/>
          <p14:tracePt t="17848" x="6729413" y="2949575"/>
          <p14:tracePt t="17860" x="6729413" y="2957513"/>
          <p14:tracePt t="17864" x="6745288" y="2957513"/>
          <p14:tracePt t="17876" x="6745288" y="2965450"/>
          <p14:tracePt t="17878" x="6762750" y="2965450"/>
          <p14:tracePt t="17897" x="6770688" y="2965450"/>
          <p14:tracePt t="17910" x="6797675" y="2965450"/>
          <p14:tracePt t="17919" x="6805613" y="2957513"/>
          <p14:tracePt t="17927" x="6823075" y="2949575"/>
          <p14:tracePt t="17932" x="6838950" y="2940050"/>
          <p14:tracePt t="17948" x="6856413" y="2940050"/>
          <p14:tracePt t="17958" x="6873875" y="2940050"/>
          <p14:tracePt t="17975" x="6889750" y="2932113"/>
          <p14:tracePt t="17980" x="6899275" y="2932113"/>
          <p14:tracePt t="17995" x="6907213" y="2932113"/>
          <p14:tracePt t="18010" x="6915150" y="2922588"/>
          <p14:tracePt t="18026" x="6924675" y="2922588"/>
          <p14:tracePt t="18035" x="6932613" y="2922588"/>
          <p14:tracePt t="18044" x="6942138" y="2914650"/>
          <p14:tracePt t="18061" x="6958013" y="2914650"/>
          <p14:tracePt t="18064" x="6967538" y="2914650"/>
          <p14:tracePt t="18075" x="6983413" y="2914650"/>
          <p14:tracePt t="18080" x="7000875" y="2914650"/>
          <p14:tracePt t="18093" x="7008813" y="2914650"/>
          <p14:tracePt t="18094" x="7026275" y="2914650"/>
          <p14:tracePt t="18108" x="7034213" y="2914650"/>
          <p14:tracePt t="18110" x="7051675" y="2914650"/>
          <p14:tracePt t="18119" x="7077075" y="2914650"/>
          <p14:tracePt t="18128" x="7094538" y="2914650"/>
          <p14:tracePt t="18135" x="7119938" y="2914650"/>
          <p14:tracePt t="18143" x="7145338" y="2914650"/>
          <p14:tracePt t="18148" x="7162800" y="2914650"/>
          <p14:tracePt t="18159" x="7196138" y="2914650"/>
          <p14:tracePt t="18165" x="7221538" y="2914650"/>
          <p14:tracePt t="18175" x="7256463" y="2914650"/>
          <p14:tracePt t="18180" x="7281863" y="2914650"/>
          <p14:tracePt t="18192" x="7315200" y="2906713"/>
          <p14:tracePt t="18197" x="7340600" y="2897188"/>
          <p14:tracePt t="18208" x="7366000" y="2897188"/>
          <p14:tracePt t="18211" x="7383463" y="2889250"/>
          <p14:tracePt t="18219" x="7400925" y="2889250"/>
          <p14:tracePt t="18226" x="7408863" y="2889250"/>
          <p14:tracePt t="18235" x="7426325" y="2889250"/>
          <p14:tracePt t="18243" x="7442200" y="2889250"/>
          <p14:tracePt t="18250" x="7451725" y="2889250"/>
          <p14:tracePt t="18258" x="7467600" y="2881313"/>
          <p14:tracePt t="18264" x="7485063" y="2881313"/>
          <p14:tracePt t="18276" x="7493000" y="2881313"/>
          <p14:tracePt t="18280" x="7510463" y="2871788"/>
          <p14:tracePt t="18293" x="7527925" y="2871788"/>
          <p14:tracePt t="18309" x="7545388" y="2871788"/>
          <p14:tracePt t="18318" x="7561263" y="2871788"/>
          <p14:tracePt t="18326" x="7570788" y="2871788"/>
          <p14:tracePt t="18344" x="7586663" y="2863850"/>
          <p14:tracePt t="18350" x="7596188" y="2863850"/>
          <p14:tracePt t="18359" x="7604125" y="2863850"/>
          <p14:tracePt t="18364" x="7612063" y="2863850"/>
          <p14:tracePt t="18375" x="7621588" y="2863850"/>
          <p14:tracePt t="18393" x="7629525" y="2863850"/>
          <p14:tracePt t="18397" x="7637463" y="2863850"/>
          <p14:tracePt t="18408" x="7637463" y="2855913"/>
          <p14:tracePt t="18412" x="7646988" y="2855913"/>
          <p14:tracePt t="18805" x="7646988" y="2863850"/>
          <p14:tracePt t="18928" x="7646988" y="2871788"/>
          <p14:tracePt t="20801" x="7654925" y="2871788"/>
          <p14:tracePt t="20810" x="7662863" y="2871788"/>
          <p14:tracePt t="20818" x="7672388" y="2871788"/>
          <p14:tracePt t="20827" x="7680325" y="2871788"/>
          <p14:tracePt t="20846" x="7688263" y="2871788"/>
          <p14:tracePt t="20861" x="7697788" y="2871788"/>
          <p14:tracePt t="20862" x="7705725" y="2871788"/>
          <p14:tracePt t="20876" x="7715250" y="2871788"/>
          <p14:tracePt t="20885" x="7723188" y="2871788"/>
          <p14:tracePt t="20908" x="7731125" y="2871788"/>
          <p14:tracePt t="20915" x="7748588" y="2871788"/>
          <p14:tracePt t="20940" x="7756525" y="2871788"/>
          <p14:tracePt t="21355" x="7766050" y="2871788"/>
          <p14:tracePt t="21362" x="7766050" y="2881313"/>
          <p14:tracePt t="21372" x="7773988" y="2881313"/>
          <p14:tracePt t="21381" x="7781925" y="2889250"/>
          <p14:tracePt t="21393" x="7791450" y="2897188"/>
          <p14:tracePt t="21394" x="7799388" y="2897188"/>
          <p14:tracePt t="21400" x="7807325" y="2897188"/>
          <p14:tracePt t="21409" x="7816850" y="2914650"/>
          <p14:tracePt t="21417" x="7832725" y="2914650"/>
          <p14:tracePt t="21425" x="7842250" y="2932113"/>
          <p14:tracePt t="21432" x="7859713" y="2940050"/>
          <p14:tracePt t="21442" x="7867650" y="2940050"/>
          <p14:tracePt t="21448" x="7875588" y="2940050"/>
          <p14:tracePt t="21459" x="7893050" y="2949575"/>
          <p14:tracePt t="21462" x="7900988" y="2957513"/>
          <p14:tracePt t="21475" x="7918450" y="2965450"/>
          <p14:tracePt t="21478" x="7935913" y="2965450"/>
          <p14:tracePt t="21495" x="7951788" y="2965450"/>
          <p14:tracePt t="21509" x="7961313" y="2965450"/>
          <p14:tracePt t="21512" x="7961313" y="2974975"/>
          <p14:tracePt t="21526" x="7969250" y="2974975"/>
          <p14:tracePt t="21528" x="7977188" y="2974975"/>
          <p14:tracePt t="21556" x="7986713" y="2974975"/>
          <p14:tracePt t="21563" x="7986713" y="2982913"/>
          <p14:tracePt t="21587" x="7994650" y="2982913"/>
          <p14:tracePt t="21660" x="8004175" y="2982913"/>
          <p14:tracePt t="21835" x="8012113" y="2982913"/>
          <p14:tracePt t="22123" x="8020050" y="2982913"/>
          <p14:tracePt t="22131" x="8020050" y="2974975"/>
          <p14:tracePt t="22158" x="8029575" y="2974975"/>
          <p14:tracePt t="22235" x="8037513" y="2965450"/>
          <p14:tracePt t="22258" x="8037513" y="2957513"/>
          <p14:tracePt t="22273" x="8045450" y="2957513"/>
          <p14:tracePt t="22282" x="8054975" y="2957513"/>
          <p14:tracePt t="22291" x="8062913" y="2949575"/>
          <p14:tracePt t="22299" x="8062913" y="2940050"/>
          <p14:tracePt t="22308" x="8070850" y="2940050"/>
          <p14:tracePt t="22312" x="8080375" y="2932113"/>
          <p14:tracePt t="22325" x="8080375" y="2922588"/>
          <p14:tracePt t="22326" x="8088313" y="2914650"/>
          <p14:tracePt t="22335" x="8096250" y="2914650"/>
          <p14:tracePt t="22344" x="8105775" y="2914650"/>
          <p14:tracePt t="22351" x="8113713" y="2906713"/>
          <p14:tracePt t="22358" x="8131175" y="2889250"/>
          <p14:tracePt t="22367" x="8139113" y="2881313"/>
          <p14:tracePt t="22375" x="8147050" y="2881313"/>
          <p14:tracePt t="22382" x="8164513" y="2871788"/>
          <p14:tracePt t="22392" x="8181975" y="2863850"/>
          <p14:tracePt t="22397" x="8181975" y="2855913"/>
          <p14:tracePt t="22410" x="8199438" y="2846388"/>
          <p14:tracePt t="22412" x="8215313" y="2846388"/>
          <p14:tracePt t="22425" x="8215313" y="2838450"/>
          <p14:tracePt t="22428" x="8232775" y="2838450"/>
          <p14:tracePt t="22435" x="8250238" y="2820988"/>
          <p14:tracePt t="22450" x="8258175" y="2813050"/>
          <p14:tracePt t="22459" x="8266113" y="2813050"/>
          <p14:tracePt t="22475" x="8266113" y="2805113"/>
          <p14:tracePt t="22482" x="8275638" y="2805113"/>
          <p14:tracePt t="22492" x="8283575" y="2795588"/>
          <p14:tracePt t="22510" x="8291513" y="2795588"/>
          <p14:tracePt t="22578" x="8301038" y="2795588"/>
          <p14:tracePt t="22606" x="8301038" y="2787650"/>
          <p14:tracePt t="22617" x="8308975" y="2787650"/>
          <p14:tracePt t="22865" x="8318500" y="2787650"/>
          <p14:tracePt t="22872" x="8326438" y="2795588"/>
          <p14:tracePt t="22880" x="8326438" y="2805113"/>
          <p14:tracePt t="22896" x="8334375" y="2805113"/>
          <p14:tracePt t="22910" x="8334375" y="2813050"/>
          <p14:tracePt t="22925" x="8334375" y="2820988"/>
          <p14:tracePt t="22928" x="8343900" y="2820988"/>
          <p14:tracePt t="22948" x="8351838" y="2830513"/>
          <p14:tracePt t="22969" x="8351838" y="2838450"/>
          <p14:tracePt t="22977" x="8351838" y="2846388"/>
          <p14:tracePt t="22993" x="8351838" y="2855913"/>
          <p14:tracePt t="22998" x="8359775" y="2855913"/>
          <p14:tracePt t="23010" x="8359775" y="2863850"/>
          <p14:tracePt t="23032" x="8369300" y="2871788"/>
          <p14:tracePt t="23053" x="8377238" y="2881313"/>
          <p14:tracePt t="23068" x="8377238" y="2889250"/>
          <p14:tracePt t="23119" x="8385175" y="2889250"/>
          <p14:tracePt t="23135" x="8385175" y="2897188"/>
          <p14:tracePt t="23143" x="8385175" y="2906713"/>
          <p14:tracePt t="23153" x="8394700" y="2906713"/>
          <p14:tracePt t="23169" x="8394700" y="2914650"/>
          <p14:tracePt t="23180" x="8394700" y="2922588"/>
          <p14:tracePt t="23193" x="8394700" y="2932113"/>
          <p14:tracePt t="23214" x="8394700" y="2940050"/>
          <p14:tracePt t="23227" x="8394700" y="2949575"/>
          <p14:tracePt t="23244" x="8394700" y="2957513"/>
          <p14:tracePt t="23259" x="8394700" y="2965450"/>
          <p14:tracePt t="23268" x="8394700" y="2974975"/>
          <p14:tracePt t="23296" x="8394700" y="2982913"/>
          <p14:tracePt t="23310" x="8385175" y="2990850"/>
          <p14:tracePt t="23330" x="8385175" y="3000375"/>
          <p14:tracePt t="23676" x="8377238" y="3008313"/>
          <p14:tracePt t="23688" x="8369300" y="3016250"/>
          <p14:tracePt t="23697" x="8359775" y="3016250"/>
          <p14:tracePt t="23709" x="8351838" y="3025775"/>
          <p14:tracePt t="23712" x="8334375" y="3041650"/>
          <p14:tracePt t="23726" x="8308975" y="3051175"/>
          <p14:tracePt t="23728" x="8301038" y="3067050"/>
          <p14:tracePt t="23735" x="8275638" y="3076575"/>
          <p14:tracePt t="23743" x="8240713" y="3084513"/>
          <p14:tracePt t="23750" x="8224838" y="3101975"/>
          <p14:tracePt t="23759" x="8181975" y="3119438"/>
          <p14:tracePt t="23767" x="8131175" y="3127375"/>
          <p14:tracePt t="23776" x="8088313" y="3152775"/>
          <p14:tracePt t="23782" x="8029575" y="3170238"/>
          <p14:tracePt t="23793" x="7961313" y="3186113"/>
          <p14:tracePt t="23796" x="7900988" y="3211513"/>
          <p14:tracePt t="23810" x="7850188" y="3228975"/>
          <p14:tracePt t="23812" x="7807325" y="3246438"/>
          <p14:tracePt t="23826" x="7756525" y="3271838"/>
          <p14:tracePt t="23828" x="7697788" y="3289300"/>
          <p14:tracePt t="23844" x="7604125" y="3322638"/>
          <p14:tracePt t="23850" x="7578725" y="3340100"/>
          <p14:tracePt t="23859" x="7545388" y="3355975"/>
          <p14:tracePt t="23867" x="7527925" y="3373438"/>
          <p14:tracePt t="23876" x="7502525" y="3408363"/>
          <p14:tracePt t="23882" x="7477125" y="3449638"/>
          <p14:tracePt t="23892" x="7434263" y="3475038"/>
          <p14:tracePt t="23915" x="7307263" y="3578225"/>
          <p14:tracePt t="23927" x="7256463" y="3619500"/>
          <p14:tracePt t="23928" x="7221538" y="3671888"/>
          <p14:tracePt t="23946" x="7170738" y="3722688"/>
          <p14:tracePt t="23951" x="7145338" y="3738563"/>
          <p14:tracePt t="23959" x="7119938" y="3763963"/>
          <p14:tracePt t="23966" x="7094538" y="3781425"/>
          <p14:tracePt t="23977" x="7077075" y="3798888"/>
          <p14:tracePt t="23982" x="7069138" y="3816350"/>
          <p14:tracePt t="23994" x="7051675" y="3832225"/>
          <p14:tracePt t="23998" x="7034213" y="3849688"/>
          <p14:tracePt t="24009" x="7018338" y="3867150"/>
          <p14:tracePt t="24013" x="7000875" y="3875088"/>
          <p14:tracePt t="24027" x="6992938" y="3892550"/>
          <p14:tracePt t="24028" x="6975475" y="3908425"/>
          <p14:tracePt t="24044" x="6950075" y="3925888"/>
          <p14:tracePt t="24059" x="6942138" y="3951288"/>
          <p14:tracePt t="24067" x="6932613" y="3951288"/>
          <p14:tracePt t="24076" x="6932613" y="3960813"/>
          <p14:tracePt t="24084" x="6924675" y="3960813"/>
          <p14:tracePt t="24094" x="6924675" y="3968750"/>
          <p14:tracePt t="24116" x="6915150" y="3968750"/>
          <p14:tracePt t="24144" x="6915150" y="3976688"/>
          <p14:tracePt t="24219" x="6907213" y="3976688"/>
          <p14:tracePt t="24236" x="6907213" y="3986213"/>
          <p14:tracePt t="24245" x="6899275" y="3994150"/>
          <p14:tracePt t="24265" x="6889750" y="3994150"/>
          <p14:tracePt t="24448" x="6899275" y="3994150"/>
          <p14:tracePt t="24465" x="6907213" y="3994150"/>
          <p14:tracePt t="24474" x="6924675" y="3994150"/>
          <p14:tracePt t="24483" x="6932613" y="3994150"/>
          <p14:tracePt t="24495" x="6967538" y="4002088"/>
          <p14:tracePt t="24510" x="6992938" y="4011613"/>
          <p14:tracePt t="24518" x="7018338" y="4011613"/>
          <p14:tracePt t="24528" x="7026275" y="4011613"/>
          <p14:tracePt t="24534" x="7051675" y="4011613"/>
          <p14:tracePt t="24543" x="7069138" y="4011613"/>
          <p14:tracePt t="24548" x="7085013" y="4011613"/>
          <p14:tracePt t="24560" x="7112000" y="4019550"/>
          <p14:tracePt t="24564" x="7119938" y="4019550"/>
          <p14:tracePt t="24576" x="7137400" y="4019550"/>
          <p14:tracePt t="24580" x="7153275" y="4019550"/>
          <p14:tracePt t="24594" x="7178675" y="4027488"/>
          <p14:tracePt t="24610" x="7204075" y="4037013"/>
          <p14:tracePt t="24618" x="7221538" y="4044950"/>
          <p14:tracePt t="24629" x="7239000" y="4052888"/>
          <p14:tracePt t="24635" x="7246938" y="4062413"/>
          <p14:tracePt t="24643" x="7264400" y="4062413"/>
          <p14:tracePt t="24648" x="7281863" y="4070350"/>
          <p14:tracePt t="24658" x="7297738" y="4079875"/>
          <p14:tracePt t="24664" x="7307263" y="4087813"/>
          <p14:tracePt t="24677" x="7323138" y="4087813"/>
          <p14:tracePt t="24680" x="7332663" y="4095750"/>
          <p14:tracePt t="24696" x="7348538" y="4095750"/>
          <p14:tracePt t="24710" x="7358063" y="4095750"/>
          <p14:tracePt t="24719" x="7366000" y="4095750"/>
          <p14:tracePt t="24729" x="7373938" y="4095750"/>
          <p14:tracePt t="24746" x="7383463" y="4095750"/>
          <p14:tracePt t="24761" x="7391400" y="4095750"/>
          <p14:tracePt t="24768" x="7400925" y="4095750"/>
          <p14:tracePt t="24776" x="7416800" y="4095750"/>
          <p14:tracePt t="24785" x="7426325" y="4095750"/>
          <p14:tracePt t="24793" x="7442200" y="4095750"/>
          <p14:tracePt t="24810" x="7459663" y="4095750"/>
          <p14:tracePt t="24815" x="7477125" y="4095750"/>
          <p14:tracePt t="24827" x="7485063" y="4095750"/>
          <p14:tracePt t="24830" x="7502525" y="4105275"/>
          <p14:tracePt t="24844" x="7518400" y="4105275"/>
          <p14:tracePt t="24846" x="7527925" y="4105275"/>
          <p14:tracePt t="24860" x="7545388" y="4105275"/>
          <p14:tracePt t="24862" x="7561263" y="4105275"/>
          <p14:tracePt t="24869" x="7570788" y="4105275"/>
          <p14:tracePt t="24877" x="7586663" y="4113213"/>
          <p14:tracePt t="24896" x="7612063" y="4113213"/>
          <p14:tracePt t="24901" x="7629525" y="4121150"/>
          <p14:tracePt t="24910" x="7637463" y="4121150"/>
          <p14:tracePt t="24927" x="7654925" y="4121150"/>
          <p14:tracePt t="24930" x="7662863" y="4121150"/>
          <p14:tracePt t="24946" x="7688263" y="4130675"/>
          <p14:tracePt t="24961" x="7697788" y="4138613"/>
          <p14:tracePt t="24962" x="7715250" y="4138613"/>
          <p14:tracePt t="24976" x="7740650" y="4146550"/>
          <p14:tracePt t="24985" x="7756525" y="4146550"/>
          <p14:tracePt t="24994" x="7773988" y="4156075"/>
          <p14:tracePt t="25000" x="7781925" y="4156075"/>
          <p14:tracePt t="25011" x="7799388" y="4164013"/>
          <p14:tracePt t="25016" x="7816850" y="4164013"/>
          <p14:tracePt t="25027" x="7824788" y="4164013"/>
          <p14:tracePt t="25030" x="7842250" y="4164013"/>
          <p14:tracePt t="25044" x="7850188" y="4164013"/>
          <p14:tracePt t="25046" x="7867650" y="4164013"/>
          <p14:tracePt t="25060" x="7885113" y="4164013"/>
          <p14:tracePt t="25062" x="7893050" y="4164013"/>
          <p14:tracePt t="25076" x="7900988" y="4164013"/>
          <p14:tracePt t="25078" x="7910513" y="4164013"/>
          <p14:tracePt t="25084" x="7918450" y="4164013"/>
          <p14:tracePt t="25093" x="7926388" y="4164013"/>
          <p14:tracePt t="25110" x="7935913" y="4164013"/>
          <p14:tracePt t="25116" x="7951788" y="4164013"/>
          <p14:tracePt t="25136" x="7969250" y="4164013"/>
          <p14:tracePt t="25146" x="7977188" y="4164013"/>
          <p14:tracePt t="25178" x="7986713" y="4164013"/>
          <p14:tracePt t="25190" x="7994650" y="4164013"/>
          <p14:tracePt t="25213" x="8004175" y="4164013"/>
          <p14:tracePt t="25224" x="8012113" y="4164013"/>
          <p14:tracePt t="25233" x="8020050" y="4164013"/>
          <p14:tracePt t="25246" x="8029575" y="4164013"/>
          <p14:tracePt t="25259" x="8037513" y="4164013"/>
          <p14:tracePt t="25262" x="8045450" y="4164013"/>
          <p14:tracePt t="25276" x="8054975" y="4164013"/>
          <p14:tracePt t="25278" x="8070850" y="4156075"/>
          <p14:tracePt t="25295" x="8096250" y="4156075"/>
          <p14:tracePt t="25300" x="8105775" y="4156075"/>
          <p14:tracePt t="25311" x="8121650" y="4156075"/>
          <p14:tracePt t="25317" x="8131175" y="4156075"/>
          <p14:tracePt t="25326" x="8139113" y="4156075"/>
          <p14:tracePt t="25332" x="8156575" y="4156075"/>
          <p14:tracePt t="25348" x="8174038" y="4156075"/>
          <p14:tracePt t="25360" x="8189913" y="4156075"/>
          <p14:tracePt t="25362" x="8199438" y="4156075"/>
          <p14:tracePt t="25377" x="8215313" y="4156075"/>
          <p14:tracePt t="25378" x="8224838" y="4156075"/>
          <p14:tracePt t="25395" x="8250238" y="4164013"/>
          <p14:tracePt t="25411" x="8258175" y="4164013"/>
          <p14:tracePt t="25428" x="8275638" y="4164013"/>
          <p14:tracePt t="25444" x="8283575" y="4164013"/>
          <p14:tracePt t="25460" x="8291513" y="4164013"/>
          <p14:tracePt t="25687" x="8291513" y="4171950"/>
          <p14:tracePt t="25698" x="8291513" y="4181475"/>
          <p14:tracePt t="25926" x="8283575" y="4189413"/>
          <p14:tracePt t="25976" x="8283575" y="4197350"/>
          <p14:tracePt t="25992" x="8275638" y="4206875"/>
          <p14:tracePt t="26030" x="8266113" y="4206875"/>
          <p14:tracePt t="26056" x="8258175" y="4206875"/>
          <p14:tracePt t="26154" x="8258175" y="4214813"/>
          <p14:tracePt t="26169" x="8258175" y="4224338"/>
          <p14:tracePt t="26178" x="8275638" y="4224338"/>
          <p14:tracePt t="26192" x="8291513" y="4224338"/>
          <p14:tracePt t="26201" x="8308975" y="4232275"/>
          <p14:tracePt t="26209" x="8318500" y="4240213"/>
          <p14:tracePt t="26217" x="8334375" y="4240213"/>
          <p14:tracePt t="26226" x="8351838" y="4249738"/>
          <p14:tracePt t="26230" x="8359775" y="4257675"/>
          <p14:tracePt t="26244" x="8377238" y="4257675"/>
          <p14:tracePt t="26246" x="8402638" y="4265613"/>
          <p14:tracePt t="26259" x="8410575" y="4265613"/>
          <p14:tracePt t="26262" x="8435975" y="4265613"/>
          <p14:tracePt t="26277" x="8478838" y="4265613"/>
          <p14:tracePt t="26285" x="8496300" y="4265613"/>
          <p14:tracePt t="26293" x="8513763" y="4275138"/>
          <p14:tracePt t="26300" x="8521700" y="4275138"/>
          <p14:tracePt t="26311" x="8547100" y="4275138"/>
          <p14:tracePt t="26316" x="8555038" y="4275138"/>
          <p14:tracePt t="26327" x="8572500" y="4275138"/>
          <p14:tracePt t="26330" x="8589963" y="4265613"/>
          <p14:tracePt t="26344" x="8605838" y="4257675"/>
          <p14:tracePt t="26346" x="8615363" y="4257675"/>
          <p14:tracePt t="26362" x="8648700" y="4240213"/>
          <p14:tracePt t="26377" x="8658225" y="4232275"/>
          <p14:tracePt t="26378" x="8674100" y="4232275"/>
          <p14:tracePt t="26385" x="8699500" y="4232275"/>
          <p14:tracePt t="26394" x="8709025" y="4224338"/>
          <p14:tracePt t="26400" x="8724900" y="4224338"/>
          <p14:tracePt t="26411" x="8742363" y="4224338"/>
          <p14:tracePt t="26416" x="8750300" y="4214813"/>
          <p14:tracePt t="26426" x="8767763" y="4214813"/>
          <p14:tracePt t="26432" x="8785225" y="4206875"/>
          <p14:tracePt t="26446" x="8818563" y="4189413"/>
          <p14:tracePt t="26463" x="8861425" y="4181475"/>
          <p14:tracePt t="26476" x="8878888" y="4171950"/>
          <p14:tracePt t="26479" x="8894763" y="4171950"/>
          <p14:tracePt t="26494" x="8921750" y="4171950"/>
          <p14:tracePt t="26500" x="8937625" y="4164013"/>
          <p14:tracePt t="26512" x="8947150" y="4146550"/>
          <p14:tracePt t="26516" x="8972550" y="4138613"/>
          <p14:tracePt t="26526" x="8988425" y="4138613"/>
          <p14:tracePt t="26532" x="9005888" y="4130675"/>
          <p14:tracePt t="26544" x="9013825" y="4121150"/>
          <p14:tracePt t="26546" x="9031288" y="4113213"/>
          <p14:tracePt t="26561" x="9048750" y="4113213"/>
          <p14:tracePt t="26562" x="9048750" y="4105275"/>
          <p14:tracePt t="26578" x="9074150" y="4095750"/>
          <p14:tracePt t="26663" x="9082088" y="4087813"/>
          <p14:tracePt t="26682" x="9091613" y="4079875"/>
          <p14:tracePt t="26698" x="9099550" y="4070350"/>
          <p14:tracePt t="26712" x="9107488" y="4070350"/>
          <p14:tracePt t="26728" x="9117013" y="4070350"/>
          <p14:tracePt t="26760" x="9117013" y="4062413"/>
          <p14:tracePt t="26907" x="9124950" y="4062413"/>
          <p14:tracePt t="26923" x="9132888" y="4062413"/>
          <p14:tracePt t="26936" x="9142413" y="4062413"/>
          <p14:tracePt t="26946" x="9158288" y="4062413"/>
          <p14:tracePt t="26956" x="9167813" y="4062413"/>
          <p14:tracePt t="26966" x="9175750" y="4062413"/>
          <p14:tracePt t="26968" x="9183688" y="4062413"/>
          <p14:tracePt t="26977" x="9201150" y="4062413"/>
          <p14:tracePt t="26982" x="9209088" y="4062413"/>
          <p14:tracePt t="26994" x="9218613" y="4062413"/>
          <p14:tracePt t="26998" x="9236075" y="4062413"/>
          <p14:tracePt t="27011" x="9244013" y="4062413"/>
          <p14:tracePt t="27014" x="9251950" y="4062413"/>
          <p14:tracePt t="27027" x="9261475" y="4062413"/>
          <p14:tracePt t="27030" x="9269413" y="4062413"/>
          <p14:tracePt t="27043" x="9277350" y="4070350"/>
          <p14:tracePt t="27048" x="9286875" y="4070350"/>
          <p14:tracePt t="27526" x="9294813" y="4079875"/>
          <p14:tracePt t="27538" x="9302750" y="4079875"/>
          <p14:tracePt t="27547" x="9312275" y="4079875"/>
          <p14:tracePt t="27563" x="9320213" y="4079875"/>
          <p14:tracePt t="27577" x="9328150" y="4087813"/>
          <p14:tracePt t="27595" x="9345613" y="4087813"/>
          <p14:tracePt t="27600" x="9363075" y="4087813"/>
          <p14:tracePt t="27617" x="9380538" y="4087813"/>
          <p14:tracePt t="27627" x="9388475" y="4087813"/>
          <p14:tracePt t="27630" x="9405938" y="4087813"/>
          <p14:tracePt t="27645" x="9421813" y="4087813"/>
          <p14:tracePt t="27646" x="9431338" y="4087813"/>
          <p14:tracePt t="27661" x="9447213" y="4087813"/>
          <p14:tracePt t="27662" x="9456738" y="4087813"/>
          <p14:tracePt t="27677" x="9472613" y="4087813"/>
          <p14:tracePt t="27678" x="9490075" y="4087813"/>
          <p14:tracePt t="27695" x="9507538" y="4087813"/>
          <p14:tracePt t="27700" x="9515475" y="4087813"/>
          <p14:tracePt t="27711" x="9532938" y="4087813"/>
          <p14:tracePt t="27716" x="9550400" y="4087813"/>
          <p14:tracePt t="27728" x="9558338" y="4087813"/>
          <p14:tracePt t="27732" x="9575800" y="4087813"/>
          <p14:tracePt t="27744" x="9583738" y="4087813"/>
          <p14:tracePt t="27746" x="9591675" y="4087813"/>
          <p14:tracePt t="27762" x="9609138" y="4087813"/>
          <p14:tracePt t="27777" x="9626600" y="4087813"/>
          <p14:tracePt t="27778" x="9634538" y="4087813"/>
          <p14:tracePt t="27794" x="9652000" y="4087813"/>
          <p14:tracePt t="27800" x="9652000" y="4095750"/>
          <p14:tracePt t="27811" x="9667875" y="4095750"/>
          <p14:tracePt t="27817" x="9677400" y="4095750"/>
          <p14:tracePt t="27827" x="9685338" y="4095750"/>
          <p14:tracePt t="27832" x="9694863" y="4095750"/>
          <p14:tracePt t="27845" x="9702800" y="4095750"/>
          <p14:tracePt t="27846" x="9720263" y="4095750"/>
          <p14:tracePt t="27862" x="9745663" y="4095750"/>
          <p14:tracePt t="27877" x="9761538" y="4105275"/>
          <p14:tracePt t="27878" x="9779000" y="4105275"/>
          <p14:tracePt t="27895" x="9796463" y="4105275"/>
          <p14:tracePt t="27900" x="9804400" y="4105275"/>
          <p14:tracePt t="27910" x="9821863" y="4105275"/>
          <p14:tracePt t="27916" x="9839325" y="4105275"/>
          <p14:tracePt t="27925" x="9847263" y="4105275"/>
          <p14:tracePt t="27932" x="9864725" y="4113213"/>
          <p14:tracePt t="27945" x="9872663" y="4113213"/>
          <p14:tracePt t="27948" x="9890125" y="4113213"/>
          <p14:tracePt t="27960" x="9906000" y="4113213"/>
          <p14:tracePt t="27962" x="9915525" y="4113213"/>
          <p14:tracePt t="27978" x="9931400" y="4113213"/>
          <p14:tracePt t="27996" x="9948863" y="4113213"/>
          <p14:tracePt t="28012" x="9966325" y="4121150"/>
          <p14:tracePt t="28017" x="9983788" y="4121150"/>
          <p14:tracePt t="28036" x="9991725" y="4130675"/>
          <p14:tracePt t="28046" x="9999663" y="4130675"/>
          <p14:tracePt t="28063" x="10009188" y="4130675"/>
          <p14:tracePt t="28076" x="10017125" y="4130675"/>
          <p14:tracePt t="28078" x="10025063" y="4130675"/>
          <p14:tracePt t="28102" x="10034588" y="4130675"/>
          <p14:tracePt t="28148" x="10042525" y="4130675"/>
          <p14:tracePt t="28237" x="10042525" y="4138613"/>
          <p14:tracePt t="28246" x="10050463" y="4138613"/>
          <p14:tracePt t="28258" x="10059988" y="4138613"/>
          <p14:tracePt t="28273" x="10059988" y="4146550"/>
          <p14:tracePt t="28298" x="10067925" y="4146550"/>
          <p14:tracePt t="28310" x="10067925" y="4156075"/>
          <p14:tracePt t="28320" x="10075863" y="4156075"/>
          <p14:tracePt t="28330" x="10085388" y="4156075"/>
          <p14:tracePt t="28343" x="10093325" y="4164013"/>
          <p14:tracePt t="28349" x="10101263" y="4164013"/>
          <p14:tracePt t="28360" x="10110788" y="4164013"/>
          <p14:tracePt t="28643" x="10118725" y="4164013"/>
          <p14:tracePt t="28680" x="10126663" y="4164013"/>
          <p14:tracePt t="28751" x="10136188" y="4164013"/>
          <p14:tracePt t="28767" x="10144125" y="4164013"/>
          <p14:tracePt t="28780" x="10153650" y="4164013"/>
          <p14:tracePt t="28812" x="10161588" y="4164013"/>
          <p14:tracePt t="28862" x="10169525" y="4164013"/>
          <p14:tracePt t="28885" x="10169525" y="4156075"/>
          <p14:tracePt t="28896" x="10179050" y="4156075"/>
          <p14:tracePt t="28908" x="10186988" y="4156075"/>
          <p14:tracePt t="28915" x="10194925" y="4156075"/>
          <p14:tracePt t="28926" x="10204450" y="4146550"/>
          <p14:tracePt t="28934" x="10212388" y="4146550"/>
          <p14:tracePt t="28942" x="10229850" y="4146550"/>
          <p14:tracePt t="28950" x="10237788" y="4146550"/>
          <p14:tracePt t="28966" x="10255250" y="4146550"/>
          <p14:tracePt t="28978" x="10271125" y="4146550"/>
          <p14:tracePt t="28992" x="10288588" y="4146550"/>
          <p14:tracePt t="28996" x="10298113" y="4146550"/>
          <p14:tracePt t="29012" x="10313988" y="4146550"/>
          <p14:tracePt t="29028" x="10323513" y="4146550"/>
          <p14:tracePt t="29035" x="10331450" y="4146550"/>
          <p14:tracePt t="29044" x="10339388" y="4146550"/>
          <p14:tracePt t="29062" x="10348913" y="4146550"/>
          <p14:tracePt t="29067" x="10356850" y="4146550"/>
          <p14:tracePt t="29079" x="10364788" y="4146550"/>
          <p14:tracePt t="29082" x="10374313" y="4146550"/>
          <p14:tracePt t="29095" x="10382250" y="4146550"/>
          <p14:tracePt t="29096" x="10390188" y="4146550"/>
          <p14:tracePt t="29109" x="10399713" y="4146550"/>
          <p14:tracePt t="29112" x="10407650" y="4146550"/>
          <p14:tracePt t="29127" x="10415588" y="4146550"/>
          <p14:tracePt t="29132" x="10425113" y="4146550"/>
          <p14:tracePt t="29146" x="10433050" y="4146550"/>
          <p14:tracePt t="29164" x="10450513" y="4146550"/>
          <p14:tracePt t="29182" x="10458450" y="4146550"/>
          <p14:tracePt t="29195" x="10467975" y="4146550"/>
          <p14:tracePt t="29196" x="10475913" y="4146550"/>
          <p14:tracePt t="29212" x="10483850" y="4146550"/>
          <p14:tracePt t="29226" x="10493375" y="4146550"/>
          <p14:tracePt t="29228" x="10501313" y="4146550"/>
          <p14:tracePt t="29245" x="10518775" y="4146550"/>
          <p14:tracePt t="29263" x="10526713" y="4146550"/>
          <p14:tracePt t="29267" x="10534650" y="4146550"/>
          <p14:tracePt t="29286" x="10544175" y="4146550"/>
          <p14:tracePt t="29357" x="10552113" y="4146550"/>
          <p14:tracePt t="29367" x="10560050" y="4138613"/>
          <p14:tracePt t="29398" x="10569575" y="4138613"/>
          <p14:tracePt t="29408" x="10577513" y="4130675"/>
          <p14:tracePt t="29440" x="10585450" y="4130675"/>
          <p14:tracePt t="29564" x="10585450" y="4121150"/>
          <p14:tracePt t="29610" x="10569575" y="4130675"/>
          <p14:tracePt t="29621" x="10560050" y="4138613"/>
          <p14:tracePt t="29632" x="10518775" y="4146550"/>
          <p14:tracePt t="29645" x="10475913" y="4156075"/>
          <p14:tracePt t="29648" x="10433050" y="4156075"/>
          <p14:tracePt t="29661" x="10374313" y="4156075"/>
          <p14:tracePt t="29665" x="10313988" y="4156075"/>
          <p14:tracePt t="29678" x="10263188" y="4156075"/>
          <p14:tracePt t="29680" x="10204450" y="4156075"/>
          <p14:tracePt t="29694" x="10059988" y="4164013"/>
          <p14:tracePt t="29711" x="9872663" y="4197350"/>
          <p14:tracePt t="29719" x="9771063" y="4206875"/>
          <p14:tracePt t="29728" x="9652000" y="4232275"/>
          <p14:tracePt t="29735" x="9523413" y="4257675"/>
          <p14:tracePt t="29745" x="9413875" y="4275138"/>
          <p14:tracePt t="29748" x="9277350" y="4300538"/>
          <p14:tracePt t="29761" x="9150350" y="4325938"/>
          <p14:tracePt t="29764" x="9023350" y="4351338"/>
          <p14:tracePt t="29777" x="8886825" y="4351338"/>
          <p14:tracePt t="29780" x="8742363" y="4368800"/>
          <p14:tracePt t="29795" x="8470900" y="4419600"/>
          <p14:tracePt t="29812" x="8240713" y="4460875"/>
          <p14:tracePt t="29828" x="8070850" y="4478338"/>
          <p14:tracePt t="29835" x="7986713" y="4478338"/>
          <p14:tracePt t="29844" x="7893050" y="4495800"/>
          <p14:tracePt t="29848" x="7816850" y="4521200"/>
          <p14:tracePt t="29862" x="7748588" y="4521200"/>
          <p14:tracePt t="29864" x="7688263" y="4529138"/>
          <p14:tracePt t="29878" x="7629525" y="4529138"/>
          <p14:tracePt t="29881" x="7570788" y="4529138"/>
          <p14:tracePt t="29901" x="7467600" y="4538663"/>
          <p14:tracePt t="29904" x="7434263" y="4546600"/>
          <p14:tracePt t="29914" x="7416800" y="4546600"/>
          <p14:tracePt t="29918" x="7391400" y="4554538"/>
          <p14:tracePt t="29926" x="7373938" y="4554538"/>
          <p14:tracePt t="29934" x="7366000" y="4554538"/>
          <p14:tracePt t="29942" x="7348538" y="4554538"/>
          <p14:tracePt t="29950" x="7332663" y="4564063"/>
          <p14:tracePt t="30024" x="7323138" y="4564063"/>
          <p14:tracePt t="30037" x="7315200" y="4564063"/>
          <p14:tracePt t="30049" x="7307263" y="4564063"/>
          <p14:tracePt t="30050" x="7289800" y="4572000"/>
          <p14:tracePt t="30060" x="7264400" y="4572000"/>
          <p14:tracePt t="30064" x="7246938" y="4572000"/>
          <p14:tracePt t="30078" x="7213600" y="4572000"/>
          <p14:tracePt t="30080" x="7178675" y="4564063"/>
          <p14:tracePt t="30097" x="7102475" y="4546600"/>
          <p14:tracePt t="30111" x="7059613" y="4546600"/>
          <p14:tracePt t="30112" x="7008813" y="4538663"/>
          <p14:tracePt t="30119" x="6975475" y="4538663"/>
          <p14:tracePt t="30131" x="6950075" y="4538663"/>
          <p14:tracePt t="30134" x="6924675" y="4529138"/>
          <p14:tracePt t="30146" x="6889750" y="4521200"/>
          <p14:tracePt t="30150" x="6881813" y="4521200"/>
          <p14:tracePt t="30158" x="6864350" y="4521200"/>
          <p14:tracePt t="30166" x="6848475" y="4521200"/>
          <p14:tracePt t="30180" x="6831013" y="4513263"/>
          <p14:tracePt t="30196" x="6805613" y="4503738"/>
          <p14:tracePt t="30212" x="6770688" y="4486275"/>
          <p14:tracePt t="30228" x="6762750" y="4478338"/>
          <p14:tracePt t="30230" x="6745288" y="4470400"/>
          <p14:tracePt t="30245" x="6711950" y="4470400"/>
          <p14:tracePt t="30250" x="6704013" y="4470400"/>
          <p14:tracePt t="30262" x="6686550" y="4460875"/>
          <p14:tracePt t="30267" x="6678613" y="4460875"/>
          <p14:tracePt t="30280" x="6661150" y="4452938"/>
          <p14:tracePt t="30282" x="6643688" y="4445000"/>
          <p14:tracePt t="30294" x="6635750" y="4445000"/>
          <p14:tracePt t="30296" x="6618288" y="4435475"/>
          <p14:tracePt t="30312" x="6592888" y="4427538"/>
          <p14:tracePt t="30329" x="6559550" y="4419600"/>
          <p14:tracePt t="30345" x="6534150" y="4419600"/>
          <p14:tracePt t="30350" x="6516688" y="4410075"/>
          <p14:tracePt t="30361" x="6508750" y="4410075"/>
          <p14:tracePt t="30367" x="6491288" y="4402138"/>
          <p14:tracePt t="30378" x="6473825" y="4402138"/>
          <p14:tracePt t="30382" x="6465888" y="4402138"/>
          <p14:tracePt t="30395" x="6448425" y="4402138"/>
          <p14:tracePt t="30398" x="6440488" y="4402138"/>
          <p14:tracePt t="30412" x="6415088" y="4402138"/>
          <p14:tracePt t="30428" x="6405563" y="4402138"/>
          <p14:tracePt t="30445" x="6389688" y="4410075"/>
          <p14:tracePt t="30463" x="6380163" y="4419600"/>
          <p14:tracePt t="30479" x="6372225" y="4435475"/>
          <p14:tracePt t="30495" x="6354763" y="4445000"/>
          <p14:tracePt t="30512" x="6338888" y="4452938"/>
          <p14:tracePt t="30517" x="6338888" y="4460875"/>
          <p14:tracePt t="30528" x="6321425" y="4470400"/>
          <p14:tracePt t="30548" x="6311900" y="4478338"/>
          <p14:tracePt t="30572" x="6311900" y="4486275"/>
          <p14:tracePt t="30595" x="6303963" y="4495800"/>
          <p14:tracePt t="30610" x="6303963" y="4513263"/>
          <p14:tracePt t="30625" x="6303963" y="4521200"/>
          <p14:tracePt t="30637" x="6311900" y="4538663"/>
          <p14:tracePt t="30649" x="6329363" y="4554538"/>
          <p14:tracePt t="30662" x="6346825" y="4564063"/>
          <p14:tracePt t="30664" x="6364288" y="4579938"/>
          <p14:tracePt t="30679" x="6380163" y="4589463"/>
          <p14:tracePt t="30696" x="6389688" y="4597400"/>
          <p14:tracePt t="31366" x="6397625" y="4597400"/>
          <p14:tracePt t="31404" x="6405563" y="4597400"/>
          <p14:tracePt t="31417" x="6405563" y="4589463"/>
          <p14:tracePt t="31428" x="6405563" y="4579938"/>
          <p14:tracePt t="31455" x="6415088" y="4579938"/>
          <p14:tracePt t="31485" x="6423025" y="4579938"/>
          <p14:tracePt t="31495" x="6430963" y="4579938"/>
          <p14:tracePt t="31512" x="6430963" y="4572000"/>
          <p14:tracePt t="31524" x="6440488" y="4572000"/>
          <p14:tracePt t="31535" x="6448425" y="4572000"/>
          <p14:tracePt t="31542" x="6456363" y="4572000"/>
          <p14:tracePt t="31550" x="6465888" y="4572000"/>
          <p14:tracePt t="31560" x="6473825" y="4572000"/>
          <p14:tracePt t="31566" x="6491288" y="4572000"/>
          <p14:tracePt t="31578" x="6508750" y="4572000"/>
          <p14:tracePt t="31582" x="6516688" y="4572000"/>
          <p14:tracePt t="31593" x="6534150" y="4572000"/>
          <p14:tracePt t="31596" x="6542088" y="4572000"/>
          <p14:tracePt t="31613" x="6567488" y="4572000"/>
          <p14:tracePt t="31628" x="6575425" y="4572000"/>
          <p14:tracePt t="31646" x="6592888" y="4572000"/>
          <p14:tracePt t="31650" x="6600825" y="4572000"/>
          <p14:tracePt t="31661" x="6610350" y="4572000"/>
          <p14:tracePt t="31667" x="6618288" y="4572000"/>
          <p14:tracePt t="31678" x="6635750" y="4572000"/>
          <p14:tracePt t="31682" x="6653213" y="4572000"/>
          <p14:tracePt t="31695" x="6661150" y="4572000"/>
          <p14:tracePt t="31698" x="6678613" y="4579938"/>
          <p14:tracePt t="31713" x="6704013" y="4579938"/>
          <p14:tracePt t="31729" x="6729413" y="4579938"/>
          <p14:tracePt t="31745" x="6762750" y="4579938"/>
          <p14:tracePt t="31762" x="6788150" y="4589463"/>
          <p14:tracePt t="31766" x="6805613" y="4597400"/>
          <p14:tracePt t="31778" x="6813550" y="4597400"/>
          <p14:tracePt t="31782" x="6831013" y="4597400"/>
          <p14:tracePt t="31792" x="6838950" y="4605338"/>
          <p14:tracePt t="31798" x="6848475" y="4605338"/>
          <p14:tracePt t="31809" x="6864350" y="4605338"/>
          <p14:tracePt t="31812" x="6873875" y="4605338"/>
          <p14:tracePt t="31826" x="6881813" y="4605338"/>
          <p14:tracePt t="31828" x="6889750" y="4605338"/>
          <p14:tracePt t="31845" x="6899275" y="4614863"/>
          <p14:tracePt t="31862" x="6907213" y="4614863"/>
          <p14:tracePt t="31866" x="6915150" y="4614863"/>
          <p14:tracePt t="31898" x="6924675" y="4614863"/>
          <p14:tracePt t="31910" x="6932613" y="4614863"/>
          <p14:tracePt t="31924" x="6942138" y="4614863"/>
          <p14:tracePt t="31936" x="6950075" y="4614863"/>
          <p14:tracePt t="31938" x="6958013" y="4614863"/>
          <p14:tracePt t="31953" x="6967538" y="4614863"/>
          <p14:tracePt t="31966" x="6975475" y="4614863"/>
          <p14:tracePt t="31978" x="6992938" y="4614863"/>
          <p14:tracePt t="31982" x="7000875" y="4614863"/>
          <p14:tracePt t="31998" x="7018338" y="4614863"/>
          <p14:tracePt t="32016" x="7026275" y="4614863"/>
          <p14:tracePt t="32023" x="7034213" y="4614863"/>
          <p14:tracePt t="32040" x="7051675" y="4622800"/>
          <p14:tracePt t="32056" x="7069138" y="4622800"/>
          <p14:tracePt t="32070" x="7077075" y="4622800"/>
          <p14:tracePt t="32084" x="7094538" y="4622800"/>
          <p14:tracePt t="32098" x="7102475" y="4622800"/>
          <p14:tracePt t="32110" x="7112000" y="4630738"/>
          <p14:tracePt t="32130" x="7119938" y="4630738"/>
          <p14:tracePt t="32348" x="7127875" y="4630738"/>
          <p14:tracePt t="32360" x="7137400" y="4630738"/>
          <p14:tracePt t="32378" x="7145338" y="4630738"/>
          <p14:tracePt t="32389" x="7153275" y="4630738"/>
          <p14:tracePt t="32418" x="7162800" y="4630738"/>
          <p14:tracePt t="34075" x="7162800" y="4640263"/>
          <p14:tracePt t="34170" x="7162800" y="46482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B455-D365-4C50-94F7-919D67C1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69" y="1714287"/>
            <a:ext cx="9960185" cy="3227168"/>
          </a:xfrm>
        </p:spPr>
        <p:txBody>
          <a:bodyPr>
            <a:normAutofit/>
          </a:bodyPr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 №2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Массасы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машинаның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жылдамды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 3 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с-тен 9 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с-ке дейін артады. Машинаның кинетикалық энергиясының өзгерісін және атқарған жұмысын табыңдар.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KZ" sz="2400" dirty="0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06BD2F6D-9B9D-4368-BF11-4DB4754FD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71"/>
    </mc:Choice>
    <mc:Fallback>
      <p:transition spd="slow" advTm="17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D3CA2A1-F32A-4468-AB9A-6372A7E249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461221"/>
                  </p:ext>
                </p:extLst>
              </p:nvPr>
            </p:nvGraphicFramePr>
            <p:xfrm>
              <a:off x="849746" y="1717963"/>
              <a:ext cx="10898909" cy="45621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47959">
                      <a:extLst>
                        <a:ext uri="{9D8B030D-6E8A-4147-A177-3AD203B41FA5}">
                          <a16:colId xmlns:a16="http://schemas.microsoft.com/office/drawing/2014/main" val="1629394834"/>
                        </a:ext>
                      </a:extLst>
                    </a:gridCol>
                    <a:gridCol w="2923612">
                      <a:extLst>
                        <a:ext uri="{9D8B030D-6E8A-4147-A177-3AD203B41FA5}">
                          <a16:colId xmlns:a16="http://schemas.microsoft.com/office/drawing/2014/main" val="672731343"/>
                        </a:ext>
                      </a:extLst>
                    </a:gridCol>
                    <a:gridCol w="5827338">
                      <a:extLst>
                        <a:ext uri="{9D8B030D-6E8A-4147-A177-3AD203B41FA5}">
                          <a16:colId xmlns:a16="http://schemas.microsoft.com/office/drawing/2014/main" val="3055593816"/>
                        </a:ext>
                      </a:extLst>
                    </a:gridCol>
                  </a:tblGrid>
                  <a:tr h="2565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Берілгені:        </a:t>
                          </a:r>
                          <a:endParaRPr lang="ru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ХБЖ:                                  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kk-KZ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Шешуі:</a:t>
                          </a:r>
                          <a:endParaRPr lang="ru-KZ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3016029"/>
                      </a:ext>
                    </a:extLst>
                  </a:tr>
                  <a:tr h="32336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ru-RU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kk-KZ" sz="2400" b="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</a:t>
                          </a:r>
                          <a: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kk-KZ" sz="2400" b="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                 </a:t>
                          </a:r>
                          <a:endParaRPr lang="ru-KZ" sz="2400" b="0" i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 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м</m:t>
                              </m:r>
                              <m:r>
                                <a:rPr lang="kk-KZ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/с</m:t>
                              </m:r>
                            </m:oMath>
                          </a14:m>
                          <a:r>
                            <a:rPr lang="ru-RU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4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=9 </m:t>
                              </m:r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м</m:t>
                              </m:r>
                              <m:r>
                                <a:rPr lang="kk-KZ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/с</m:t>
                              </m:r>
                            </m:oMath>
                          </a14:m>
                          <a:r>
                            <a:rPr lang="ru-RU" sz="24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endParaRPr lang="ru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=5000 кг=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kk-KZ" sz="2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кг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kk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Энергияның өзгерісі жұмысты береді: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к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к2</m:t>
                                  </m:r>
                                </m:sub>
                              </m:s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kk-KZ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к1</m:t>
                                  </m:r>
                                </m:sub>
                              </m:sSub>
                            </m:oMath>
                          </a14:m>
                          <a:endParaRPr lang="kk-KZ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kk-KZ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к</m:t>
                                  </m:r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ru-RU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kk-KZ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к</m:t>
                                  </m:r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ru-RU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</a:pPr>
                          <a:endParaRPr lang="ru-RU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к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kk-KZ" sz="24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ru-RU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m:rPr>
                                        <m:nor/>
                                      </m:rPr>
                                      <a:rPr lang="kk-KZ" sz="2400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кг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400" b="0" i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=180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Дж=180кДж</m:t>
                                </m:r>
                              </m:oMath>
                            </m:oMathPara>
                          </a14:m>
                          <a:endParaRPr lang="kk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7661825"/>
                      </a:ext>
                    </a:extLst>
                  </a:tr>
                  <a:tr h="5415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к</m:t>
                                  </m:r>
                                </m:sub>
                              </m:sSub>
                            </m:oMath>
                          </a14:m>
                          <a:r>
                            <a:rPr lang="kk-KZ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sz="2400" b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kk-KZ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kk-KZ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? 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Жауабы: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180 к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Дж</m:t>
                              </m:r>
                            </m:oMath>
                          </a14:m>
                          <a:endParaRPr lang="kk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7285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5D3CA2A1-F32A-4468-AB9A-6372A7E249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461221"/>
                  </p:ext>
                </p:extLst>
              </p:nvPr>
            </p:nvGraphicFramePr>
            <p:xfrm>
              <a:off x="849746" y="1717963"/>
              <a:ext cx="10898909" cy="45621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47959">
                      <a:extLst>
                        <a:ext uri="{9D8B030D-6E8A-4147-A177-3AD203B41FA5}">
                          <a16:colId xmlns:a16="http://schemas.microsoft.com/office/drawing/2014/main" val="1629394834"/>
                        </a:ext>
                      </a:extLst>
                    </a:gridCol>
                    <a:gridCol w="2923612">
                      <a:extLst>
                        <a:ext uri="{9D8B030D-6E8A-4147-A177-3AD203B41FA5}">
                          <a16:colId xmlns:a16="http://schemas.microsoft.com/office/drawing/2014/main" val="672731343"/>
                        </a:ext>
                      </a:extLst>
                    </a:gridCol>
                    <a:gridCol w="5827338">
                      <a:extLst>
                        <a:ext uri="{9D8B030D-6E8A-4147-A177-3AD203B41FA5}">
                          <a16:colId xmlns:a16="http://schemas.microsoft.com/office/drawing/2014/main" val="3055593816"/>
                        </a:ext>
                      </a:extLst>
                    </a:gridCol>
                  </a:tblGrid>
                  <a:tr h="38690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Берілгені:        </a:t>
                          </a:r>
                          <a:endParaRPr lang="ru-KZ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ХБЖ:                                  </a:t>
                          </a: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kk-KZ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kk-KZ" sz="2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Шешуі:</a:t>
                          </a:r>
                          <a:endParaRPr lang="ru-KZ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3016029"/>
                      </a:ext>
                    </a:extLst>
                  </a:tr>
                  <a:tr h="3233611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3" t="-14878" r="-407365" b="-34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904" t="-14878" r="-200209" b="-34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7043" t="-14878" r="-209" b="-34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661825"/>
                      </a:ext>
                    </a:extLst>
                  </a:tr>
                  <a:tr h="941642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3" t="-393548" r="-407365" b="-1871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1340" marR="6134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52" t="-393548" r="-139" b="-187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72853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85C79A6F-91BD-44AC-9165-C9E7156E2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40"/>
    </mc:Choice>
    <mc:Fallback>
      <p:transition spd="slow" advTm="5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52" x="11682413" y="4214813"/>
          <p14:tracePt t="1159" x="11385550" y="4181475"/>
          <p14:tracePt t="1167" x="11079163" y="4146550"/>
          <p14:tracePt t="1176" x="10815638" y="4130675"/>
          <p14:tracePt t="1183" x="10526713" y="4130675"/>
          <p14:tracePt t="1191" x="10255250" y="4095750"/>
          <p14:tracePt t="1198" x="9956800" y="4079875"/>
          <p14:tracePt t="1208" x="9720263" y="4062413"/>
          <p14:tracePt t="1215" x="9447213" y="4070350"/>
          <p14:tracePt t="1221" x="9193213" y="4070350"/>
          <p14:tracePt t="1228" x="8912225" y="4105275"/>
          <p14:tracePt t="1236" x="8640763" y="4138613"/>
          <p14:tracePt t="1245" x="8318500" y="4156075"/>
          <p14:tracePt t="1253" x="7994650" y="4171950"/>
          <p14:tracePt t="1261" x="7697788" y="4164013"/>
          <p14:tracePt t="1269" x="7459663" y="4171950"/>
          <p14:tracePt t="1276" x="7246938" y="4181475"/>
          <p14:tracePt t="1282" x="6983413" y="4197350"/>
          <p14:tracePt t="1291" x="6711950" y="4214813"/>
          <p14:tracePt t="1299" x="6448425" y="4206875"/>
          <p14:tracePt t="1308" x="6116638" y="4156075"/>
          <p14:tracePt t="1314" x="5811838" y="4121150"/>
          <p14:tracePt t="1326" x="5480050" y="4087813"/>
          <p14:tracePt t="1328" x="5183188" y="4052888"/>
          <p14:tracePt t="1336" x="4765675" y="3994150"/>
          <p14:tracePt t="1399" x="1589088" y="3841750"/>
          <p14:tracePt t="1407" x="1333500" y="3781425"/>
          <p14:tracePt t="1414" x="1147763" y="3756025"/>
          <p14:tracePt t="1426" x="925513" y="3722688"/>
          <p14:tracePt t="1428" x="704850" y="3697288"/>
          <p14:tracePt t="1436" x="534988" y="3654425"/>
          <p14:tracePt t="1444" x="407988" y="3629025"/>
          <p14:tracePt t="1452" x="306388" y="3594100"/>
          <p14:tracePt t="1461" x="212725" y="3552825"/>
          <p14:tracePt t="1468" x="136525" y="3509963"/>
          <p14:tracePt t="1477" x="50800" y="3467100"/>
          <p14:tracePt t="1781" x="85725" y="2778125"/>
          <p14:tracePt t="1789" x="169863" y="2770188"/>
          <p14:tracePt t="1796" x="230188" y="2752725"/>
          <p14:tracePt t="1805" x="271463" y="2752725"/>
          <p14:tracePt t="1812" x="339725" y="2736850"/>
          <p14:tracePt t="1819" x="382588" y="2727325"/>
          <p14:tracePt t="1828" x="425450" y="2727325"/>
          <p14:tracePt t="1834" x="458788" y="2719388"/>
          <p14:tracePt t="1844" x="492125" y="2711450"/>
          <p14:tracePt t="1853" x="501650" y="2711450"/>
          <p14:tracePt t="1859" x="517525" y="2711450"/>
          <p14:tracePt t="1866" x="534988" y="2711450"/>
          <p14:tracePt t="1876" x="544513" y="2711450"/>
          <p14:tracePt t="1880" x="552450" y="2711450"/>
          <p14:tracePt t="1897" x="560388" y="2711450"/>
          <p14:tracePt t="1916" x="569913" y="2711450"/>
          <p14:tracePt t="1926" x="577850" y="2711450"/>
          <p14:tracePt t="1930" x="585788" y="2711450"/>
          <p14:tracePt t="1946" x="603250" y="2701925"/>
          <p14:tracePt t="1955" x="611188" y="2701925"/>
          <p14:tracePt t="1962" x="620713" y="2701925"/>
          <p14:tracePt t="1971" x="636588" y="2693988"/>
          <p14:tracePt t="1979" x="646113" y="2693988"/>
          <p14:tracePt t="1985" x="661988" y="2686050"/>
          <p14:tracePt t="1995" x="696913" y="2686050"/>
          <p14:tracePt t="2001" x="722313" y="2668588"/>
          <p14:tracePt t="2010" x="765175" y="2660650"/>
          <p14:tracePt t="2017" x="798513" y="2651125"/>
          <p14:tracePt t="2027" x="831850" y="2633663"/>
          <p14:tracePt t="2030" x="892175" y="2633663"/>
          <p14:tracePt t="2043" x="950913" y="2625725"/>
          <p14:tracePt t="2046" x="1003300" y="2625725"/>
          <p14:tracePt t="2055" x="1054100" y="2617788"/>
          <p14:tracePt t="2062" x="1079500" y="2617788"/>
          <p14:tracePt t="2070" x="1104900" y="2608263"/>
          <p14:tracePt t="2078" x="1130300" y="2600325"/>
          <p14:tracePt t="2084" x="1147763" y="2600325"/>
          <p14:tracePt t="2093" x="1155700" y="2592388"/>
          <p14:tracePt t="2100" x="1163638" y="2592388"/>
          <p14:tracePt t="2110" x="1173163" y="2592388"/>
          <p14:tracePt t="2116" x="1173163" y="2582863"/>
          <p14:tracePt t="2366" x="1181100" y="2582863"/>
          <p14:tracePt t="2482" x="1189038" y="2582863"/>
          <p14:tracePt t="2557" x="1198563" y="2592388"/>
          <p14:tracePt t="2575" x="1206500" y="2600325"/>
          <p14:tracePt t="2582" x="1223963" y="2608263"/>
          <p14:tracePt t="2590" x="1223963" y="2617788"/>
          <p14:tracePt t="2598" x="1231900" y="2617788"/>
          <p14:tracePt t="2609" x="1239838" y="2625725"/>
          <p14:tracePt t="2614" x="1249363" y="2633663"/>
          <p14:tracePt t="2621" x="1265238" y="2643188"/>
          <p14:tracePt t="2628" x="1274763" y="2643188"/>
          <p14:tracePt t="2636" x="1274763" y="2651125"/>
          <p14:tracePt t="2645" x="1282700" y="2660650"/>
          <p14:tracePt t="2652" x="1300163" y="2668588"/>
          <p14:tracePt t="2669" x="1308100" y="2676525"/>
          <p14:tracePt t="2677" x="1317625" y="2686050"/>
          <p14:tracePt t="2682" x="1325563" y="2686050"/>
          <p14:tracePt t="2699" x="1333500" y="2693988"/>
          <p14:tracePt t="2711" x="1343025" y="2701925"/>
          <p14:tracePt t="2727" x="1343025" y="2711450"/>
          <p14:tracePt t="2732" x="1350963" y="2711450"/>
          <p14:tracePt t="2743" x="1358900" y="2711450"/>
          <p14:tracePt t="2748" x="1358900" y="2719388"/>
          <p14:tracePt t="2760" x="1368425" y="2727325"/>
          <p14:tracePt t="2776" x="1376363" y="2736850"/>
          <p14:tracePt t="2781" x="1384300" y="2744788"/>
          <p14:tracePt t="2787" x="1393825" y="2752725"/>
          <p14:tracePt t="2799" x="1401763" y="2762250"/>
          <p14:tracePt t="2809" x="1409700" y="2770188"/>
          <p14:tracePt t="2814" x="1419225" y="2778125"/>
          <p14:tracePt t="2826" x="1427163" y="2787650"/>
          <p14:tracePt t="2831" x="1435100" y="2795588"/>
          <p14:tracePt t="2836" x="1435100" y="2805113"/>
          <p14:tracePt t="2852" x="1435100" y="2813050"/>
          <p14:tracePt t="2861" x="1444625" y="2813050"/>
          <p14:tracePt t="3076" x="1452563" y="2813050"/>
          <p14:tracePt t="3085" x="1462088" y="2813050"/>
          <p14:tracePt t="3093" x="1477963" y="2813050"/>
          <p14:tracePt t="3101" x="1495425" y="2813050"/>
          <p14:tracePt t="3109" x="1503363" y="2813050"/>
          <p14:tracePt t="3114" x="1520825" y="2813050"/>
          <p14:tracePt t="3127" x="1528763" y="2813050"/>
          <p14:tracePt t="3131" x="1546225" y="2813050"/>
          <p14:tracePt t="3144" x="1563688" y="2813050"/>
          <p14:tracePt t="3146" x="1579563" y="2813050"/>
          <p14:tracePt t="3155" x="1606550" y="2813050"/>
          <p14:tracePt t="3161" x="1622425" y="2813050"/>
          <p14:tracePt t="3177" x="1657350" y="2805113"/>
          <p14:tracePt t="3185" x="1682750" y="2795588"/>
          <p14:tracePt t="3195" x="1690688" y="2787650"/>
          <p14:tracePt t="3200" x="1716088" y="2778125"/>
          <p14:tracePt t="3210" x="1741488" y="2770188"/>
          <p14:tracePt t="3214" x="1766888" y="2770188"/>
          <p14:tracePt t="3226" x="1776413" y="2762250"/>
          <p14:tracePt t="3231" x="1792288" y="2762250"/>
          <p14:tracePt t="3243" x="1809750" y="2762250"/>
          <p14:tracePt t="3246" x="1817688" y="2762250"/>
          <p14:tracePt t="3254" x="1835150" y="2762250"/>
          <p14:tracePt t="3262" x="1843088" y="2762250"/>
          <p14:tracePt t="3271" x="1852613" y="2762250"/>
          <p14:tracePt t="3277" x="1868488" y="2762250"/>
          <p14:tracePt t="3294" x="1878013" y="2762250"/>
          <p14:tracePt t="3301" x="1885950" y="2762250"/>
          <p14:tracePt t="3582" x="1903413" y="2752725"/>
          <p14:tracePt t="3590" x="1920875" y="2752725"/>
          <p14:tracePt t="3598" x="1936750" y="2744788"/>
          <p14:tracePt t="3604" x="1971675" y="2744788"/>
          <p14:tracePt t="3612" x="2012950" y="2744788"/>
          <p14:tracePt t="3621" x="2073275" y="2744788"/>
          <p14:tracePt t="3628" x="2132013" y="2762250"/>
          <p14:tracePt t="3636" x="2217738" y="2762250"/>
          <p14:tracePt t="3645" x="2276475" y="2762250"/>
          <p14:tracePt t="3651" x="2344738" y="2770188"/>
          <p14:tracePt t="3660" x="2413000" y="2778125"/>
          <p14:tracePt t="3667" x="2463800" y="2778125"/>
          <p14:tracePt t="3677" x="2540000" y="2787650"/>
          <p14:tracePt t="3684" x="2600325" y="2795588"/>
          <p14:tracePt t="3693" x="2676525" y="2813050"/>
          <p14:tracePt t="3699" x="2760663" y="2830513"/>
          <p14:tracePt t="3704" x="2820988" y="2838450"/>
          <p14:tracePt t="3712" x="2889250" y="2838450"/>
          <p14:tracePt t="3721" x="2947988" y="2855913"/>
          <p14:tracePt t="3728" x="3008313" y="2863850"/>
          <p14:tracePt t="3736" x="3041650" y="2871788"/>
          <p14:tracePt t="3744" x="3067050" y="2871788"/>
          <p14:tracePt t="3752" x="3074988" y="2871788"/>
          <p14:tracePt t="3760" x="3100388" y="2871788"/>
          <p14:tracePt t="3767" x="3127375" y="2871788"/>
          <p14:tracePt t="3776" x="3135313" y="2871788"/>
          <p14:tracePt t="3782" x="3160713" y="2871788"/>
          <p14:tracePt t="3794" x="3178175" y="2871788"/>
          <p14:tracePt t="3799" x="3186113" y="2871788"/>
          <p14:tracePt t="3809" x="3203575" y="2871788"/>
          <p14:tracePt t="3815" x="3211513" y="2871788"/>
          <p14:tracePt t="3821" x="3228975" y="2871788"/>
          <p14:tracePt t="3828" x="3244850" y="2871788"/>
          <p14:tracePt t="3844" x="3254375" y="2871788"/>
          <p14:tracePt t="3852" x="3262313" y="2871788"/>
          <p14:tracePt t="3861" x="3270250" y="2871788"/>
          <p14:tracePt t="3866" x="3279775" y="2871788"/>
          <p14:tracePt t="3877" x="3287713" y="2871788"/>
          <p14:tracePt t="3896" x="3297238" y="2871788"/>
          <p14:tracePt t="3899" x="3313113" y="2871788"/>
          <p14:tracePt t="3914" x="3330575" y="2871788"/>
          <p14:tracePt t="3927" x="3338513" y="2871788"/>
          <p14:tracePt t="3936" x="3348038" y="2871788"/>
          <p14:tracePt t="3945" x="3355975" y="2871788"/>
          <p14:tracePt t="3952" x="3363913" y="2871788"/>
          <p14:tracePt t="3962" x="3373438" y="2871788"/>
          <p14:tracePt t="3969" x="3381375" y="2871788"/>
          <p14:tracePt t="3977" x="3389313" y="2871788"/>
          <p14:tracePt t="3982" x="3406775" y="2871788"/>
          <p14:tracePt t="3999" x="3414713" y="2871788"/>
          <p14:tracePt t="4010" x="3432175" y="2871788"/>
          <p14:tracePt t="4027" x="3449638" y="2871788"/>
          <p14:tracePt t="4029" x="3457575" y="2871788"/>
          <p14:tracePt t="4036" x="3467100" y="2863850"/>
          <p14:tracePt t="4044" x="3475038" y="2863850"/>
          <p14:tracePt t="4052" x="3482975" y="2855913"/>
          <p14:tracePt t="4061" x="3492500" y="2855913"/>
          <p14:tracePt t="4069" x="3500438" y="2855913"/>
          <p14:tracePt t="4078" x="3508375" y="2855913"/>
          <p14:tracePt t="4093" x="3517900" y="2846388"/>
          <p14:tracePt t="4099" x="3525838" y="2846388"/>
          <p14:tracePt t="4115" x="3533775" y="2838450"/>
          <p14:tracePt t="4128" x="3543300" y="2838450"/>
          <p14:tracePt t="4145" x="3551238" y="2838450"/>
          <p14:tracePt t="4152" x="3551238" y="2830513"/>
          <p14:tracePt t="4164" x="3559175" y="2820988"/>
          <p14:tracePt t="4177" x="3568700" y="2820988"/>
          <p14:tracePt t="4184" x="3568700" y="2813050"/>
          <p14:tracePt t="4194" x="3576638" y="2813050"/>
          <p14:tracePt t="4211" x="3586163" y="2813050"/>
          <p14:tracePt t="4218" x="3586163" y="2805113"/>
          <p14:tracePt t="4234" x="3594100" y="2805113"/>
          <p14:tracePt t="4252" x="3594100" y="2795588"/>
          <p14:tracePt t="4261" x="3602038" y="2795588"/>
          <p14:tracePt t="4281" x="3611563" y="2795588"/>
          <p14:tracePt t="4310" x="3611563" y="2787650"/>
          <p14:tracePt t="4319" x="3619500" y="2787650"/>
          <p14:tracePt t="4331" x="3627438" y="2778125"/>
          <p14:tracePt t="4388" x="3636963" y="2778125"/>
          <p14:tracePt t="4581" x="3644900" y="2778125"/>
          <p14:tracePt t="4954" x="3652838" y="2778125"/>
          <p14:tracePt t="4978" x="3662363" y="2778125"/>
          <p14:tracePt t="4994" x="3670300" y="2778125"/>
          <p14:tracePt t="5009" x="3678238" y="2778125"/>
          <p14:tracePt t="5016" x="3687763" y="2778125"/>
          <p14:tracePt t="5026" x="3695700" y="2778125"/>
          <p14:tracePt t="5041" x="3703638" y="2770188"/>
          <p14:tracePt t="5048" x="3713163" y="2770188"/>
          <p14:tracePt t="5060" x="3721100" y="2770188"/>
          <p14:tracePt t="5062" x="3729038" y="2770188"/>
          <p14:tracePt t="5071" x="3738563" y="2770188"/>
          <p14:tracePt t="5078" x="3746500" y="2770188"/>
          <p14:tracePt t="5086" x="3763963" y="2770188"/>
          <p14:tracePt t="5102" x="3781425" y="2770188"/>
          <p14:tracePt t="5112" x="3789363" y="2770188"/>
          <p14:tracePt t="5120" x="3797300" y="2770188"/>
          <p14:tracePt t="5132" x="3806825" y="2770188"/>
          <p14:tracePt t="5144" x="3814763" y="2770188"/>
          <p14:tracePt t="5149" x="3822700" y="2770188"/>
          <p14:tracePt t="5160" x="3840163" y="2770188"/>
          <p14:tracePt t="5177" x="3857625" y="2770188"/>
          <p14:tracePt t="5193" x="3873500" y="2770188"/>
          <p14:tracePt t="5198" x="3890963" y="2770188"/>
          <p14:tracePt t="5210" x="3900488" y="2770188"/>
          <p14:tracePt t="5214" x="3916363" y="2770188"/>
          <p14:tracePt t="5221" x="3925888" y="2770188"/>
          <p14:tracePt t="5228" x="3933825" y="2770188"/>
          <p14:tracePt t="5236" x="3941763" y="2778125"/>
          <p14:tracePt t="5244" x="3951288" y="2778125"/>
          <p14:tracePt t="5252" x="3967163" y="2778125"/>
          <p14:tracePt t="5261" x="3984625" y="2778125"/>
          <p14:tracePt t="5269" x="3992563" y="2778125"/>
          <p14:tracePt t="5277" x="4002088" y="2778125"/>
          <p14:tracePt t="5286" x="4010025" y="2778125"/>
          <p14:tracePt t="5303" x="4017963" y="2778125"/>
          <p14:tracePt t="5311" x="4027488" y="2778125"/>
          <p14:tracePt t="5319" x="4035425" y="2778125"/>
          <p14:tracePt t="5326" x="4044950" y="2778125"/>
          <p14:tracePt t="5332" x="4052888" y="2778125"/>
          <p14:tracePt t="5349" x="4060825" y="2778125"/>
          <p14:tracePt t="5360" x="4070350" y="2778125"/>
          <p14:tracePt t="5364" x="4078288" y="2778125"/>
          <p14:tracePt t="5377" x="4086225" y="2787650"/>
          <p14:tracePt t="5378" x="4095750" y="2787650"/>
          <p14:tracePt t="5386" x="4103688" y="2787650"/>
          <p14:tracePt t="5394" x="4111625" y="2787650"/>
          <p14:tracePt t="5410" x="4121150" y="2787650"/>
          <p14:tracePt t="5427" x="4129088" y="2787650"/>
          <p14:tracePt t="5434" x="4137025" y="2787650"/>
          <p14:tracePt t="5444" x="4137025" y="2795588"/>
          <p14:tracePt t="5452" x="4146550" y="2795588"/>
          <p14:tracePt t="5464" x="4154488" y="2795588"/>
          <p14:tracePt t="5478" x="4162425" y="2795588"/>
          <p14:tracePt t="5495" x="4171950" y="2795588"/>
          <p14:tracePt t="5502" x="4179888" y="2805113"/>
          <p14:tracePt t="5524" x="4187825" y="2805113"/>
          <p14:tracePt t="5534" x="4197350" y="2805113"/>
          <p14:tracePt t="5572" x="4205288" y="2805113"/>
          <p14:tracePt t="5594" x="4214813" y="2805113"/>
          <p14:tracePt t="5626" x="4222750" y="2805113"/>
          <p14:tracePt t="5676" x="4230688" y="2805113"/>
          <p14:tracePt t="5696" x="4240213" y="2805113"/>
          <p14:tracePt t="5702" x="4248150" y="2813050"/>
          <p14:tracePt t="5722" x="4256088" y="2820988"/>
          <p14:tracePt t="5730" x="4265613" y="2820988"/>
          <p14:tracePt t="5751" x="4273550" y="2820988"/>
          <p14:tracePt t="5760" x="4281488" y="2830513"/>
          <p14:tracePt t="5766" x="4291013" y="2830513"/>
          <p14:tracePt t="5801" x="4298950" y="2830513"/>
          <p14:tracePt t="5842" x="4298950" y="2838450"/>
          <p14:tracePt t="5869" x="4306888" y="2838450"/>
          <p14:tracePt t="5889" x="4316413" y="2846388"/>
          <p14:tracePt t="5896" x="4324350" y="2846388"/>
          <p14:tracePt t="5911" x="4332288" y="2846388"/>
          <p14:tracePt t="5939" x="4341813" y="2846388"/>
          <p14:tracePt t="5946" x="4349750" y="2846388"/>
          <p14:tracePt t="6009" x="4359275" y="2846388"/>
          <p14:tracePt t="6016" x="4367213" y="2846388"/>
          <p14:tracePt t="6026" x="4375150" y="2846388"/>
          <p14:tracePt t="6038" x="4384675" y="2846388"/>
          <p14:tracePt t="6046" x="4392613" y="2846388"/>
          <p14:tracePt t="6076" x="4400550" y="2846388"/>
          <p14:tracePt t="6097" x="4410075" y="2846388"/>
          <p14:tracePt t="6411" x="4418013" y="2838450"/>
          <p14:tracePt t="6417" x="4425950" y="2838450"/>
          <p14:tracePt t="6425" x="4435475" y="2838450"/>
          <p14:tracePt t="6432" x="4435475" y="2830513"/>
          <p14:tracePt t="6443" x="4443413" y="2820988"/>
          <p14:tracePt t="6448" x="4451350" y="2820988"/>
          <p14:tracePt t="6461" x="4451350" y="2813050"/>
          <p14:tracePt t="6463" x="4460875" y="2813050"/>
          <p14:tracePt t="6471" x="4468813" y="2805113"/>
          <p14:tracePt t="6479" x="4476750" y="2805113"/>
          <p14:tracePt t="6494" x="4486275" y="2795588"/>
          <p14:tracePt t="6510" x="4494213" y="2795588"/>
          <p14:tracePt t="6557" x="4503738" y="2787650"/>
          <p14:tracePt t="6575" x="4503738" y="2778125"/>
          <p14:tracePt t="6582" x="4511675" y="2778125"/>
          <p14:tracePt t="6591" x="4519613" y="2778125"/>
          <p14:tracePt t="6598" x="4519613" y="2770188"/>
          <p14:tracePt t="6609" x="4529138" y="2770188"/>
          <p14:tracePt t="6618" x="4537075" y="2762250"/>
          <p14:tracePt t="6644" x="4545013" y="2762250"/>
          <p14:tracePt t="6794" x="4554538" y="2752725"/>
          <p14:tracePt t="6814" x="4562475" y="2752725"/>
          <p14:tracePt t="6834" x="4562475" y="2744788"/>
          <p14:tracePt t="6848" x="4570413" y="2744788"/>
          <p14:tracePt t="6872" x="4579938" y="2744788"/>
          <p14:tracePt t="7072" x="4587875" y="2744788"/>
          <p14:tracePt t="7084" x="4595813" y="2744788"/>
          <p14:tracePt t="7093" x="4605338" y="2744788"/>
          <p14:tracePt t="7100" x="4613275" y="2744788"/>
          <p14:tracePt t="7110" x="4630738" y="2744788"/>
          <p14:tracePt t="7116" x="4638675" y="2744788"/>
          <p14:tracePt t="7127" x="4656138" y="2744788"/>
          <p14:tracePt t="7130" x="4673600" y="2744788"/>
          <p14:tracePt t="7138" x="4681538" y="2744788"/>
          <p14:tracePt t="7146" x="4699000" y="2744788"/>
          <p14:tracePt t="7154" x="4706938" y="2752725"/>
          <p14:tracePt t="7162" x="4724400" y="2752725"/>
          <p14:tracePt t="7170" x="4740275" y="2752725"/>
          <p14:tracePt t="7184" x="4757738" y="2752725"/>
          <p14:tracePt t="7194" x="4765675" y="2752725"/>
          <p14:tracePt t="7201" x="4775200" y="2752725"/>
          <p14:tracePt t="7211" x="4783138" y="2752725"/>
          <p14:tracePt t="7216" x="4791075" y="2752725"/>
          <p14:tracePt t="7227" x="4800600" y="2752725"/>
          <p14:tracePt t="7231" x="4808538" y="2752725"/>
          <p14:tracePt t="7244" x="4818063" y="2752725"/>
          <p14:tracePt t="7246" x="4826000" y="2752725"/>
          <p14:tracePt t="7255" x="4833938" y="2752725"/>
          <p14:tracePt t="7272" x="4843463" y="2752725"/>
          <p14:tracePt t="7281" x="4851400" y="2752725"/>
          <p14:tracePt t="7293" x="4859338" y="2752725"/>
          <p14:tracePt t="7304" x="4868863" y="2752725"/>
          <p14:tracePt t="7312" x="4876800" y="2752725"/>
          <p14:tracePt t="7328" x="4894263" y="2752725"/>
          <p14:tracePt t="7334" x="4902200" y="2752725"/>
          <p14:tracePt t="7344" x="4910138" y="2752725"/>
          <p14:tracePt t="7350" x="4919663" y="2752725"/>
          <p14:tracePt t="7360" x="4927600" y="2752725"/>
          <p14:tracePt t="7366" x="4945063" y="2752725"/>
          <p14:tracePt t="7377" x="4962525" y="2752725"/>
          <p14:tracePt t="7395" x="4978400" y="2744788"/>
          <p14:tracePt t="7396" x="4987925" y="2744788"/>
          <p14:tracePt t="7405" x="4995863" y="2744788"/>
          <p14:tracePt t="7412" x="5003800" y="2744788"/>
          <p14:tracePt t="7421" x="5013325" y="2744788"/>
          <p14:tracePt t="7436" x="5029200" y="2744788"/>
          <p14:tracePt t="7446" x="5038725" y="2744788"/>
          <p14:tracePt t="7451" x="5054600" y="2744788"/>
          <p14:tracePt t="7460" x="5072063" y="2744788"/>
          <p14:tracePt t="7466" x="5080000" y="2744788"/>
          <p14:tracePt t="7478" x="5089525" y="2744788"/>
          <p14:tracePt t="7482" x="5097463" y="2744788"/>
          <p14:tracePt t="7495" x="5106988" y="2744788"/>
          <p14:tracePt t="7496" x="5122863" y="2744788"/>
          <p14:tracePt t="7505" x="5132388" y="2744788"/>
          <p14:tracePt t="7512" x="5140325" y="2744788"/>
          <p14:tracePt t="7521" x="5148263" y="2744788"/>
          <p14:tracePt t="7536" x="5157788" y="2744788"/>
          <p14:tracePt t="7544" x="5173663" y="2744788"/>
          <p14:tracePt t="7562" x="5191125" y="2744788"/>
          <p14:tracePt t="7578" x="5199063" y="2744788"/>
          <p14:tracePt t="7582" x="5208588" y="2744788"/>
          <p14:tracePt t="7594" x="5216525" y="2744788"/>
          <p14:tracePt t="7598" x="5224463" y="2744788"/>
          <p14:tracePt t="7612" x="5233988" y="2744788"/>
          <p14:tracePt t="7628" x="5241925" y="2744788"/>
          <p14:tracePt t="7662" x="5249863" y="2744788"/>
          <p14:tracePt t="7736" x="5259388" y="2744788"/>
          <p14:tracePt t="7774" x="5267325" y="2744788"/>
          <p14:tracePt t="7816" x="5276850" y="2744788"/>
          <p14:tracePt t="7828" x="5284788" y="2744788"/>
          <p14:tracePt t="7852" x="5292725" y="2744788"/>
          <p14:tracePt t="7864" x="5302250" y="2744788"/>
          <p14:tracePt t="7878" x="5310188" y="2744788"/>
          <p14:tracePt t="7891" x="5318125" y="2744788"/>
          <p14:tracePt t="7898" x="5327650" y="2744788"/>
          <p14:tracePt t="7987" x="5327650" y="2752725"/>
          <p14:tracePt t="8139" x="5335588" y="2752725"/>
          <p14:tracePt t="8148" x="5343525" y="2752725"/>
          <p14:tracePt t="8172" x="5353050" y="2752725"/>
          <p14:tracePt t="8180" x="5360988" y="2752725"/>
          <p14:tracePt t="8189" x="5368925" y="2752725"/>
          <p14:tracePt t="8197" x="5378450" y="2752725"/>
          <p14:tracePt t="8202" x="5386388" y="2752725"/>
          <p14:tracePt t="8211" x="5394325" y="2752725"/>
          <p14:tracePt t="8218" x="5411788" y="2752725"/>
          <p14:tracePt t="8227" x="5429250" y="2762250"/>
          <p14:tracePt t="8234" x="5437188" y="2762250"/>
          <p14:tracePt t="8245" x="5446713" y="2770188"/>
          <p14:tracePt t="8251" x="5454650" y="2770188"/>
          <p14:tracePt t="8260" x="5462588" y="2770188"/>
          <p14:tracePt t="8264" x="5472113" y="2778125"/>
          <p14:tracePt t="8278" x="5480050" y="2778125"/>
          <p14:tracePt t="8280" x="5487988" y="2778125"/>
          <p14:tracePt t="8302" x="5497513" y="2778125"/>
          <p14:tracePt t="8314" x="5505450" y="2778125"/>
          <p14:tracePt t="8801" x="5497513" y="2778125"/>
          <p14:tracePt t="8821" x="5497513" y="2787650"/>
          <p14:tracePt t="8828" x="5497513" y="2795588"/>
          <p14:tracePt t="8836" x="5487988" y="2795588"/>
          <p14:tracePt t="8862" x="5480050" y="2795588"/>
          <p14:tracePt t="8871" x="5472113" y="2813050"/>
          <p14:tracePt t="8878" x="5462588" y="2813050"/>
          <p14:tracePt t="8901" x="5437188" y="2820988"/>
          <p14:tracePt t="8912" x="5421313" y="2830513"/>
          <p14:tracePt t="8916" x="5403850" y="2830513"/>
          <p14:tracePt t="8928" x="5394325" y="2838450"/>
          <p14:tracePt t="8932" x="5378450" y="2846388"/>
          <p14:tracePt t="8945" x="5360988" y="2855913"/>
          <p14:tracePt t="8948" x="5343525" y="2871788"/>
          <p14:tracePt t="8960" x="5327650" y="2889250"/>
          <p14:tracePt t="8962" x="5292725" y="2889250"/>
          <p14:tracePt t="8971" x="5259388" y="2914650"/>
          <p14:tracePt t="8978" x="5199063" y="2932113"/>
          <p14:tracePt t="8987" x="5132388" y="2949575"/>
          <p14:tracePt t="8994" x="5064125" y="2974975"/>
          <p14:tracePt t="9003" x="4970463" y="2982913"/>
          <p14:tracePt t="9012" x="4884738" y="3008313"/>
          <p14:tracePt t="9016" x="4765675" y="3025775"/>
          <p14:tracePt t="9028" x="4656138" y="3051175"/>
          <p14:tracePt t="9032" x="4545013" y="3051175"/>
          <p14:tracePt t="9044" x="4443413" y="3059113"/>
          <p14:tracePt t="9048" x="4341813" y="3076575"/>
          <p14:tracePt t="9061" x="4256088" y="3094038"/>
          <p14:tracePt t="9063" x="4179888" y="3119438"/>
          <p14:tracePt t="9071" x="4086225" y="3135313"/>
          <p14:tracePt t="9078" x="3992563" y="3160713"/>
          <p14:tracePt t="9086" x="3890963" y="3186113"/>
          <p14:tracePt t="9094" x="3797300" y="3203575"/>
          <p14:tracePt t="9102" x="3713163" y="3228975"/>
          <p14:tracePt t="9110" x="3636963" y="3246438"/>
          <p14:tracePt t="9116" x="3551238" y="3271838"/>
          <p14:tracePt t="9128" x="3482975" y="3289300"/>
          <p14:tracePt t="9132" x="3414713" y="3305175"/>
          <p14:tracePt t="9144" x="3338513" y="3314700"/>
          <p14:tracePt t="9148" x="3279775" y="3322638"/>
          <p14:tracePt t="9161" x="3219450" y="3330575"/>
          <p14:tracePt t="9164" x="3160713" y="3340100"/>
          <p14:tracePt t="9180" x="3041650" y="3373438"/>
          <p14:tracePt t="9186" x="2982913" y="3382963"/>
          <p14:tracePt t="9195" x="2940050" y="3382963"/>
          <p14:tracePt t="9202" x="2905125" y="3390900"/>
          <p14:tracePt t="9211" x="2846388" y="3398838"/>
          <p14:tracePt t="9219" x="2803525" y="3408363"/>
          <p14:tracePt t="9232" x="2693988" y="3424238"/>
          <p14:tracePt t="9245" x="2633663" y="3433763"/>
          <p14:tracePt t="9248" x="2590800" y="3433763"/>
          <p14:tracePt t="9261" x="2532063" y="3433763"/>
          <p14:tracePt t="9264" x="2471738" y="3441700"/>
          <p14:tracePt t="9278" x="2370138" y="3484563"/>
          <p14:tracePt t="9286" x="2319338" y="3502025"/>
          <p14:tracePt t="9295" x="2286000" y="3502025"/>
          <p14:tracePt t="9302" x="2251075" y="3509963"/>
          <p14:tracePt t="9310" x="2225675" y="3517900"/>
          <p14:tracePt t="9318" x="2174875" y="3527425"/>
          <p14:tracePt t="9327" x="2132013" y="3527425"/>
          <p14:tracePt t="9334" x="2090738" y="3527425"/>
          <p14:tracePt t="9344" x="2047875" y="3527425"/>
          <p14:tracePt t="9348" x="1987550" y="3527425"/>
          <p14:tracePt t="9361" x="1946275" y="3527425"/>
          <p14:tracePt t="9364" x="1885950" y="3527425"/>
          <p14:tracePt t="9379" x="1827213" y="3527425"/>
          <p14:tracePt t="9380" x="1784350" y="3527425"/>
          <p14:tracePt t="9396" x="1708150" y="3535363"/>
          <p14:tracePt t="9402" x="1682750" y="3535363"/>
          <p14:tracePt t="9412" x="1673225" y="3535363"/>
          <p14:tracePt t="9419" x="1657350" y="3535363"/>
          <p14:tracePt t="9428" x="1639888" y="3535363"/>
          <p14:tracePt t="9434" x="1631950" y="3535363"/>
          <p14:tracePt t="9445" x="1614488" y="3535363"/>
          <p14:tracePt t="9448" x="1597025" y="3535363"/>
          <p14:tracePt t="9462" x="1589088" y="3535363"/>
          <p14:tracePt t="9464" x="1563688" y="3535363"/>
          <p14:tracePt t="9478" x="1538288" y="3535363"/>
          <p14:tracePt t="9480" x="1520825" y="3535363"/>
          <p14:tracePt t="9495" x="1470025" y="3535363"/>
          <p14:tracePt t="9502" x="1452563" y="3535363"/>
          <p14:tracePt t="9511" x="1427163" y="3535363"/>
          <p14:tracePt t="9518" x="1409700" y="3535363"/>
          <p14:tracePt t="9528" x="1393825" y="3535363"/>
          <p14:tracePt t="9534" x="1376363" y="3535363"/>
          <p14:tracePt t="9545" x="1358900" y="3535363"/>
          <p14:tracePt t="9550" x="1350963" y="3527425"/>
          <p14:tracePt t="9561" x="1343025" y="3527425"/>
          <p14:tracePt t="9565" x="1333500" y="3527425"/>
          <p14:tracePt t="9578" x="1317625" y="3517900"/>
          <p14:tracePt t="9580" x="1308100" y="3517900"/>
          <p14:tracePt t="9597" x="1290638" y="3509963"/>
          <p14:tracePt t="9602" x="1282700" y="3509963"/>
          <p14:tracePt t="9611" x="1282700" y="3502025"/>
          <p14:tracePt t="9618" x="1274763" y="3502025"/>
          <p14:tracePt t="9692" x="1265238" y="3502025"/>
          <p14:tracePt t="9704" x="1257300" y="3492500"/>
          <p14:tracePt t="9742" x="1249363" y="3492500"/>
          <p14:tracePt t="9754" x="1249363" y="3484563"/>
          <p14:tracePt t="9762" x="1239838" y="3484563"/>
          <p14:tracePt t="9866" x="1231900" y="3484563"/>
          <p14:tracePt t="9888" x="1231900" y="3475038"/>
          <p14:tracePt t="9938" x="1231900" y="3467100"/>
          <p14:tracePt t="9959" x="1231900" y="3459163"/>
          <p14:tracePt t="10029" x="1231900" y="3449638"/>
          <p14:tracePt t="10151" x="1231900" y="3441700"/>
          <p14:tracePt t="10159" x="1239838" y="3433763"/>
          <p14:tracePt t="10182" x="1239838" y="3424238"/>
          <p14:tracePt t="10212" x="1239838" y="3416300"/>
          <p14:tracePt t="10337" x="1249363" y="3416300"/>
          <p14:tracePt t="10360" x="1257300" y="3408363"/>
          <p14:tracePt t="10367" x="1265238" y="3408363"/>
          <p14:tracePt t="10376" x="1265238" y="3398838"/>
          <p14:tracePt t="10384" x="1274763" y="3398838"/>
          <p14:tracePt t="10396" x="1274763" y="3390900"/>
          <p14:tracePt t="10398" x="1282700" y="3390900"/>
          <p14:tracePt t="10411" x="1290638" y="3390900"/>
          <p14:tracePt t="10419" x="1290638" y="3382963"/>
          <p14:tracePt t="10432" x="1290638" y="3373438"/>
          <p14:tracePt t="10446" x="1300163" y="3373438"/>
          <p14:tracePt t="10452" x="1308100" y="3373438"/>
          <p14:tracePt t="10479" x="1317625" y="3373438"/>
          <p14:tracePt t="10491" x="1325563" y="3373438"/>
          <p14:tracePt t="10498" x="1333500" y="3373438"/>
          <p14:tracePt t="10518" x="1343025" y="3373438"/>
          <p14:tracePt t="10528" x="1350963" y="3373438"/>
          <p14:tracePt t="10545" x="1358900" y="3373438"/>
          <p14:tracePt t="10552" x="1368425" y="3373438"/>
          <p14:tracePt t="10563" x="1376363" y="3373438"/>
          <p14:tracePt t="10568" x="1384300" y="3373438"/>
          <p14:tracePt t="10581" x="1393825" y="3373438"/>
          <p14:tracePt t="10595" x="1401763" y="3373438"/>
          <p14:tracePt t="10598" x="1419225" y="3373438"/>
          <p14:tracePt t="10614" x="1427163" y="3373438"/>
          <p14:tracePt t="10629" x="1435100" y="3373438"/>
          <p14:tracePt t="10630" x="1444625" y="3373438"/>
          <p14:tracePt t="10636" x="1452563" y="3373438"/>
          <p14:tracePt t="10646" x="1462088" y="3373438"/>
          <p14:tracePt t="10652" x="1470025" y="3373438"/>
          <p14:tracePt t="10663" x="1477963" y="3373438"/>
          <p14:tracePt t="10668" x="1487488" y="3373438"/>
          <p14:tracePt t="10679" x="1503363" y="3365500"/>
          <p14:tracePt t="10684" x="1512888" y="3365500"/>
          <p14:tracePt t="10695" x="1520825" y="3365500"/>
          <p14:tracePt t="10698" x="1538288" y="3365500"/>
          <p14:tracePt t="10713" x="1546225" y="3365500"/>
          <p14:tracePt t="10715" x="1554163" y="3365500"/>
          <p14:tracePt t="10728" x="1571625" y="3365500"/>
          <p14:tracePt t="10730" x="1579563" y="3365500"/>
          <p14:tracePt t="10736" x="1597025" y="3365500"/>
          <p14:tracePt t="10745" x="1614488" y="3365500"/>
          <p14:tracePt t="10752" x="1622425" y="3365500"/>
          <p14:tracePt t="10762" x="1639888" y="3365500"/>
          <p14:tracePt t="10768" x="1657350" y="3365500"/>
          <p14:tracePt t="10779" x="1665288" y="3365500"/>
          <p14:tracePt t="10784" x="1690688" y="3355975"/>
          <p14:tracePt t="10795" x="1708150" y="3340100"/>
          <p14:tracePt t="10798" x="1716088" y="3340100"/>
          <p14:tracePt t="10813" x="1733550" y="3330575"/>
          <p14:tracePt t="10814" x="1749425" y="3322638"/>
          <p14:tracePt t="10829" x="1758950" y="3314700"/>
          <p14:tracePt t="10830" x="1776413" y="3314700"/>
          <p14:tracePt t="10846" x="1801813" y="3305175"/>
          <p14:tracePt t="10852" x="1817688" y="3305175"/>
          <p14:tracePt t="10861" x="1835150" y="3305175"/>
          <p14:tracePt t="10882" x="1860550" y="3297238"/>
          <p14:tracePt t="10884" x="1868488" y="3297238"/>
          <p14:tracePt t="10896" x="1878013" y="3297238"/>
          <p14:tracePt t="10900" x="1885950" y="3297238"/>
          <p14:tracePt t="10911" x="1893888" y="3297238"/>
          <p14:tracePt t="10914" x="1911350" y="3297238"/>
          <p14:tracePt t="10930" x="1936750" y="3297238"/>
          <p14:tracePt t="10946" x="1962150" y="3297238"/>
          <p14:tracePt t="10952" x="1971675" y="3297238"/>
          <p14:tracePt t="10963" x="1987550" y="3297238"/>
          <p14:tracePt t="10968" x="1997075" y="3297238"/>
          <p14:tracePt t="10979" x="2005013" y="3297238"/>
          <p14:tracePt t="10984" x="2012950" y="3297238"/>
          <p14:tracePt t="10998" x="2030413" y="3297238"/>
          <p14:tracePt t="11000" x="2047875" y="3297238"/>
          <p14:tracePt t="11014" x="2065338" y="3297238"/>
          <p14:tracePt t="11029" x="2073275" y="3297238"/>
          <p14:tracePt t="11050" x="2081213" y="3297238"/>
          <p14:tracePt t="11134" x="2090738" y="3297238"/>
          <p14:tracePt t="11247" x="2090738" y="3305175"/>
          <p14:tracePt t="11262" x="2098675" y="3314700"/>
          <p14:tracePt t="11270" x="2116138" y="3322638"/>
          <p14:tracePt t="11279" x="2124075" y="3330575"/>
          <p14:tracePt t="11296" x="2141538" y="3340100"/>
          <p14:tracePt t="11300" x="2141538" y="3348038"/>
          <p14:tracePt t="11312" x="2149475" y="3348038"/>
          <p14:tracePt t="11316" x="2157413" y="3348038"/>
          <p14:tracePt t="11328" x="2166938" y="3348038"/>
          <p14:tracePt t="11332" x="2166938" y="3355975"/>
          <p14:tracePt t="11345" x="2174875" y="3355975"/>
          <p14:tracePt t="11371" x="2182813" y="3355975"/>
          <p14:tracePt t="11386" x="2182813" y="3365500"/>
          <p14:tracePt t="11405" x="2192338" y="3365500"/>
          <p14:tracePt t="11554" x="2200275" y="3365500"/>
          <p14:tracePt t="11568" x="2200275" y="3373438"/>
          <p14:tracePt t="11578" x="2200275" y="3382963"/>
          <p14:tracePt t="11594" x="2200275" y="3390900"/>
          <p14:tracePt t="11602" x="2200275" y="3398838"/>
          <p14:tracePt t="11613" x="2200275" y="3408363"/>
          <p14:tracePt t="11629" x="2192338" y="3424238"/>
          <p14:tracePt t="11632" x="2174875" y="3441700"/>
          <p14:tracePt t="11646" x="2166938" y="3449638"/>
          <p14:tracePt t="11649" x="2149475" y="3467100"/>
          <p14:tracePt t="11663" x="2124075" y="3502025"/>
          <p14:tracePt t="11671" x="2106613" y="3517900"/>
          <p14:tracePt t="11679" x="2081213" y="3527425"/>
          <p14:tracePt t="11686" x="2065338" y="3543300"/>
          <p14:tracePt t="11696" x="2030413" y="3560763"/>
          <p14:tracePt t="11702" x="2012950" y="3578225"/>
          <p14:tracePt t="11712" x="1971675" y="3594100"/>
          <p14:tracePt t="11716" x="1911350" y="3611563"/>
          <p14:tracePt t="11729" x="1852613" y="3636963"/>
          <p14:tracePt t="11732" x="1801813" y="3654425"/>
          <p14:tracePt t="11747" x="1758950" y="3662363"/>
          <p14:tracePt t="11748" x="1724025" y="3679825"/>
          <p14:tracePt t="11762" x="1708150" y="3697288"/>
          <p14:tracePt t="11764" x="1682750" y="3705225"/>
          <p14:tracePt t="11780" x="1647825" y="3730625"/>
          <p14:tracePt t="11786" x="1622425" y="3748088"/>
          <p14:tracePt t="11796" x="1589088" y="3763963"/>
          <p14:tracePt t="11802" x="1563688" y="3763963"/>
          <p14:tracePt t="11812" x="1528763" y="3781425"/>
          <p14:tracePt t="11818" x="1503363" y="3798888"/>
          <p14:tracePt t="11829" x="1477963" y="3816350"/>
          <p14:tracePt t="11832" x="1470025" y="3832225"/>
          <p14:tracePt t="11846" x="1452563" y="3841750"/>
          <p14:tracePt t="11848" x="1427163" y="3857625"/>
          <p14:tracePt t="11862" x="1401763" y="3875088"/>
          <p14:tracePt t="11864" x="1393825" y="3875088"/>
          <p14:tracePt t="11879" x="1358900" y="3892550"/>
          <p14:tracePt t="11886" x="1343025" y="3908425"/>
          <p14:tracePt t="11897" x="1333500" y="3917950"/>
          <p14:tracePt t="11902" x="1317625" y="3935413"/>
          <p14:tracePt t="11914" x="1308100" y="3935413"/>
          <p14:tracePt t="11931" x="1300163" y="3951288"/>
          <p14:tracePt t="11936" x="1290638" y="3951288"/>
          <p14:tracePt t="11948" x="1282700" y="3960813"/>
          <p14:tracePt t="11965" x="1282700" y="3976688"/>
          <p14:tracePt t="11982" x="1265238" y="3976688"/>
          <p14:tracePt t="11986" x="1265238" y="3986213"/>
          <p14:tracePt t="11997" x="1257300" y="3994150"/>
          <p14:tracePt t="12002" x="1239838" y="4002088"/>
          <p14:tracePt t="12013" x="1239838" y="4011613"/>
          <p14:tracePt t="12018" x="1223963" y="4019550"/>
          <p14:tracePt t="12030" x="1214438" y="4037013"/>
          <p14:tracePt t="12034" x="1206500" y="4037013"/>
          <p14:tracePt t="12048" x="1198563" y="4044950"/>
          <p14:tracePt t="12061" x="1198563" y="4052888"/>
          <p14:tracePt t="12064" x="1189038" y="4052888"/>
          <p14:tracePt t="12084" x="1181100" y="4062413"/>
          <p14:tracePt t="12096" x="1181100" y="4070350"/>
          <p14:tracePt t="12102" x="1173163" y="4070350"/>
          <p14:tracePt t="12114" x="1163638" y="4070350"/>
          <p14:tracePt t="12655" x="1163638" y="4062413"/>
          <p14:tracePt t="12676" x="1163638" y="4052888"/>
          <p14:tracePt t="12685" x="1163638" y="4044950"/>
          <p14:tracePt t="12696" x="1173163" y="4044950"/>
          <p14:tracePt t="12705" x="1181100" y="4044950"/>
          <p14:tracePt t="12713" x="1181100" y="4037013"/>
          <p14:tracePt t="12721" x="1181100" y="4027488"/>
          <p14:tracePt t="12732" x="1181100" y="4019550"/>
          <p14:tracePt t="12751" x="1189038" y="4019550"/>
          <p14:tracePt t="12766" x="1198563" y="4019550"/>
          <p14:tracePt t="12782" x="1206500" y="4011613"/>
          <p14:tracePt t="12797" x="1231900" y="4011613"/>
          <p14:tracePt t="12804" x="1249363" y="4011613"/>
          <p14:tracePt t="12812" x="1257300" y="4011613"/>
          <p14:tracePt t="12820" x="1274763" y="4011613"/>
          <p14:tracePt t="12831" x="1290638" y="4011613"/>
          <p14:tracePt t="12836" x="1300163" y="4011613"/>
          <p14:tracePt t="12846" x="1317625" y="4011613"/>
          <p14:tracePt t="12851" x="1333500" y="4011613"/>
          <p14:tracePt t="12864" x="1343025" y="4019550"/>
          <p14:tracePt t="12866" x="1358900" y="4019550"/>
          <p14:tracePt t="12883" x="1393825" y="4027488"/>
          <p14:tracePt t="12895" x="1409700" y="4027488"/>
          <p14:tracePt t="12901" x="1427163" y="4027488"/>
          <p14:tracePt t="12905" x="1452563" y="4027488"/>
          <p14:tracePt t="12913" x="1487488" y="4027488"/>
          <p14:tracePt t="12920" x="1512888" y="4027488"/>
          <p14:tracePt t="12929" x="1528763" y="4027488"/>
          <p14:tracePt t="12936" x="1554163" y="4027488"/>
          <p14:tracePt t="12947" x="1579563" y="4027488"/>
          <p14:tracePt t="12952" x="1597025" y="4027488"/>
          <p14:tracePt t="12965" x="1622425" y="4027488"/>
          <p14:tracePt t="12966" x="1657350" y="4027488"/>
          <p14:tracePt t="12980" x="1673225" y="4027488"/>
          <p14:tracePt t="12982" x="1698625" y="4027488"/>
          <p14:tracePt t="12996" x="1724025" y="4027488"/>
          <p14:tracePt t="12998" x="1733550" y="4027488"/>
          <p14:tracePt t="13013" x="1766888" y="4027488"/>
          <p14:tracePt t="13020" x="1784350" y="4027488"/>
          <p14:tracePt t="13029" x="1801813" y="4027488"/>
          <p14:tracePt t="13036" x="1809750" y="4027488"/>
          <p14:tracePt t="13048" x="1817688" y="4027488"/>
          <p14:tracePt t="13052" x="1827213" y="4027488"/>
          <p14:tracePt t="13063" x="1835150" y="4027488"/>
          <p14:tracePt t="13092" x="1843088" y="4027488"/>
          <p14:tracePt t="13168" x="1852613" y="4027488"/>
          <p14:tracePt t="13179" x="1860550" y="4037013"/>
          <p14:tracePt t="13189" x="1868488" y="4044950"/>
          <p14:tracePt t="13202" x="1885950" y="4052888"/>
          <p14:tracePt t="13213" x="1903413" y="4052888"/>
          <p14:tracePt t="13218" x="1911350" y="4052888"/>
          <p14:tracePt t="13230" x="1928813" y="4052888"/>
          <p14:tracePt t="13232" x="1936750" y="4062413"/>
          <p14:tracePt t="13248" x="1954213" y="4070350"/>
          <p14:tracePt t="13264" x="1962150" y="4079875"/>
          <p14:tracePt t="13280" x="1971675" y="4079875"/>
          <p14:tracePt t="13298" x="1979613" y="4079875"/>
          <p14:tracePt t="13302" x="1987550" y="4079875"/>
          <p14:tracePt t="13326" x="1997075" y="4079875"/>
          <p14:tracePt t="13336" x="2005013" y="4079875"/>
          <p14:tracePt t="13352" x="2012950" y="4079875"/>
          <p14:tracePt t="13364" x="2022475" y="4087813"/>
          <p14:tracePt t="13381" x="2030413" y="4087813"/>
          <p14:tracePt t="13388" x="2038350" y="4087813"/>
          <p14:tracePt t="13397" x="2047875" y="4095750"/>
          <p14:tracePt t="13413" x="2055813" y="4095750"/>
          <p14:tracePt t="13418" x="2073275" y="4095750"/>
          <p14:tracePt t="13439" x="2081213" y="4095750"/>
          <p14:tracePt t="13449" x="2090738" y="4095750"/>
          <p14:tracePt t="13463" x="2090738" y="4105275"/>
          <p14:tracePt t="13481" x="2098675" y="4105275"/>
          <p14:tracePt t="13498" x="2106613" y="4113213"/>
          <p14:tracePt t="13502" x="2116138" y="4121150"/>
          <p14:tracePt t="13534" x="2124075" y="4121150"/>
          <p14:tracePt t="13544" x="2132013" y="4121150"/>
          <p14:tracePt t="13557" x="2141538" y="4121150"/>
          <p14:tracePt t="13568" x="2149475" y="4121150"/>
          <p14:tracePt t="13580" x="2157413" y="4121150"/>
          <p14:tracePt t="13605" x="2157413" y="4130675"/>
          <p14:tracePt t="14029" x="2166938" y="4130675"/>
          <p14:tracePt t="14040" x="2174875" y="4138613"/>
          <p14:tracePt t="14055" x="2192338" y="4138613"/>
          <p14:tracePt t="14065" x="2208213" y="4146550"/>
          <p14:tracePt t="14071" x="2217738" y="4156075"/>
          <p14:tracePt t="14080" x="2225675" y="4156075"/>
          <p14:tracePt t="14087" x="2243138" y="4156075"/>
          <p14:tracePt t="14098" x="2243138" y="4164013"/>
          <p14:tracePt t="14100" x="2260600" y="4164013"/>
          <p14:tracePt t="14112" x="2268538" y="4164013"/>
          <p14:tracePt t="14116" x="2276475" y="4164013"/>
          <p14:tracePt t="14130" x="2286000" y="4164013"/>
          <p14:tracePt t="14132" x="2293938" y="4164013"/>
          <p14:tracePt t="14147" x="2301875" y="4171950"/>
          <p14:tracePt t="14148" x="2319338" y="4171950"/>
          <p14:tracePt t="14155" x="2327275" y="4171950"/>
          <p14:tracePt t="14163" x="2344738" y="4171950"/>
          <p14:tracePt t="14171" x="2352675" y="4171950"/>
          <p14:tracePt t="14181" x="2370138" y="4171950"/>
          <p14:tracePt t="14186" x="2387600" y="4171950"/>
          <p14:tracePt t="14197" x="2395538" y="4171950"/>
          <p14:tracePt t="14202" x="2413000" y="4171950"/>
          <p14:tracePt t="14216" x="2430463" y="4171950"/>
          <p14:tracePt t="14232" x="2455863" y="4171950"/>
          <p14:tracePt t="14247" x="2463800" y="4171950"/>
          <p14:tracePt t="14271" x="2471738" y="4171950"/>
          <p14:tracePt t="14361" x="2471738" y="4156075"/>
          <p14:tracePt t="14371" x="2471738" y="4146550"/>
          <p14:tracePt t="14383" x="2471738" y="4130675"/>
          <p14:tracePt t="14398" x="2481263" y="4130675"/>
          <p14:tracePt t="14413" x="2481263" y="4121150"/>
          <p14:tracePt t="14418" x="2489200" y="4121150"/>
          <p14:tracePt t="14430" x="2489200" y="4113213"/>
          <p14:tracePt t="14447" x="2497138" y="4105275"/>
          <p14:tracePt t="14448" x="2497138" y="4087813"/>
          <p14:tracePt t="14464" x="2514600" y="4070350"/>
          <p14:tracePt t="14481" x="2524125" y="4044950"/>
          <p14:tracePt t="14486" x="2532063" y="4027488"/>
          <p14:tracePt t="14502" x="2549525" y="4011613"/>
          <p14:tracePt t="14522" x="2676525" y="3960813"/>
          <p14:tracePt t="14534" x="2811463" y="3925888"/>
          <p14:tracePt t="14547" x="2897188" y="3900488"/>
          <p14:tracePt t="14548" x="3016250" y="3883025"/>
          <p14:tracePt t="14568" x="3262313" y="3816350"/>
          <p14:tracePt t="14583" x="3533775" y="3756025"/>
          <p14:tracePt t="14586" x="3678238" y="3730625"/>
          <p14:tracePt t="14599" x="3814763" y="3697288"/>
          <p14:tracePt t="14602" x="3933825" y="3636963"/>
          <p14:tracePt t="14614" x="4078288" y="3594100"/>
          <p14:tracePt t="14618" x="4222750" y="3560763"/>
          <p14:tracePt t="14630" x="4367213" y="3535363"/>
          <p14:tracePt t="14634" x="4529138" y="3502025"/>
          <p14:tracePt t="14649" x="4978400" y="3408363"/>
          <p14:tracePt t="14664" x="5505450" y="3330575"/>
          <p14:tracePt t="14681" x="5837238" y="3279775"/>
          <p14:tracePt t="14698" x="6075363" y="3238500"/>
          <p14:tracePt t="14702" x="6194425" y="3195638"/>
          <p14:tracePt t="14714" x="6296025" y="3178175"/>
          <p14:tracePt t="14718" x="6415088" y="3152775"/>
          <p14:tracePt t="14731" x="6499225" y="3144838"/>
          <p14:tracePt t="14734" x="6559550" y="3119438"/>
          <p14:tracePt t="14749" x="6643688" y="3094038"/>
          <p14:tracePt t="14765" x="6686550" y="3059113"/>
          <p14:tracePt t="14781" x="6711950" y="3041650"/>
          <p14:tracePt t="14799" x="6719888" y="3025775"/>
          <p14:tracePt t="14802" x="6737350" y="3025775"/>
          <p14:tracePt t="14814" x="6745288" y="3016250"/>
          <p14:tracePt t="14818" x="6745288" y="3008313"/>
          <p14:tracePt t="14831" x="6754813" y="3008313"/>
          <p14:tracePt t="14847" x="6754813" y="3000375"/>
          <p14:tracePt t="14855" x="6762750" y="2990850"/>
          <p14:tracePt t="14864" x="6770688" y="2982913"/>
          <p14:tracePt t="14881" x="6770688" y="2974975"/>
          <p14:tracePt t="14898" x="6788150" y="2957513"/>
          <p14:tracePt t="14914" x="6797675" y="2949575"/>
          <p14:tracePt t="14918" x="6805613" y="2940050"/>
          <p14:tracePt t="14930" x="6813550" y="2932113"/>
          <p14:tracePt t="14934" x="6823075" y="2922588"/>
          <p14:tracePt t="14947" x="6823075" y="2914650"/>
          <p14:tracePt t="14951" x="6831013" y="2914650"/>
          <p14:tracePt t="14964" x="6838950" y="2914650"/>
          <p14:tracePt t="14982" x="6838950" y="2897188"/>
          <p14:tracePt t="14999" x="6838950" y="2889250"/>
          <p14:tracePt t="15014" x="6838950" y="2881313"/>
          <p14:tracePt t="15016" x="6848475" y="2881313"/>
          <p14:tracePt t="15033" x="6848475" y="2871788"/>
          <p14:tracePt t="15048" x="6856413" y="2871788"/>
          <p14:tracePt t="15066" x="6856413" y="2855913"/>
          <p14:tracePt t="15083" x="6881813" y="2846388"/>
          <p14:tracePt t="15099" x="6899275" y="2838450"/>
          <p14:tracePt t="15105" x="6907213" y="2830513"/>
          <p14:tracePt t="15113" x="6915150" y="2820988"/>
          <p14:tracePt t="15121" x="6924675" y="2813050"/>
          <p14:tracePt t="15131" x="6942138" y="2805113"/>
          <p14:tracePt t="15134" x="6942138" y="2795588"/>
          <p14:tracePt t="15146" x="6958013" y="2795588"/>
          <p14:tracePt t="15150" x="6975475" y="2787650"/>
          <p14:tracePt t="15164" x="6983413" y="2778125"/>
          <p14:tracePt t="15166" x="6992938" y="2770188"/>
          <p14:tracePt t="15185" x="7018338" y="2744788"/>
          <p14:tracePt t="15196" x="7051675" y="2736850"/>
          <p14:tracePt t="15204" x="7059613" y="2727325"/>
          <p14:tracePt t="15212" x="7077075" y="2719388"/>
          <p14:tracePt t="15220" x="7094538" y="2711450"/>
          <p14:tracePt t="15228" x="7112000" y="2711450"/>
          <p14:tracePt t="15236" x="7127875" y="2701925"/>
          <p14:tracePt t="15246" x="7145338" y="2701925"/>
          <p14:tracePt t="15250" x="7170738" y="2693988"/>
          <p14:tracePt t="15264" x="7178675" y="2686050"/>
          <p14:tracePt t="15266" x="7196138" y="2686050"/>
          <p14:tracePt t="15282" x="7221538" y="2676525"/>
          <p14:tracePt t="15297" x="7256463" y="2660650"/>
          <p14:tracePt t="15305" x="7272338" y="2660650"/>
          <p14:tracePt t="15315" x="7289800" y="2660650"/>
          <p14:tracePt t="15321" x="7315200" y="2660650"/>
          <p14:tracePt t="15331" x="7323138" y="2651125"/>
          <p14:tracePt t="15336" x="7358063" y="2643188"/>
          <p14:tracePt t="15348" x="7391400" y="2643188"/>
          <p14:tracePt t="15351" x="7426325" y="2633663"/>
          <p14:tracePt t="15365" x="7467600" y="2625725"/>
          <p14:tracePt t="15366" x="7502525" y="2617788"/>
          <p14:tracePt t="15382" x="7545388" y="2608263"/>
          <p14:tracePt t="15398" x="7596188" y="2600325"/>
          <p14:tracePt t="15404" x="7621588" y="2600325"/>
          <p14:tracePt t="15414" x="7629525" y="2592388"/>
          <p14:tracePt t="15421" x="7646988" y="2582863"/>
          <p14:tracePt t="15431" x="7662863" y="2582863"/>
          <p14:tracePt t="15436" x="7672388" y="2574925"/>
          <p14:tracePt t="15448" x="7680325" y="2574925"/>
          <p14:tracePt t="15452" x="7697788" y="2566988"/>
          <p14:tracePt t="15464" x="7697788" y="2557463"/>
          <p14:tracePt t="15466" x="7705725" y="2549525"/>
          <p14:tracePt t="15482" x="7723188" y="2549525"/>
          <p14:tracePt t="15498" x="7740650" y="2532063"/>
          <p14:tracePt t="15514" x="7748588" y="2524125"/>
          <p14:tracePt t="15521" x="7756525" y="2516188"/>
          <p14:tracePt t="15531" x="7766050" y="2516188"/>
          <p14:tracePt t="15536" x="7773988" y="2506663"/>
          <p14:tracePt t="15548" x="7791450" y="2498725"/>
          <p14:tracePt t="15552" x="7799388" y="2498725"/>
          <p14:tracePt t="15564" x="7807325" y="2489200"/>
          <p14:tracePt t="15566" x="7824788" y="2489200"/>
          <p14:tracePt t="15582" x="7850188" y="2481263"/>
          <p14:tracePt t="15599" x="7885113" y="2463800"/>
          <p14:tracePt t="15615" x="7910513" y="2447925"/>
          <p14:tracePt t="15620" x="7926388" y="2447925"/>
          <p14:tracePt t="15631" x="7935913" y="2447925"/>
          <p14:tracePt t="15636" x="7961313" y="2438400"/>
          <p14:tracePt t="15649" x="7977188" y="2430463"/>
          <p14:tracePt t="15652" x="7994650" y="2422525"/>
          <p14:tracePt t="15664" x="8004175" y="2413000"/>
          <p14:tracePt t="15668" x="8020050" y="2413000"/>
          <p14:tracePt t="15682" x="8054975" y="2405063"/>
          <p14:tracePt t="15699" x="8096250" y="2397125"/>
          <p14:tracePt t="15716" x="8139113" y="2397125"/>
          <p14:tracePt t="15720" x="8164513" y="2387600"/>
          <p14:tracePt t="15731" x="8174038" y="2387600"/>
          <p14:tracePt t="15736" x="8199438" y="2387600"/>
          <p14:tracePt t="15748" x="8215313" y="2379663"/>
          <p14:tracePt t="15752" x="8224838" y="2379663"/>
          <p14:tracePt t="15766" x="8240713" y="2379663"/>
          <p14:tracePt t="15768" x="8258175" y="2379663"/>
          <p14:tracePt t="15780" x="8266113" y="2379663"/>
          <p14:tracePt t="15782" x="8283575" y="2379663"/>
          <p14:tracePt t="15799" x="8308975" y="2379663"/>
          <p14:tracePt t="15814" x="8334375" y="2379663"/>
          <p14:tracePt t="15832" x="8359775" y="2379663"/>
          <p14:tracePt t="15836" x="8377238" y="2379663"/>
          <p14:tracePt t="15849" x="8394700" y="2379663"/>
          <p14:tracePt t="15852" x="8402638" y="2379663"/>
          <p14:tracePt t="15864" x="8420100" y="2379663"/>
          <p14:tracePt t="15868" x="8428038" y="2379663"/>
          <p14:tracePt t="15887" x="8462963" y="2379663"/>
          <p14:tracePt t="15901" x="8488363" y="2379663"/>
          <p14:tracePt t="15915" x="8504238" y="2379663"/>
          <p14:tracePt t="15932" x="8521700" y="2379663"/>
          <p14:tracePt t="15950" x="8539163" y="2379663"/>
          <p14:tracePt t="15952" x="8555038" y="2379663"/>
          <p14:tracePt t="15964" x="8572500" y="2379663"/>
          <p14:tracePt t="15968" x="8580438" y="2379663"/>
          <p14:tracePt t="15982" x="8597900" y="2379663"/>
          <p14:tracePt t="15984" x="8605838" y="2379663"/>
          <p14:tracePt t="16002" x="8615363" y="2379663"/>
          <p14:tracePt t="16016" x="8623300" y="2387600"/>
          <p14:tracePt t="16032" x="8640763" y="2387600"/>
          <p14:tracePt t="16034" x="8648700" y="2387600"/>
          <p14:tracePt t="16049" x="8674100" y="2387600"/>
          <p14:tracePt t="16065" x="8691563" y="2387600"/>
          <p14:tracePt t="16082" x="8716963" y="2397125"/>
          <p14:tracePt t="16098" x="8742363" y="2397125"/>
          <p14:tracePt t="16102" x="8759825" y="2397125"/>
          <p14:tracePt t="16118" x="8777288" y="2397125"/>
          <p14:tracePt t="16131" x="8785225" y="2397125"/>
          <p14:tracePt t="16134" x="8802688" y="2397125"/>
          <p14:tracePt t="16148" x="8802688" y="2405063"/>
          <p14:tracePt t="16150" x="8818563" y="2405063"/>
          <p14:tracePt t="16164" x="8843963" y="2405063"/>
          <p14:tracePt t="16182" x="8869363" y="2413000"/>
          <p14:tracePt t="16198" x="8904288" y="2422525"/>
          <p14:tracePt t="16205" x="8912225" y="2430463"/>
          <p14:tracePt t="16217" x="8929688" y="2438400"/>
          <p14:tracePt t="16218" x="8947150" y="2438400"/>
          <p14:tracePt t="16234" x="8963025" y="2438400"/>
          <p14:tracePt t="16251" x="8972550" y="2438400"/>
          <p14:tracePt t="16264" x="8980488" y="2438400"/>
          <p14:tracePt t="16284" x="8988425" y="2438400"/>
          <p14:tracePt t="16327" x="9005888" y="2438400"/>
          <p14:tracePt t="16337" x="9023350" y="2447925"/>
          <p14:tracePt t="16350" x="9039225" y="2463800"/>
          <p14:tracePt t="16367" x="9064625" y="2473325"/>
          <p14:tracePt t="16379" x="9082088" y="2473325"/>
          <p14:tracePt t="16380" x="9099550" y="2481263"/>
          <p14:tracePt t="16396" x="9124950" y="2489200"/>
          <p14:tracePt t="16404" x="9150350" y="2498725"/>
          <p14:tracePt t="16412" x="9158288" y="2506663"/>
          <p14:tracePt t="16420" x="9183688" y="2506663"/>
          <p14:tracePt t="16429" x="9201150" y="2516188"/>
          <p14:tracePt t="16434" x="9209088" y="2516188"/>
          <p14:tracePt t="16448" x="9226550" y="2516188"/>
          <p14:tracePt t="16450" x="9244013" y="2516188"/>
          <p14:tracePt t="16465" x="9251950" y="2524125"/>
          <p14:tracePt t="16466" x="9269413" y="2524125"/>
          <p14:tracePt t="16484" x="9286875" y="2524125"/>
          <p14:tracePt t="16500" x="9312275" y="2524125"/>
          <p14:tracePt t="16505" x="9328150" y="2524125"/>
          <p14:tracePt t="16515" x="9337675" y="2524125"/>
          <p14:tracePt t="16521" x="9345613" y="2524125"/>
          <p14:tracePt t="16532" x="9363075" y="2532063"/>
          <p14:tracePt t="16534" x="9371013" y="2532063"/>
          <p14:tracePt t="16547" x="9380538" y="2532063"/>
          <p14:tracePt t="16551" x="9388475" y="2532063"/>
          <p14:tracePt t="16565" x="9396413" y="2532063"/>
          <p14:tracePt t="16566" x="9405938" y="2532063"/>
          <p14:tracePt t="16584" x="9413875" y="2541588"/>
          <p14:tracePt t="16599" x="9439275" y="2541588"/>
          <p14:tracePt t="16615" x="9447213" y="2541588"/>
          <p14:tracePt t="16633" x="9456738" y="2541588"/>
          <p14:tracePt t="16636" x="9464675" y="2541588"/>
          <p14:tracePt t="16652" x="9472613" y="2541588"/>
          <p14:tracePt t="16671" x="9482138" y="2541588"/>
          <p14:tracePt t="16705" x="9490075" y="2541588"/>
          <p14:tracePt t="16721" x="9498013" y="2549525"/>
          <p14:tracePt t="16731" x="9507538" y="2549525"/>
          <p14:tracePt t="16745" x="9523413" y="2549525"/>
          <p14:tracePt t="16759" x="9540875" y="2549525"/>
          <p14:tracePt t="16765" x="9550400" y="2549525"/>
          <p14:tracePt t="16780" x="9558338" y="2549525"/>
          <p14:tracePt t="16782" x="9575800" y="2549525"/>
          <p14:tracePt t="16799" x="9601200" y="2549525"/>
          <p14:tracePt t="16804" x="9617075" y="2549525"/>
          <p14:tracePt t="16816" x="9634538" y="2549525"/>
          <p14:tracePt t="16821" x="9659938" y="2557463"/>
          <p14:tracePt t="16832" x="9677400" y="2557463"/>
          <p14:tracePt t="16836" x="9685338" y="2557463"/>
          <p14:tracePt t="16849" x="9702800" y="2557463"/>
          <p14:tracePt t="16852" x="9710738" y="2557463"/>
          <p14:tracePt t="16864" x="9728200" y="2557463"/>
          <p14:tracePt t="16866" x="9745663" y="2557463"/>
          <p14:tracePt t="16883" x="9771063" y="2557463"/>
          <p14:tracePt t="16900" x="9796463" y="2549525"/>
          <p14:tracePt t="16912" x="9829800" y="2541588"/>
          <p14:tracePt t="16932" x="9839325" y="2541588"/>
          <p14:tracePt t="16949" x="9847263" y="2532063"/>
          <p14:tracePt t="16965" x="9855200" y="2532063"/>
          <p14:tracePt t="16971" x="9872663" y="2532063"/>
          <p14:tracePt t="16983" x="9880600" y="2532063"/>
          <p14:tracePt t="16986" x="9890125" y="2532063"/>
          <p14:tracePt t="17000" x="9898063" y="2541588"/>
          <p14:tracePt t="17015" x="9915525" y="2549525"/>
          <p14:tracePt t="17018" x="9931400" y="2557463"/>
          <p14:tracePt t="17033" x="9956800" y="2566988"/>
          <p14:tracePt t="17050" x="9966325" y="2574925"/>
          <p14:tracePt t="17065" x="9983788" y="2574925"/>
          <p14:tracePt t="17083" x="9991725" y="2574925"/>
          <p14:tracePt t="17099" x="9999663" y="2566988"/>
          <p14:tracePt t="17143" x="10009188" y="2566988"/>
          <p14:tracePt t="17186" x="10017125" y="2566988"/>
          <p14:tracePt t="17202" x="10025063" y="2566988"/>
          <p14:tracePt t="17215" x="10025063" y="2574925"/>
          <p14:tracePt t="17302" x="10034588" y="2574925"/>
          <p14:tracePt t="17315" x="10042525" y="2574925"/>
          <p14:tracePt t="17331" x="10059988" y="2574925"/>
          <p14:tracePt t="17346" x="10075863" y="2592388"/>
          <p14:tracePt t="17368" x="10085388" y="2592388"/>
          <p14:tracePt t="17381" x="10093325" y="2592388"/>
          <p14:tracePt t="17395" x="10101263" y="2592388"/>
          <p14:tracePt t="17402" x="10110788" y="2592388"/>
          <p14:tracePt t="17418" x="10118725" y="2592388"/>
          <p14:tracePt t="17432" x="10126663" y="2592388"/>
          <p14:tracePt t="17434" x="10136188" y="2592388"/>
          <p14:tracePt t="17450" x="10153650" y="2592388"/>
          <p14:tracePt t="17467" x="10169525" y="2592388"/>
          <p14:tracePt t="17484" x="10179050" y="2592388"/>
          <p14:tracePt t="17499" x="10186988" y="2592388"/>
          <p14:tracePt t="17505" x="10194925" y="2592388"/>
          <p14:tracePt t="17518" x="10204450" y="2592388"/>
          <p14:tracePt t="17604" x="10204450" y="2600325"/>
          <p14:tracePt t="17618" x="10212388" y="2600325"/>
          <p14:tracePt t="17630" x="10212388" y="2608263"/>
          <p14:tracePt t="17643" x="10220325" y="2617788"/>
          <p14:tracePt t="17659" x="10220325" y="2625725"/>
          <p14:tracePt t="17670" x="10220325" y="2633663"/>
          <p14:tracePt t="17672" x="10204450" y="2643188"/>
          <p14:tracePt t="17686" x="10194925" y="2643188"/>
          <p14:tracePt t="17700" x="10161588" y="2668588"/>
          <p14:tracePt t="17705" x="10136188" y="2686050"/>
          <p14:tracePt t="17716" x="10118725" y="2693988"/>
          <p14:tracePt t="17718" x="10059988" y="2693988"/>
          <p14:tracePt t="17733" x="9991725" y="2693988"/>
          <p14:tracePt t="17734" x="9923463" y="2693988"/>
          <p14:tracePt t="17750" x="9702800" y="2727325"/>
          <p14:tracePt t="17767" x="9421813" y="2736850"/>
          <p14:tracePt t="17783" x="9039225" y="2762250"/>
          <p14:tracePt t="17800" x="8580438" y="2813050"/>
          <p14:tracePt t="17805" x="8334375" y="2838450"/>
          <p14:tracePt t="17816" x="8062913" y="2871788"/>
          <p14:tracePt t="17821" x="7875588" y="2889250"/>
          <p14:tracePt t="17832" x="7662863" y="2897188"/>
          <p14:tracePt t="17834" x="7527925" y="2922588"/>
          <p14:tracePt t="17848" x="7383463" y="2949575"/>
          <p14:tracePt t="17850" x="7256463" y="2974975"/>
          <p14:tracePt t="17865" x="7137400" y="2982913"/>
          <p14:tracePt t="17866" x="7000875" y="2982913"/>
          <p14:tracePt t="17885" x="6729413" y="2990850"/>
          <p14:tracePt t="17889" x="6643688" y="3008313"/>
          <p14:tracePt t="17899" x="6559550" y="3025775"/>
          <p14:tracePt t="17905" x="6483350" y="3033713"/>
          <p14:tracePt t="17916" x="6440488" y="3041650"/>
          <p14:tracePt t="17921" x="6415088" y="3051175"/>
          <p14:tracePt t="17933" x="6397625" y="3059113"/>
          <p14:tracePt t="17934" x="6380163" y="3067050"/>
          <p14:tracePt t="17948" x="6372225" y="3076575"/>
          <p14:tracePt t="17950" x="6354763" y="3094038"/>
          <p14:tracePt t="17967" x="6338888" y="3094038"/>
          <p14:tracePt t="17985" x="6329363" y="3101975"/>
          <p14:tracePt t="18000" x="6311900" y="3109913"/>
          <p14:tracePt t="18021" x="6303963" y="3109913"/>
          <p14:tracePt t="18034" x="6296025" y="3119438"/>
          <p14:tracePt t="18051" x="6270625" y="3119438"/>
          <p14:tracePt t="18068" x="6253163" y="3119438"/>
          <p14:tracePt t="18083" x="6245225" y="3119438"/>
          <p14:tracePt t="18109" x="6235700" y="3119438"/>
          <p14:tracePt t="18221" x="6227763" y="3119438"/>
          <p14:tracePt t="18233" x="6219825" y="3109913"/>
          <p14:tracePt t="18247" x="6194425" y="3094038"/>
          <p14:tracePt t="18262" x="6176963" y="3084513"/>
          <p14:tracePt t="18276" x="6167438" y="3076575"/>
          <p14:tracePt t="18349" x="6167438" y="3067050"/>
          <p14:tracePt t="18386" x="6159500" y="3067050"/>
          <p14:tracePt t="18402" x="6151563" y="3067050"/>
          <p14:tracePt t="18422" x="6142038" y="3059113"/>
          <p14:tracePt t="18436" x="6142038" y="3051175"/>
          <p14:tracePt t="18464" x="6134100" y="3051175"/>
          <p14:tracePt t="18478" x="6126163" y="3041650"/>
          <p14:tracePt t="18492" x="6126163" y="3033713"/>
          <p14:tracePt t="18792" x="6134100" y="3033713"/>
          <p14:tracePt t="18807" x="6142038" y="3033713"/>
          <p14:tracePt t="18820" x="6151563" y="3033713"/>
          <p14:tracePt t="18824" x="6159500" y="3025775"/>
          <p14:tracePt t="18851" x="6184900" y="3025775"/>
          <p14:tracePt t="18855" x="6202363" y="3025775"/>
          <p14:tracePt t="18864" x="6219825" y="3025775"/>
          <p14:tracePt t="18885" x="6253163" y="3025775"/>
          <p14:tracePt t="18898" x="6270625" y="3025775"/>
          <p14:tracePt t="18900" x="6286500" y="3025775"/>
          <p14:tracePt t="18917" x="6296025" y="3025775"/>
          <p14:tracePt t="18933" x="6303963" y="3025775"/>
          <p14:tracePt t="18934" x="6303963" y="3016250"/>
          <p14:tracePt t="18954" x="6311900" y="3016250"/>
          <p14:tracePt t="18968" x="6321425" y="3008313"/>
          <p14:tracePt t="18984" x="6338888" y="3000375"/>
          <p14:tracePt t="19001" x="6364288" y="3000375"/>
          <p14:tracePt t="19018" x="6389688" y="3000375"/>
          <p14:tracePt t="19030" x="6405563" y="3000375"/>
          <p14:tracePt t="19052" x="6423025" y="3000375"/>
          <p14:tracePt t="19054" x="6430963" y="3000375"/>
          <p14:tracePt t="19066" x="6440488" y="3000375"/>
          <p14:tracePt t="19068" x="6448425" y="3000375"/>
          <p14:tracePt t="19083" x="6456363" y="3000375"/>
          <p14:tracePt t="19084" x="6465888" y="3000375"/>
          <p14:tracePt t="19100" x="6499225" y="3008313"/>
          <p14:tracePt t="19115" x="6508750" y="3008313"/>
          <p14:tracePt t="19116" x="6524625" y="3016250"/>
          <p14:tracePt t="19133" x="6550025" y="3025775"/>
          <p14:tracePt t="19149" x="6584950" y="3033713"/>
          <p14:tracePt t="19154" x="6592888" y="3033713"/>
          <p14:tracePt t="19165" x="6610350" y="3033713"/>
          <p14:tracePt t="19170" x="6618288" y="3033713"/>
          <p14:tracePt t="19185" x="6653213" y="3041650"/>
          <p14:tracePt t="19201" x="6678613" y="3041650"/>
          <p14:tracePt t="19218" x="6686550" y="3041650"/>
          <p14:tracePt t="19233" x="6694488" y="3041650"/>
          <p14:tracePt t="19329" x="6704013" y="3041650"/>
          <p14:tracePt t="19350" x="6711950" y="3041650"/>
          <p14:tracePt t="19365" x="6719888" y="3033713"/>
          <p14:tracePt t="19366" x="6729413" y="3033713"/>
          <p14:tracePt t="19378" x="6729413" y="3025775"/>
          <p14:tracePt t="19388" x="6737350" y="3025775"/>
          <p14:tracePt t="19392" x="6745288" y="3025775"/>
          <p14:tracePt t="19404" x="6754813" y="3025775"/>
          <p14:tracePt t="19412" x="6762750" y="3025775"/>
          <p14:tracePt t="19434" x="6780213" y="3025775"/>
          <p14:tracePt t="19436" x="6788150" y="3025775"/>
          <p14:tracePt t="19455" x="6805613" y="3025775"/>
          <p14:tracePt t="19468" x="6813550" y="3025775"/>
          <p14:tracePt t="19471" x="6813550" y="3016250"/>
          <p14:tracePt t="19485" x="6823075" y="3016250"/>
          <p14:tracePt t="19486" x="6831013" y="3016250"/>
          <p14:tracePt t="19500" x="6838950" y="3016250"/>
          <p14:tracePt t="19516" x="6856413" y="3016250"/>
          <p14:tracePt t="19534" x="6873875" y="3008313"/>
          <p14:tracePt t="19550" x="6881813" y="3008313"/>
          <p14:tracePt t="19552" x="6889750" y="3008313"/>
          <p14:tracePt t="19567" x="6899275" y="3008313"/>
          <p14:tracePt t="19602" x="6907213" y="3008313"/>
          <p14:tracePt t="20053" x="6915150" y="3008313"/>
          <p14:tracePt t="20068" x="6924675" y="3008313"/>
          <p14:tracePt t="20269" x="6932613" y="3008313"/>
          <p14:tracePt t="20319" x="6942138" y="3008313"/>
          <p14:tracePt t="20346" x="6950075" y="3008313"/>
          <p14:tracePt t="20360" x="6958013" y="3008313"/>
          <p14:tracePt t="20376" x="6967538" y="3008313"/>
          <p14:tracePt t="20389" x="6975475" y="3008313"/>
          <p14:tracePt t="20400" x="6983413" y="3008313"/>
          <p14:tracePt t="20504" x="6992938" y="3008313"/>
          <p14:tracePt t="20517" x="7000875" y="3008313"/>
          <p14:tracePt t="20532" x="7018338" y="3008313"/>
          <p14:tracePt t="20546" x="7043738" y="3008313"/>
          <p14:tracePt t="20561" x="7077075" y="3016250"/>
          <p14:tracePt t="20569" x="7085013" y="3025775"/>
          <p14:tracePt t="20580" x="7102475" y="3025775"/>
          <p14:tracePt t="20582" x="7112000" y="3025775"/>
          <p14:tracePt t="20599" x="7127875" y="3025775"/>
          <p14:tracePt t="20604" x="7137400" y="3025775"/>
          <p14:tracePt t="20613" x="7145338" y="3025775"/>
          <p14:tracePt t="20620" x="7153275" y="3025775"/>
          <p14:tracePt t="20721" x="7162800" y="3016250"/>
          <p14:tracePt t="20736" x="7170738" y="3016250"/>
          <p14:tracePt t="20754" x="7178675" y="3008313"/>
          <p14:tracePt t="20768" x="7178675" y="3000375"/>
          <p14:tracePt t="20770" x="7178675" y="2990850"/>
          <p14:tracePt t="20782" x="7188200" y="2990850"/>
          <p14:tracePt t="20786" x="7188200" y="2982913"/>
          <p14:tracePt t="20800" x="7196138" y="2982913"/>
          <p14:tracePt t="20802" x="7196138" y="2974975"/>
          <p14:tracePt t="20817" x="7204075" y="2974975"/>
          <p14:tracePt t="20834" x="7213600" y="2974975"/>
          <p14:tracePt t="20836" x="7213600" y="2965450"/>
          <p14:tracePt t="20866" x="7221538" y="2965450"/>
          <p14:tracePt t="20966" x="7221538" y="2957513"/>
          <p14:tracePt t="20980" x="7229475" y="2949575"/>
          <p14:tracePt t="20996" x="7239000" y="2949575"/>
          <p14:tracePt t="21011" x="7256463" y="2949575"/>
          <p14:tracePt t="21021" x="7264400" y="2949575"/>
          <p14:tracePt t="21029" x="7281863" y="2949575"/>
          <p14:tracePt t="21032" x="7297738" y="2949575"/>
          <p14:tracePt t="21047" x="7307263" y="2949575"/>
          <p14:tracePt t="21048" x="7323138" y="2949575"/>
          <p14:tracePt t="21067" x="7348538" y="2949575"/>
          <p14:tracePt t="21070" x="7366000" y="2949575"/>
          <p14:tracePt t="21083" x="7373938" y="2949575"/>
          <p14:tracePt t="21086" x="7400925" y="2949575"/>
          <p14:tracePt t="21102" x="7434263" y="2949575"/>
          <p14:tracePt t="21119" x="7467600" y="2949575"/>
          <p14:tracePt t="21131" x="7477125" y="2949575"/>
          <p14:tracePt t="21132" x="7485063" y="2949575"/>
          <p14:tracePt t="21151" x="7502525" y="2949575"/>
          <p14:tracePt t="21167" x="7518400" y="2949575"/>
          <p14:tracePt t="21182" x="7535863" y="2949575"/>
          <p14:tracePt t="21295" x="7545388" y="2949575"/>
          <p14:tracePt t="21334" x="7553325" y="2949575"/>
          <p14:tracePt t="21352" x="7561263" y="2949575"/>
          <p14:tracePt t="21384" x="7570788" y="2949575"/>
          <p14:tracePt t="21777" x="7578725" y="2949575"/>
          <p14:tracePt t="21829" x="7586663" y="2949575"/>
          <p14:tracePt t="21844" x="7586663" y="2940050"/>
          <p14:tracePt t="21859" x="7596188" y="2940050"/>
          <p14:tracePt t="21875" x="7604125" y="2932113"/>
          <p14:tracePt t="21909" x="7612063" y="2932113"/>
          <p14:tracePt t="21936" x="7621588" y="2922588"/>
          <p14:tracePt t="21971" x="7629525" y="2914650"/>
          <p14:tracePt t="21983" x="7637463" y="2914650"/>
          <p14:tracePt t="21997" x="7646988" y="2906713"/>
          <p14:tracePt t="22015" x="7672388" y="2906713"/>
          <p14:tracePt t="22016" x="7688263" y="2906713"/>
          <p14:tracePt t="22030" x="7705725" y="2906713"/>
          <p14:tracePt t="22032" x="7715250" y="2906713"/>
          <p14:tracePt t="22043" x="7731125" y="2906713"/>
          <p14:tracePt t="22055" x="7740650" y="2906713"/>
          <p14:tracePt t="22066" x="7756525" y="2906713"/>
          <p14:tracePt t="22092" x="7766050" y="2906713"/>
          <p14:tracePt t="22112" x="7773988" y="2906713"/>
          <p14:tracePt t="22126" x="7781925" y="2906713"/>
          <p14:tracePt t="22138" x="7799388" y="2906713"/>
          <p14:tracePt t="22152" x="7816850" y="2906713"/>
          <p14:tracePt t="22167" x="7842250" y="2906713"/>
          <p14:tracePt t="22182" x="7867650" y="2906713"/>
          <p14:tracePt t="22198" x="7893050" y="2906713"/>
          <p14:tracePt t="22217" x="7918450" y="2906713"/>
          <p14:tracePt t="22221" x="7935913" y="2906713"/>
          <p14:tracePt t="22234" x="7943850" y="2906713"/>
          <p14:tracePt t="22236" x="7961313" y="2906713"/>
          <p14:tracePt t="22253" x="7994650" y="2906713"/>
          <p14:tracePt t="22266" x="8020050" y="2906713"/>
          <p14:tracePt t="22282" x="8054975" y="2906713"/>
          <p14:tracePt t="22301" x="8062913" y="2906713"/>
          <p14:tracePt t="22314" x="8070850" y="2906713"/>
          <p14:tracePt t="22444" x="8080375" y="2906713"/>
          <p14:tracePt t="22460" x="8096250" y="2906713"/>
          <p14:tracePt t="22477" x="8121650" y="2906713"/>
          <p14:tracePt t="22492" x="8156575" y="2906713"/>
          <p14:tracePt t="22501" x="8164513" y="2906713"/>
          <p14:tracePt t="22512" x="8181975" y="2906713"/>
          <p14:tracePt t="22514" x="8189913" y="2906713"/>
          <p14:tracePt t="22529" x="8199438" y="2914650"/>
          <p14:tracePt t="22530" x="8207375" y="2914650"/>
          <p14:tracePt t="22536" x="8215313" y="2914650"/>
          <p14:tracePt t="22676" x="8224838" y="2914650"/>
          <p14:tracePt t="22726" x="8232775" y="2914650"/>
          <p14:tracePt t="22764" x="8240713" y="2914650"/>
          <p14:tracePt t="22779" x="8250238" y="2914650"/>
          <p14:tracePt t="22781" x="8258175" y="2922588"/>
          <p14:tracePt t="22797" x="8275638" y="2922588"/>
          <p14:tracePt t="22809" x="8283575" y="2922588"/>
          <p14:tracePt t="22823" x="8291513" y="2922588"/>
          <p14:tracePt t="22824" x="8308975" y="2922588"/>
          <p14:tracePt t="22838" x="8318500" y="2922588"/>
          <p14:tracePt t="22846" x="8334375" y="2922588"/>
          <p14:tracePt t="22864" x="8343900" y="2932113"/>
          <p14:tracePt t="22886" x="8351838" y="2932113"/>
          <p14:tracePt t="22951" x="8359775" y="2932113"/>
          <p14:tracePt t="22966" x="8369300" y="2932113"/>
          <p14:tracePt t="22982" x="8394700" y="2932113"/>
          <p14:tracePt t="22997" x="8410575" y="2932113"/>
          <p14:tracePt t="23012" x="8435975" y="2932113"/>
          <p14:tracePt t="23026" x="8453438" y="2932113"/>
          <p14:tracePt t="23034" x="8462963" y="2932113"/>
          <p14:tracePt t="23045" x="8470900" y="2932113"/>
          <p14:tracePt t="23050" x="8488363" y="2932113"/>
          <p14:tracePt t="23077" x="8496300" y="2932113"/>
          <p14:tracePt t="23217" x="8496300" y="2940050"/>
          <p14:tracePt t="23233" x="8496300" y="2949575"/>
          <p14:tracePt t="23235" x="8496300" y="2957513"/>
          <p14:tracePt t="23267" x="8462963" y="2990850"/>
          <p14:tracePt t="23283" x="8435975" y="3008313"/>
          <p14:tracePt t="23296" x="8385175" y="3025775"/>
          <p14:tracePt t="23312" x="8291513" y="3051175"/>
          <p14:tracePt t="23320" x="8232775" y="3076575"/>
          <p14:tracePt t="23329" x="8181975" y="3094038"/>
          <p14:tracePt t="23336" x="8121650" y="3127375"/>
          <p14:tracePt t="23346" x="8037513" y="3144838"/>
          <p14:tracePt t="23350" x="7935913" y="3170238"/>
          <p14:tracePt t="23364" x="7832725" y="3203575"/>
          <p14:tracePt t="23366" x="7715250" y="3238500"/>
          <p14:tracePt t="23381" x="7586663" y="3271838"/>
          <p14:tracePt t="23381" x="7493000" y="3297238"/>
          <p14:tracePt t="23401" x="7315200" y="3340100"/>
          <p14:tracePt t="23404" x="7229475" y="3373438"/>
          <p14:tracePt t="23418" x="7145338" y="3398838"/>
          <p14:tracePt t="23420" x="7026275" y="3416300"/>
          <p14:tracePt t="23434" x="6899275" y="3433763"/>
          <p14:tracePt t="23436" x="6797675" y="3441700"/>
          <p14:tracePt t="23448" x="6711950" y="3441700"/>
          <p14:tracePt t="23450" x="6626225" y="3467100"/>
          <p14:tracePt t="23466" x="6483350" y="3475038"/>
          <p14:tracePt t="23482" x="6397625" y="3475038"/>
          <p14:tracePt t="23499" x="6338888" y="3475038"/>
          <p14:tracePt t="23517" x="6303963" y="3475038"/>
          <p14:tracePt t="23520" x="6296025" y="3475038"/>
          <p14:tracePt t="23531" x="6286500" y="3475038"/>
          <p14:tracePt t="23899" x="6296025" y="3475038"/>
          <p14:tracePt t="24011" x="6296025" y="3484563"/>
          <p14:tracePt t="24026" x="6296025" y="3492500"/>
          <p14:tracePt t="24044" x="6286500" y="3517900"/>
          <p14:tracePt t="24060" x="6270625" y="3527425"/>
          <p14:tracePt t="24076" x="6245225" y="3560763"/>
          <p14:tracePt t="24092" x="6219825" y="3578225"/>
          <p14:tracePt t="24100" x="6210300" y="3586163"/>
          <p14:tracePt t="24113" x="6202363" y="3594100"/>
          <p14:tracePt t="24114" x="6194425" y="3603625"/>
          <p14:tracePt t="24132" x="6184900" y="3611563"/>
          <p14:tracePt t="24146" x="6184900" y="3619500"/>
          <p14:tracePt t="24166" x="6176963" y="3629025"/>
          <p14:tracePt t="24185" x="6176963" y="3636963"/>
          <p14:tracePt t="24200" x="6176963" y="3646488"/>
          <p14:tracePt t="24226" x="6184900" y="3646488"/>
          <p14:tracePt t="24243" x="6194425" y="3646488"/>
          <p14:tracePt t="24284" x="6194425" y="3636963"/>
          <p14:tracePt t="24301" x="6202363" y="3629025"/>
          <p14:tracePt t="24317" x="6202363" y="3611563"/>
          <p14:tracePt t="24423" x="6194425" y="3611563"/>
          <p14:tracePt t="24442" x="6194425" y="3619500"/>
          <p14:tracePt t="24462" x="6194425" y="3629025"/>
          <p14:tracePt t="24476" x="6194425" y="3654425"/>
          <p14:tracePt t="24485" x="6194425" y="3662363"/>
          <p14:tracePt t="24495" x="6194425" y="3679825"/>
          <p14:tracePt t="24500" x="6202363" y="3687763"/>
          <p14:tracePt t="24514" x="6210300" y="3705225"/>
          <p14:tracePt t="24516" x="6219825" y="3722688"/>
          <p14:tracePt t="24534" x="6235700" y="3738563"/>
          <p14:tracePt t="24551" x="6261100" y="3756025"/>
          <p14:tracePt t="24555" x="6270625" y="3763963"/>
          <p14:tracePt t="24564" x="6286500" y="3763963"/>
          <p14:tracePt t="24570" x="6303963" y="3763963"/>
          <p14:tracePt t="24581" x="6311900" y="3763963"/>
          <p14:tracePt t="24586" x="6329363" y="3763963"/>
          <p14:tracePt t="24601" x="6354763" y="3756025"/>
          <p14:tracePt t="24618" x="6380163" y="3748088"/>
          <p14:tracePt t="24632" x="6389688" y="3738563"/>
          <p14:tracePt t="24654" x="6397625" y="3722688"/>
          <p14:tracePt t="24667" x="6397625" y="3713163"/>
          <p14:tracePt t="24688" x="6397625" y="3697288"/>
          <p14:tracePt t="24704" x="6397625" y="3671888"/>
          <p14:tracePt t="24705" x="6397625" y="3654425"/>
          <p14:tracePt t="24717" x="6389688" y="3646488"/>
          <p14:tracePt t="24721" x="6389688" y="3636963"/>
          <p14:tracePt t="24734" x="6380163" y="3629025"/>
          <p14:tracePt t="24735" x="6380163" y="3619500"/>
          <p14:tracePt t="24747" x="6372225" y="3619500"/>
          <p14:tracePt t="24750" x="6372225" y="3611563"/>
          <p14:tracePt t="24911" x="6380163" y="3611563"/>
          <p14:tracePt t="24926" x="6405563" y="3619500"/>
          <p14:tracePt t="24943" x="6430963" y="3619500"/>
          <p14:tracePt t="24961" x="6456363" y="3619500"/>
          <p14:tracePt t="24962" x="6473825" y="3619500"/>
          <p14:tracePt t="24978" x="6499225" y="3619500"/>
          <p14:tracePt t="24994" x="6524625" y="3619500"/>
          <p14:tracePt t="25002" x="6542088" y="3619500"/>
          <p14:tracePt t="25014" x="6559550" y="3619500"/>
          <p14:tracePt t="25018" x="6567488" y="3619500"/>
          <p14:tracePt t="25035" x="6592888" y="3619500"/>
          <p14:tracePt t="25052" x="6618288" y="3619500"/>
          <p14:tracePt t="25064" x="6643688" y="3611563"/>
          <p14:tracePt t="25071" x="6653213" y="3603625"/>
          <p14:tracePt t="25082" x="6661150" y="3603625"/>
          <p14:tracePt t="25086" x="6678613" y="3603625"/>
          <p14:tracePt t="25097" x="6686550" y="3594100"/>
          <p14:tracePt t="25102" x="6694488" y="3594100"/>
          <p14:tracePt t="25114" x="6704013" y="3594100"/>
          <p14:tracePt t="25132" x="6711950" y="3594100"/>
          <p14:tracePt t="25136" x="6729413" y="3594100"/>
          <p14:tracePt t="25148" x="6737350" y="3594100"/>
          <p14:tracePt t="25165" x="6745288" y="3594100"/>
          <p14:tracePt t="25184" x="6770688" y="3594100"/>
          <p14:tracePt t="25186" x="6788150" y="3594100"/>
          <p14:tracePt t="25197" x="6797675" y="3594100"/>
          <p14:tracePt t="25202" x="6813550" y="3594100"/>
          <p14:tracePt t="25214" x="6831013" y="3594100"/>
          <p14:tracePt t="25218" x="6838950" y="3594100"/>
          <p14:tracePt t="25232" x="6873875" y="3594100"/>
          <p14:tracePt t="25249" x="6889750" y="3594100"/>
          <p14:tracePt t="25265" x="6907213" y="3594100"/>
          <p14:tracePt t="25283" x="6924675" y="3586163"/>
          <p14:tracePt t="25286" x="6924675" y="3578225"/>
          <p14:tracePt t="25298" x="6932613" y="3578225"/>
          <p14:tracePt t="25302" x="6942138" y="3578225"/>
          <p14:tracePt t="25313" x="6942138" y="3568700"/>
          <p14:tracePt t="25332" x="6942138" y="3560763"/>
          <p14:tracePt t="25336" x="6950075" y="3560763"/>
          <p14:tracePt t="25348" x="6958013" y="3560763"/>
          <p14:tracePt t="25352" x="6967538" y="3552825"/>
          <p14:tracePt t="25363" x="6975475" y="3543300"/>
          <p14:tracePt t="25368" x="6975475" y="3535363"/>
          <p14:tracePt t="25382" x="6983413" y="3535363"/>
          <p14:tracePt t="25398" x="6992938" y="3517900"/>
          <p14:tracePt t="25414" x="7000875" y="3509963"/>
          <p14:tracePt t="25433" x="7008813" y="3492500"/>
          <p14:tracePt t="25454" x="7018338" y="3467100"/>
          <p14:tracePt t="25469" x="7026275" y="3441700"/>
          <p14:tracePt t="25485" x="7034213" y="3424238"/>
          <p14:tracePt t="25500" x="7034213" y="3408363"/>
          <p14:tracePt t="25516" x="7043738" y="3390900"/>
          <p14:tracePt t="25532" x="7051675" y="3382963"/>
          <p14:tracePt t="25552" x="7051675" y="3373438"/>
          <p14:tracePt t="25606" x="7051675" y="3365500"/>
          <p14:tracePt t="25781" x="7051675" y="3355975"/>
          <p14:tracePt t="25801" x="7051675" y="3348038"/>
          <p14:tracePt t="25816" x="7059613" y="3348038"/>
          <p14:tracePt t="25835" x="7085013" y="3348038"/>
          <p14:tracePt t="25851" x="7094538" y="3348038"/>
          <p14:tracePt t="25867" x="7102475" y="3348038"/>
          <p14:tracePt t="25882" x="7112000" y="3348038"/>
          <p14:tracePt t="25893" x="7119938" y="3348038"/>
          <p14:tracePt t="25928" x="7127875" y="3348038"/>
          <p14:tracePt t="25974" x="7137400" y="3348038"/>
          <p14:tracePt t="25991" x="7145338" y="3348038"/>
          <p14:tracePt t="26009" x="7162800" y="3355975"/>
          <p14:tracePt t="26026" x="7170738" y="3355975"/>
          <p14:tracePt t="26038" x="7178675" y="3355975"/>
          <p14:tracePt t="26042" x="7188200" y="3355975"/>
          <p14:tracePt t="26054" x="7213600" y="3365500"/>
          <p14:tracePt t="26070" x="7229475" y="3365500"/>
          <p14:tracePt t="26080" x="7239000" y="3365500"/>
          <p14:tracePt t="26086" x="7246938" y="3373438"/>
          <p14:tracePt t="26098" x="7256463" y="3373438"/>
          <p14:tracePt t="26100" x="7264400" y="3373438"/>
          <p14:tracePt t="26118" x="7281863" y="3373438"/>
          <p14:tracePt t="26134" x="7297738" y="3373438"/>
          <p14:tracePt t="26153" x="7315200" y="3373438"/>
          <p14:tracePt t="26168" x="7323138" y="3373438"/>
          <p14:tracePt t="26170" x="7332663" y="3365500"/>
          <p14:tracePt t="26186" x="7340600" y="3365500"/>
          <p14:tracePt t="26202" x="7348538" y="3365500"/>
          <p14:tracePt t="26216" x="7358063" y="3365500"/>
          <p14:tracePt t="26238" x="7373938" y="3365500"/>
          <p14:tracePt t="26253" x="7383463" y="3365500"/>
          <p14:tracePt t="26263" x="7400925" y="3365500"/>
          <p14:tracePt t="26282" x="7408863" y="3365500"/>
          <p14:tracePt t="26298" x="7416800" y="3355975"/>
          <p14:tracePt t="26316" x="7426325" y="3355975"/>
          <p14:tracePt t="26320" x="7426325" y="3348038"/>
          <p14:tracePt t="26607" x="7426325" y="3355975"/>
          <p14:tracePt t="26624" x="7426325" y="3365500"/>
          <p14:tracePt t="26643" x="7426325" y="3382963"/>
          <p14:tracePt t="26645" x="7426325" y="3398838"/>
          <p14:tracePt t="26664" x="7408863" y="3416300"/>
          <p14:tracePt t="26678" x="7400925" y="3449638"/>
          <p14:tracePt t="26688" x="7400925" y="3459163"/>
          <p14:tracePt t="26702" x="7383463" y="3492500"/>
          <p14:tracePt t="26716" x="7366000" y="3509963"/>
          <p14:tracePt t="26733" x="7348538" y="3543300"/>
          <p14:tracePt t="26751" x="7332663" y="3560763"/>
          <p14:tracePt t="26752" x="7332663" y="3568700"/>
          <p14:tracePt t="26768" x="7315200" y="3594100"/>
          <p14:tracePt t="26786" x="7281863" y="3619500"/>
          <p14:tracePt t="26796" x="7281863" y="3636963"/>
          <p14:tracePt t="26800" x="7264400" y="3646488"/>
          <p14:tracePt t="26815" x="7239000" y="3662363"/>
          <p14:tracePt t="26832" x="7221538" y="3687763"/>
          <p14:tracePt t="26847" x="7204075" y="3697288"/>
          <p14:tracePt t="26854" x="7196138" y="3705225"/>
          <p14:tracePt t="26865" x="7188200" y="3713163"/>
          <p14:tracePt t="26868" x="7178675" y="3713163"/>
          <p14:tracePt t="26883" x="7178675" y="3722688"/>
          <p14:tracePt t="26885" x="7178675" y="3730625"/>
          <p14:tracePt t="26898" x="7170738" y="3730625"/>
          <p14:tracePt t="27412" x="7178675" y="3730625"/>
          <p14:tracePt t="27429" x="7213600" y="3722688"/>
          <p14:tracePt t="27449" x="7246938" y="3713163"/>
          <p14:tracePt t="27450" x="7264400" y="3713163"/>
          <p14:tracePt t="27466" x="7307263" y="3705225"/>
          <p14:tracePt t="27486" x="7373938" y="3705225"/>
          <p14:tracePt t="27504" x="7442200" y="3697288"/>
          <p14:tracePt t="27518" x="7545388" y="3697288"/>
          <p14:tracePt t="27520" x="7604125" y="3697288"/>
          <p14:tracePt t="27534" x="7672388" y="3697288"/>
          <p14:tracePt t="27536" x="7723188" y="3697288"/>
          <p14:tracePt t="27548" x="7766050" y="3687763"/>
          <p14:tracePt t="27552" x="7799388" y="3687763"/>
          <p14:tracePt t="27568" x="7875588" y="3679825"/>
          <p14:tracePt t="27583" x="7951788" y="3671888"/>
          <p14:tracePt t="27602" x="8004175" y="3662363"/>
          <p14:tracePt t="27616" x="8037513" y="3654425"/>
          <p14:tracePt t="27620" x="8054975" y="3646488"/>
          <p14:tracePt t="27631" x="8070850" y="3636963"/>
          <p14:tracePt t="27636" x="8080375" y="3636963"/>
          <p14:tracePt t="27651" x="8080375" y="3629025"/>
          <p14:tracePt t="27890" x="8070850" y="3629025"/>
          <p14:tracePt t="27922" x="8062913" y="3629025"/>
          <p14:tracePt t="27940" x="8054975" y="3629025"/>
          <p14:tracePt t="27961" x="8029575" y="3629025"/>
          <p14:tracePt t="27980" x="8020050" y="3629025"/>
          <p14:tracePt t="27999" x="7994650" y="3629025"/>
          <p14:tracePt t="28017" x="7977188" y="3629025"/>
          <p14:tracePt t="28034" x="7969250" y="3629025"/>
          <p14:tracePt t="28181" x="7961313" y="3629025"/>
          <p14:tracePt t="28666" x="7969250" y="3629025"/>
          <p14:tracePt t="28684" x="7969250" y="3619500"/>
          <p14:tracePt t="28705" x="7977188" y="3619500"/>
          <p14:tracePt t="28723" x="7986713" y="3611563"/>
          <p14:tracePt t="28742" x="8004175" y="3611563"/>
          <p14:tracePt t="28759" x="8012113" y="3611563"/>
          <p14:tracePt t="28775" x="8029575" y="3603625"/>
          <p14:tracePt t="28788" x="8037513" y="3603625"/>
          <p14:tracePt t="28792" x="8054975" y="3603625"/>
          <p14:tracePt t="28806" x="8080375" y="3594100"/>
          <p14:tracePt t="28818" x="8096250" y="3594100"/>
          <p14:tracePt t="28820" x="8105775" y="3594100"/>
          <p14:tracePt t="28830" x="8121650" y="3586163"/>
          <p14:tracePt t="28836" x="8139113" y="3586163"/>
          <p14:tracePt t="28849" x="8156575" y="3586163"/>
          <p14:tracePt t="28852" x="8174038" y="3578225"/>
          <p14:tracePt t="28863" x="8189913" y="3578225"/>
          <p14:tracePt t="28866" x="8207375" y="3578225"/>
          <p14:tracePt t="28882" x="8258175" y="3568700"/>
          <p14:tracePt t="28900" x="8291513" y="3568700"/>
          <p14:tracePt t="28914" x="8318500" y="3568700"/>
          <p14:tracePt t="28921" x="8334375" y="3560763"/>
          <p14:tracePt t="28935" x="8351838" y="3560763"/>
          <p14:tracePt t="28936" x="8359775" y="3552825"/>
          <p14:tracePt t="28952" x="8385175" y="3543300"/>
          <p14:tracePt t="28966" x="8402638" y="3535363"/>
          <p14:tracePt t="28982" x="8410575" y="3527425"/>
          <p14:tracePt t="28997" x="8420100" y="3517900"/>
          <p14:tracePt t="29016" x="8428038" y="3509963"/>
          <p14:tracePt t="29035" x="8445500" y="3502025"/>
          <p14:tracePt t="29050" x="8470900" y="3475038"/>
          <p14:tracePt t="29069" x="8496300" y="3459163"/>
          <p14:tracePt t="29084" x="8529638" y="3433763"/>
          <p14:tracePt t="29086" x="8539163" y="3424238"/>
          <p14:tracePt t="29102" x="8572500" y="3408363"/>
          <p14:tracePt t="29120" x="8589963" y="3398838"/>
          <p14:tracePt t="29132" x="8597900" y="3382963"/>
          <p14:tracePt t="29147" x="8615363" y="3382963"/>
          <p14:tracePt t="29164" x="8632825" y="3365500"/>
          <p14:tracePt t="29184" x="8648700" y="3355975"/>
          <p14:tracePt t="29186" x="8658225" y="3348038"/>
          <p14:tracePt t="29203" x="8674100" y="3330575"/>
          <p14:tracePt t="29222" x="8683625" y="3330575"/>
          <p14:tracePt t="29235" x="8683625" y="3322638"/>
          <p14:tracePt t="29248" x="8691563" y="3322638"/>
          <p14:tracePt t="29280" x="8691563" y="3314700"/>
          <p14:tracePt t="29427" x="8699500" y="3314700"/>
          <p14:tracePt t="29464" x="8699500" y="3305175"/>
          <p14:tracePt t="29483" x="8709025" y="3305175"/>
          <p14:tracePt t="29503" x="8716963" y="3297238"/>
          <p14:tracePt t="29526" x="8724900" y="3297238"/>
          <p14:tracePt t="29542" x="8734425" y="3297238"/>
          <p14:tracePt t="29554" x="8750300" y="3297238"/>
          <p14:tracePt t="29567" x="8767763" y="3297238"/>
          <p14:tracePt t="29584" x="8785225" y="3289300"/>
          <p14:tracePt t="29604" x="8810625" y="3289300"/>
          <p14:tracePt t="29615" x="8818563" y="3289300"/>
          <p14:tracePt t="29632" x="8828088" y="3289300"/>
          <p14:tracePt t="29634" x="8836025" y="3289300"/>
          <p14:tracePt t="29652" x="8843963" y="3289300"/>
          <p14:tracePt t="29668" x="8861425" y="3289300"/>
          <p14:tracePt t="29682" x="8886825" y="3289300"/>
          <p14:tracePt t="29704" x="8921750" y="3289300"/>
          <p14:tracePt t="29717" x="8929688" y="3289300"/>
          <p14:tracePt t="29721" x="8947150" y="3289300"/>
          <p14:tracePt t="29735" x="8972550" y="3289300"/>
          <p14:tracePt t="29750" x="8980488" y="3289300"/>
          <p14:tracePt t="29769" x="9005888" y="3289300"/>
          <p14:tracePt t="29784" x="9023350" y="3289300"/>
          <p14:tracePt t="29804" x="9031288" y="3289300"/>
          <p14:tracePt t="29892" x="9031288" y="3279775"/>
          <p14:tracePt t="29912" x="9039225" y="3279775"/>
          <p14:tracePt t="30004" x="9048750" y="3271838"/>
          <p14:tracePt t="30094" x="9048750" y="3263900"/>
          <p14:tracePt t="30116" x="9056688" y="3263900"/>
          <p14:tracePt t="30156" x="9064625" y="3263900"/>
          <p14:tracePt t="30257" x="9074150" y="3254375"/>
          <p14:tracePt t="30276" x="9074150" y="3246438"/>
          <p14:tracePt t="30296" x="9091613" y="3228975"/>
          <p14:tracePt t="30315" x="9099550" y="3228975"/>
          <p14:tracePt t="30356" x="9099550" y="3221038"/>
          <p14:tracePt t="30452" x="9099550" y="3238500"/>
          <p14:tracePt t="30469" x="9099550" y="3254375"/>
          <p14:tracePt t="30491" x="9099550" y="3263900"/>
          <p14:tracePt t="30510" x="9099550" y="3297238"/>
          <p14:tracePt t="30529" x="9082088" y="3330575"/>
          <p14:tracePt t="30548" x="9048750" y="3373438"/>
          <p14:tracePt t="30559" x="9048750" y="3390900"/>
          <p14:tracePt t="30573" x="9031288" y="3416300"/>
          <p14:tracePt t="30587" x="9013825" y="3441700"/>
          <p14:tracePt t="30597" x="9005888" y="3459163"/>
          <p14:tracePt t="30615" x="9005888" y="3475038"/>
          <p14:tracePt t="30635" x="9005888" y="3484563"/>
          <p14:tracePt t="30657" x="9005888" y="3502025"/>
          <p14:tracePt t="30676" x="8997950" y="3527425"/>
          <p14:tracePt t="30692" x="8997950" y="3543300"/>
          <p14:tracePt t="30704" x="8988425" y="3560763"/>
          <p14:tracePt t="30707" x="8988425" y="3568700"/>
          <p14:tracePt t="30722" x="8972550" y="3594100"/>
          <p14:tracePt t="30741" x="8963025" y="3611563"/>
          <p14:tracePt t="30755" x="8955088" y="3636963"/>
          <p14:tracePt t="30770" x="8947150" y="3636963"/>
          <p14:tracePt t="30786" x="8947150" y="3646488"/>
          <p14:tracePt t="30861" x="8947150" y="3654425"/>
          <p14:tracePt t="31309" x="8937625" y="3654425"/>
          <p14:tracePt t="31328" x="8929688" y="3646488"/>
          <p14:tracePt t="31429" x="8921750" y="3646488"/>
          <p14:tracePt t="31452" x="8912225" y="3646488"/>
          <p14:tracePt t="31512" x="8904288" y="3646488"/>
          <p14:tracePt t="31624" x="8894763" y="3646488"/>
          <p14:tracePt t="31642" x="8878888" y="3646488"/>
          <p14:tracePt t="31665" x="8853488" y="3646488"/>
          <p14:tracePt t="31665" x="8828088" y="3646488"/>
          <p14:tracePt t="31683" x="8785225" y="3646488"/>
          <p14:tracePt t="31702" x="8724900" y="3646488"/>
          <p14:tracePt t="31714" x="8699500" y="3646488"/>
          <p14:tracePt t="31725" x="8648700" y="3662363"/>
          <p14:tracePt t="31734" x="8640763" y="3662363"/>
          <p14:tracePt t="31749" x="8597900" y="3687763"/>
          <p14:tracePt t="31768" x="8572500" y="3713163"/>
          <p14:tracePt t="31784" x="8539163" y="3730625"/>
          <p14:tracePt t="31786" x="8529638" y="3738563"/>
          <p14:tracePt t="31802" x="8496300" y="3773488"/>
          <p14:tracePt t="31815" x="8478838" y="3781425"/>
          <p14:tracePt t="31818" x="8462963" y="3798888"/>
          <p14:tracePt t="31831" x="8445500" y="3816350"/>
          <p14:tracePt t="31832" x="8428038" y="3832225"/>
          <p14:tracePt t="31850" x="8394700" y="3857625"/>
          <p14:tracePt t="31869" x="8359775" y="3892550"/>
          <p14:tracePt t="31874" x="8334375" y="3908425"/>
          <p14:tracePt t="31884" x="8308975" y="3925888"/>
          <p14:tracePt t="31886" x="8283575" y="3943350"/>
          <p14:tracePt t="31895" x="8266113" y="3951288"/>
          <p14:tracePt t="31902" x="8232775" y="3968750"/>
          <p14:tracePt t="31913" x="8189913" y="3994150"/>
          <p14:tracePt t="31918" x="8156575" y="4011613"/>
          <p14:tracePt t="31930" x="8131175" y="4019550"/>
          <p14:tracePt t="31934" x="8096250" y="4037013"/>
          <p14:tracePt t="31951" x="8054975" y="4070350"/>
          <p14:tracePt t="31967" x="8012113" y="4105275"/>
          <p14:tracePt t="31983" x="7986713" y="4130675"/>
          <p14:tracePt t="32003" x="7935913" y="4181475"/>
          <p14:tracePt t="32016" x="7926388" y="4197350"/>
          <p14:tracePt t="32017" x="7910513" y="4206875"/>
          <p14:tracePt t="32034" x="7867650" y="4240213"/>
          <p14:tracePt t="32052" x="7824788" y="4275138"/>
          <p14:tracePt t="32067" x="7781925" y="4300538"/>
          <p14:tracePt t="32081" x="7748588" y="4333875"/>
          <p14:tracePt t="32098" x="7705725" y="4368800"/>
          <p14:tracePt t="32102" x="7680325" y="4384675"/>
          <p14:tracePt t="32114" x="7662863" y="4394200"/>
          <p14:tracePt t="32118" x="7654925" y="4410075"/>
          <p14:tracePt t="32131" x="7637463" y="4427538"/>
          <p14:tracePt t="32134" x="7612063" y="4445000"/>
          <p14:tracePt t="32155" x="7578725" y="4470400"/>
          <p14:tracePt t="32157" x="7570788" y="4486275"/>
          <p14:tracePt t="32174" x="7535863" y="4521200"/>
          <p14:tracePt t="32184" x="7518400" y="4529138"/>
          <p14:tracePt t="32199" x="7502525" y="4554538"/>
          <p14:tracePt t="32204" x="7493000" y="4564063"/>
          <p14:tracePt t="32216" x="7493000" y="4572000"/>
          <p14:tracePt t="32218" x="7485063" y="4579938"/>
          <p14:tracePt t="32230" x="7485063" y="4589463"/>
          <p14:tracePt t="32234" x="7477125" y="4597400"/>
          <p14:tracePt t="32249" x="7477125" y="4605338"/>
          <p14:tracePt t="32268" x="7477125" y="4614863"/>
          <p14:tracePt t="32288" x="7477125" y="4630738"/>
          <p14:tracePt t="32308" x="7477125" y="4648200"/>
          <p14:tracePt t="32325" x="7493000" y="4657725"/>
          <p14:tracePt t="32326" x="7510463" y="4665663"/>
          <p14:tracePt t="32342" x="7545388" y="4691063"/>
          <p14:tracePt t="32355" x="7553325" y="4708525"/>
          <p14:tracePt t="32366" x="7586663" y="4708525"/>
          <p14:tracePt t="32381" x="7612063" y="4724400"/>
          <p14:tracePt t="32397" x="7637463" y="4733925"/>
          <p14:tracePt t="32404" x="7654925" y="4733925"/>
          <p14:tracePt t="32415" x="7662863" y="4733925"/>
          <p14:tracePt t="32420" x="7672388" y="4741863"/>
          <p14:tracePt t="32436" x="7688263" y="4749800"/>
          <p14:tracePt t="32452" x="7715250" y="4749800"/>
          <p14:tracePt t="32463" x="7723188" y="4749800"/>
          <p14:tracePt t="32466" x="7740650" y="4749800"/>
          <p14:tracePt t="32483" x="7766050" y="4733925"/>
          <p14:tracePt t="32504" x="7799388" y="4724400"/>
          <p14:tracePt t="32505" x="7807325" y="4716463"/>
          <p14:tracePt t="32521" x="7842250" y="4708525"/>
          <p14:tracePt t="32542" x="7875588" y="4699000"/>
          <p14:tracePt t="32556" x="7885113" y="4691063"/>
          <p14:tracePt t="32566" x="7900988" y="4673600"/>
          <p14:tracePt t="32582" x="7918450" y="4665663"/>
          <p14:tracePt t="32600" x="7935913" y="4657725"/>
          <p14:tracePt t="32620" x="7943850" y="4622800"/>
          <p14:tracePt t="32642" x="7951788" y="4589463"/>
          <p14:tracePt t="32652" x="7961313" y="4572000"/>
          <p14:tracePt t="32665" x="7961313" y="4564063"/>
          <p14:tracePt t="32665" x="7961313" y="4554538"/>
          <p14:tracePt t="32686" x="7961313" y="4538663"/>
          <p14:tracePt t="32700" x="7961313" y="4513263"/>
          <p14:tracePt t="32714" x="7961313" y="4495800"/>
          <p14:tracePt t="32721" x="7961313" y="4486275"/>
          <p14:tracePt t="32736" x="7943850" y="4486275"/>
          <p14:tracePt t="32752" x="7918450" y="4478338"/>
          <p14:tracePt t="32766" x="7893050" y="4478338"/>
          <p14:tracePt t="32791" x="7867650" y="4486275"/>
          <p14:tracePt t="32809" x="7850188" y="4503738"/>
          <p14:tracePt t="32820" x="7832725" y="4513263"/>
          <p14:tracePt t="32829" x="7832725" y="4529138"/>
          <p14:tracePt t="32836" x="7816850" y="4538663"/>
          <p14:tracePt t="32849" x="7807325" y="4538663"/>
          <p14:tracePt t="32850" x="7807325" y="4546600"/>
          <p14:tracePt t="32868" x="7807325" y="4564063"/>
          <p14:tracePt t="32887" x="7807325" y="4572000"/>
          <p14:tracePt t="32904" x="7807325" y="4579938"/>
          <p14:tracePt t="32918" x="7807325" y="4597400"/>
          <p14:tracePt t="32920" x="7807325" y="4605338"/>
          <p14:tracePt t="32934" x="7816850" y="4614863"/>
          <p14:tracePt t="32936" x="7816850" y="4622800"/>
          <p14:tracePt t="32950" x="7832725" y="4630738"/>
          <p14:tracePt t="32952" x="7850188" y="4630738"/>
          <p14:tracePt t="32968" x="7875588" y="4648200"/>
          <p14:tracePt t="32982" x="7900988" y="4665663"/>
          <p14:tracePt t="33003" x="7935913" y="4665663"/>
          <p14:tracePt t="33019" x="7961313" y="4665663"/>
          <p14:tracePt t="33020" x="7969250" y="4665663"/>
          <p14:tracePt t="33029" x="7994650" y="4665663"/>
          <p14:tracePt t="33036" x="8012113" y="4665663"/>
          <p14:tracePt t="33046" x="8037513" y="4657725"/>
          <p14:tracePt t="33052" x="8045450" y="4648200"/>
          <p14:tracePt t="33067" x="8080375" y="4630738"/>
          <p14:tracePt t="33088" x="8105775" y="4614863"/>
          <p14:tracePt t="33107" x="8131175" y="4589463"/>
          <p14:tracePt t="33123" x="8139113" y="4589463"/>
          <p14:tracePt t="33133" x="8139113" y="4579938"/>
          <p14:tracePt t="33136" x="8139113" y="4572000"/>
          <p14:tracePt t="33148" x="8139113" y="4564063"/>
          <p14:tracePt t="33326" x="8147050" y="4564063"/>
          <p14:tracePt t="33361" x="8147050" y="4554538"/>
          <p14:tracePt t="33380" x="8147050" y="4538663"/>
          <p14:tracePt t="33400" x="8147050" y="4495800"/>
          <p14:tracePt t="33419" x="8139113" y="4452938"/>
          <p14:tracePt t="33431" x="8121650" y="4427538"/>
          <p14:tracePt t="33454" x="8105775" y="4384675"/>
          <p14:tracePt t="33477" x="8088313" y="4341813"/>
          <p14:tracePt t="33492" x="8070850" y="4325938"/>
          <p14:tracePt t="33501" x="8070850" y="4316413"/>
          <p14:tracePt t="33516" x="8054975" y="4291013"/>
          <p14:tracePt t="33539" x="8020050" y="4240213"/>
          <p14:tracePt t="33558" x="7986713" y="4214813"/>
          <p14:tracePt t="33560" x="7969250" y="4197350"/>
          <p14:tracePt t="33579" x="7935913" y="4164013"/>
          <p14:tracePt t="33596" x="7893050" y="4138613"/>
          <p14:tracePt t="33610" x="7824788" y="4105275"/>
          <p14:tracePt t="33624" x="7740650" y="4062413"/>
          <p14:tracePt t="33639" x="7646988" y="4027488"/>
          <p14:tracePt t="33652" x="7586663" y="4002088"/>
          <p14:tracePt t="33654" x="7553325" y="3986213"/>
          <p14:tracePt t="33667" x="7451725" y="3951288"/>
          <p14:tracePt t="33680" x="7416800" y="3935413"/>
          <p14:tracePt t="33684" x="7383463" y="3917950"/>
          <p14:tracePt t="33698" x="7358063" y="3908425"/>
          <p14:tracePt t="33699" x="7323138" y="3892550"/>
          <p14:tracePt t="33716" x="7272338" y="3875088"/>
          <p14:tracePt t="33738" x="7229475" y="3841750"/>
          <p14:tracePt t="33757" x="7196138" y="3824288"/>
          <p14:tracePt t="33770" x="7170738" y="3798888"/>
          <p14:tracePt t="33785" x="7137400" y="3773488"/>
          <p14:tracePt t="33800" x="7085013" y="3738563"/>
          <p14:tracePt t="33821" x="7043738" y="3705225"/>
          <p14:tracePt t="33841" x="7000875" y="3671888"/>
          <p14:tracePt t="33858" x="6975475" y="3646488"/>
          <p14:tracePt t="33870" x="6958013" y="3636963"/>
          <p14:tracePt t="33883" x="6942138" y="3619500"/>
          <p14:tracePt t="33883" x="6932613" y="3603625"/>
          <p14:tracePt t="33893" x="6924675" y="3603625"/>
          <p14:tracePt t="33909" x="6899275" y="3578225"/>
          <p14:tracePt t="33926" x="6881813" y="3552825"/>
          <p14:tracePt t="33938" x="6856413" y="3517900"/>
          <p14:tracePt t="33950" x="6848475" y="3502025"/>
          <p14:tracePt t="33963" x="6813550" y="3475038"/>
          <p14:tracePt t="33971" x="6805613" y="3459163"/>
          <p14:tracePt t="33985" x="6788150" y="3441700"/>
          <p14:tracePt t="33986" x="6780213" y="3433763"/>
          <p14:tracePt t="34002" x="6745288" y="3398838"/>
          <p14:tracePt t="34017" x="6737350" y="3390900"/>
          <p14:tracePt t="34032" x="6729413" y="3382963"/>
          <p14:tracePt t="34048" x="6729413" y="3373438"/>
          <p14:tracePt t="34051" x="6729413" y="3365500"/>
          <p14:tracePt t="34382" x="6737350" y="3365500"/>
          <p14:tracePt t="34402" x="6754813" y="3365500"/>
          <p14:tracePt t="34425" x="6788150" y="3390900"/>
          <p14:tracePt t="34441" x="6813550" y="3398838"/>
          <p14:tracePt t="34450" x="6823075" y="3408363"/>
          <p14:tracePt t="34452" x="6831013" y="3416300"/>
          <p14:tracePt t="34466" x="6838950" y="3416300"/>
          <p14:tracePt t="34468" x="6856413" y="3424238"/>
          <p14:tracePt t="34486" x="6873875" y="3441700"/>
          <p14:tracePt t="34508" x="6907213" y="3449638"/>
          <p14:tracePt t="34526" x="6924675" y="3459163"/>
          <p14:tracePt t="34541" x="6932613" y="3467100"/>
          <p14:tracePt t="34561" x="6942138" y="3475038"/>
          <p14:tracePt t="34576" x="6950075" y="3475038"/>
          <p14:tracePt t="34592" x="6967538" y="3475038"/>
          <p14:tracePt t="34609" x="6975475" y="3475038"/>
          <p14:tracePt t="34676" x="6975475" y="3484563"/>
          <p14:tracePt t="34698" x="6983413" y="3492500"/>
          <p14:tracePt t="34879" x="6992938" y="3502025"/>
          <p14:tracePt t="34900" x="6992938" y="3509963"/>
          <p14:tracePt t="34923" x="7000875" y="3509963"/>
          <p14:tracePt t="34942" x="7018338" y="3527425"/>
          <p14:tracePt t="34952" x="7026275" y="3527425"/>
          <p14:tracePt t="34966" x="7034213" y="3543300"/>
          <p14:tracePt t="34988" x="7059613" y="3560763"/>
          <p14:tracePt t="35008" x="7077075" y="3560763"/>
          <p14:tracePt t="35021" x="7077075" y="3568700"/>
          <p14:tracePt t="35023" x="7085013" y="3568700"/>
          <p14:tracePt t="35042" x="7094538" y="3568700"/>
          <p14:tracePt t="35076" x="7102475" y="3578225"/>
          <p14:tracePt t="35097" x="7102475" y="3586163"/>
          <p14:tracePt t="35116" x="7119938" y="3611563"/>
          <p14:tracePt t="35130" x="7127875" y="3611563"/>
          <p14:tracePt t="35146" x="7127875" y="3619500"/>
          <p14:tracePt t="35166" x="7137400" y="3629025"/>
          <p14:tracePt t="35258" x="7145338" y="3629025"/>
          <p14:tracePt t="35280" x="7145338" y="3646488"/>
          <p14:tracePt t="35301" x="7170738" y="3662363"/>
          <p14:tracePt t="35321" x="7178675" y="3679825"/>
          <p14:tracePt t="35341" x="7188200" y="3687763"/>
          <p14:tracePt t="35425" x="7196138" y="3687763"/>
          <p14:tracePt t="35448" x="7196138" y="3697288"/>
          <p14:tracePt t="35470" x="7221538" y="3705225"/>
          <p14:tracePt t="35492" x="7229475" y="3722688"/>
          <p14:tracePt t="35494" x="7239000" y="3722688"/>
          <p14:tracePt t="35509" x="7272338" y="3748088"/>
          <p14:tracePt t="35525" x="7315200" y="3781425"/>
          <p14:tracePt t="35535" x="7340600" y="3816350"/>
          <p14:tracePt t="35548" x="7451725" y="3917950"/>
          <p14:tracePt t="35567" x="7596188" y="4027488"/>
          <p14:tracePt t="35570" x="7662863" y="4087813"/>
          <p14:tracePt t="35580" x="7715250" y="4146550"/>
          <p14:tracePt t="35586" x="7766050" y="4189413"/>
          <p14:tracePt t="35597" x="7807325" y="4240213"/>
          <p14:tracePt t="35602" x="7832725" y="4265613"/>
          <p14:tracePt t="35616" x="7867650" y="4300538"/>
          <p14:tracePt t="35636" x="7893050" y="4325938"/>
          <p14:tracePt t="35654" x="7926388" y="4359275"/>
          <p14:tracePt t="35667" x="7951788" y="4376738"/>
          <p14:tracePt t="35669" x="7961313" y="4384675"/>
          <p14:tracePt t="35683" x="7969250" y="4384675"/>
          <p14:tracePt t="35686" x="7969250" y="4394200"/>
          <p14:tracePt t="35702" x="7977188" y="4402138"/>
          <p14:tracePt t="35715" x="7986713" y="4402138"/>
          <p14:tracePt t="35731" x="7994650" y="4402138"/>
          <p14:tracePt t="35826" x="8004175" y="4410075"/>
          <p14:tracePt t="35848" x="8012113" y="4410075"/>
          <p14:tracePt t="35872" x="8037513" y="4419600"/>
          <p14:tracePt t="35894" x="8062913" y="4427538"/>
          <p14:tracePt t="35915" x="8088313" y="4435475"/>
          <p14:tracePt t="35931" x="8096250" y="4445000"/>
          <p14:tracePt t="35951" x="8121650" y="4445000"/>
          <p14:tracePt t="35964" x="8131175" y="4445000"/>
          <p14:tracePt t="35977" x="8131175" y="4452938"/>
          <p14:tracePt t="35986" x="8139113" y="4452938"/>
          <p14:tracePt t="35999" x="8147050" y="4452938"/>
          <p14:tracePt t="36018" x="8147050" y="4460875"/>
          <p14:tracePt t="36048" x="8156575" y="4460875"/>
          <p14:tracePt t="36251" x="8156575" y="4452938"/>
          <p14:tracePt t="36273" x="8156575" y="4445000"/>
          <p14:tracePt t="36294" x="8156575" y="4435475"/>
          <p14:tracePt t="36350" x="8156575" y="4427538"/>
          <p14:tracePt t="36509" x="8164513" y="4435475"/>
          <p14:tracePt t="36531" x="8164513" y="4445000"/>
          <p14:tracePt t="36532" x="8174038" y="4445000"/>
          <p14:tracePt t="36646" x="8174038" y="4452938"/>
          <p14:tracePt t="36668" x="8181975" y="4460875"/>
          <p14:tracePt t="36692" x="8199438" y="4486275"/>
          <p14:tracePt t="36715" x="8207375" y="4513263"/>
          <p14:tracePt t="36736" x="8215313" y="4538663"/>
          <p14:tracePt t="36758" x="8215313" y="4546600"/>
          <p14:tracePt t="36776" x="8224838" y="4554538"/>
          <p14:tracePt t="36791" x="8232775" y="4572000"/>
          <p14:tracePt t="36801" x="8240713" y="4589463"/>
          <p14:tracePt t="36804" x="8250238" y="4597400"/>
          <p14:tracePt t="36816" x="8250238" y="4605338"/>
          <p14:tracePt t="36820" x="8266113" y="4622800"/>
          <p14:tracePt t="36836" x="8275638" y="4640263"/>
          <p14:tracePt t="36848" x="8283575" y="4648200"/>
          <p14:tracePt t="36850" x="8301038" y="4657725"/>
          <p14:tracePt t="36866" x="8308975" y="4683125"/>
          <p14:tracePt t="36892" x="8326438" y="4708525"/>
          <p14:tracePt t="36909" x="8334375" y="4716463"/>
          <p14:tracePt t="36925" x="8343900" y="4733925"/>
          <p14:tracePt t="36943" x="8351838" y="4733925"/>
          <p14:tracePt t="36960" x="8359775" y="4749800"/>
          <p14:tracePt t="36975" x="8369300" y="4749800"/>
          <p14:tracePt t="36991" x="8385175" y="4759325"/>
          <p14:tracePt t="37000" x="8394700" y="4767263"/>
          <p14:tracePt t="37002" x="8402638" y="4775200"/>
          <p14:tracePt t="37014" x="8420100" y="4775200"/>
          <p14:tracePt t="37031" x="8428038" y="4775200"/>
          <p14:tracePt t="37032" x="8435975" y="4784725"/>
          <p14:tracePt t="37049" x="8453438" y="4784725"/>
          <p14:tracePt t="37068" x="8478838" y="4792663"/>
          <p14:tracePt t="37070" x="8488363" y="4792663"/>
          <p14:tracePt t="37088" x="8504238" y="4792663"/>
          <p14:tracePt t="37107" x="8529638" y="4792663"/>
          <p14:tracePt t="37126" x="8572500" y="4792663"/>
          <p14:tracePt t="37143" x="8605838" y="4784725"/>
          <p14:tracePt t="37153" x="8615363" y="4775200"/>
          <p14:tracePt t="37166" x="8640763" y="4767263"/>
          <p14:tracePt t="37186" x="8658225" y="4741863"/>
          <p14:tracePt t="37197" x="8666163" y="4741863"/>
          <p14:tracePt t="37202" x="8674100" y="4724400"/>
          <p14:tracePt t="37218" x="8674100" y="4716463"/>
          <p14:tracePt t="37218" x="8691563" y="4699000"/>
          <p14:tracePt t="37237" x="8699500" y="4665663"/>
          <p14:tracePt t="37250" x="8716963" y="4640263"/>
          <p14:tracePt t="37264" x="8716963" y="4605338"/>
          <p14:tracePt t="37281" x="8724900" y="4564063"/>
          <p14:tracePt t="37287" x="8724900" y="4554538"/>
          <p14:tracePt t="37304" x="8724900" y="4513263"/>
          <p14:tracePt t="37320" x="8724900" y="4486275"/>
          <p14:tracePt t="37330" x="8716963" y="4470400"/>
          <p14:tracePt t="37334" x="8709025" y="4460875"/>
          <p14:tracePt t="37349" x="8699500" y="4427538"/>
          <p14:tracePt t="37371" x="8683625" y="4402138"/>
          <p14:tracePt t="37372" x="8674100" y="4394200"/>
          <p14:tracePt t="37394" x="8648700" y="4368800"/>
          <p14:tracePt t="37408" x="8632825" y="4351338"/>
          <p14:tracePt t="37411" x="8623300" y="4351338"/>
          <p14:tracePt t="37419" x="8615363" y="4341813"/>
          <p14:tracePt t="37433" x="8605838" y="4341813"/>
          <p14:tracePt t="37450" x="8589963" y="4325938"/>
          <p14:tracePt t="37467" x="8580438" y="4325938"/>
          <p14:tracePt t="37491" x="8572500" y="4325938"/>
          <p14:tracePt t="37492" x="8555038" y="4325938"/>
          <p14:tracePt t="37509" x="8529638" y="4325938"/>
          <p14:tracePt t="37525" x="8488363" y="4316413"/>
          <p14:tracePt t="37535" x="8462963" y="4308475"/>
          <p14:tracePt t="37547" x="8410575" y="4300538"/>
          <p14:tracePt t="37552" x="8385175" y="4291013"/>
          <p14:tracePt t="37566" x="8343900" y="4283075"/>
          <p14:tracePt t="37567" x="8318500" y="4283075"/>
          <p14:tracePt t="37586" x="8240713" y="4283075"/>
          <p14:tracePt t="37608" x="8080375" y="4291013"/>
          <p14:tracePt t="37618" x="8054975" y="4291013"/>
          <p14:tracePt t="37634" x="7994650" y="4316413"/>
          <p14:tracePt t="37655" x="7943850" y="4359275"/>
          <p14:tracePt t="37676" x="7900988" y="4394200"/>
          <p14:tracePt t="37692" x="7893050" y="4410075"/>
          <p14:tracePt t="37701" x="7885113" y="4427538"/>
          <p14:tracePt t="37716" x="7885113" y="4452938"/>
          <p14:tracePt t="37734" x="7875588" y="4486275"/>
          <p14:tracePt t="37752" x="7875588" y="4513263"/>
          <p14:tracePt t="37770" x="7900988" y="4554538"/>
          <p14:tracePt t="37791" x="7910513" y="4579938"/>
          <p14:tracePt t="37792" x="7918450" y="4597400"/>
          <p14:tracePt t="37807" x="7926388" y="4614863"/>
          <p14:tracePt t="37809" x="7935913" y="4622800"/>
          <p14:tracePt t="37818" x="7951788" y="4640263"/>
          <p14:tracePt t="37825" x="7951788" y="4657725"/>
          <p14:tracePt t="37838" x="7977188" y="4683125"/>
          <p14:tracePt t="37851" x="7994650" y="4699000"/>
          <p14:tracePt t="37866" x="8012113" y="4724400"/>
          <p14:tracePt t="37886" x="8062913" y="4741863"/>
          <p14:tracePt t="37900" x="8088313" y="4759325"/>
          <p14:tracePt t="37914" x="8105775" y="4775200"/>
          <p14:tracePt t="37916" x="8113713" y="4784725"/>
          <p14:tracePt t="37932" x="8147050" y="4792663"/>
          <p14:tracePt t="37957" x="8189913" y="4818063"/>
          <p14:tracePt t="37975" x="8215313" y="4843463"/>
          <p14:tracePt t="37986" x="8250238" y="4852988"/>
          <p14:tracePt t="38000" x="8275638" y="4878388"/>
          <p14:tracePt t="38019" x="8308975" y="4886325"/>
          <p14:tracePt t="38034" x="8334375" y="4903788"/>
          <p14:tracePt t="38056" x="8369300" y="4903788"/>
          <p14:tracePt t="38070" x="8394700" y="4903788"/>
          <p14:tracePt t="38084" x="8410575" y="4903788"/>
          <p14:tracePt t="38102" x="8435975" y="4903788"/>
          <p14:tracePt t="38118" x="8462963" y="4903788"/>
          <p14:tracePt t="38132" x="8488363" y="4903788"/>
          <p14:tracePt t="38157" x="8521700" y="4894263"/>
          <p14:tracePt t="38176" x="8529638" y="4886325"/>
          <p14:tracePt t="38178" x="8547100" y="4886325"/>
          <p14:tracePt t="38196" x="8564563" y="4878388"/>
          <p14:tracePt t="38209" x="8589963" y="4860925"/>
          <p14:tracePt t="38225" x="8605838" y="4852988"/>
          <p14:tracePt t="38235" x="8615363" y="4852988"/>
          <p14:tracePt t="38247" x="8640763" y="4835525"/>
          <p14:tracePt t="38264" x="8648700" y="4827588"/>
          <p14:tracePt t="38270" x="8666163" y="4818063"/>
          <p14:tracePt t="38284" x="8674100" y="4810125"/>
          <p14:tracePt t="38302" x="8691563" y="4802188"/>
          <p14:tracePt t="38315" x="8699500" y="4792663"/>
          <p14:tracePt t="38320" x="8709025" y="4784725"/>
          <p14:tracePt t="38336" x="8716963" y="4775200"/>
          <p14:tracePt t="38351" x="8724900" y="4759325"/>
          <p14:tracePt t="38352" x="8734425" y="4759325"/>
          <p14:tracePt t="38368" x="8750300" y="4733925"/>
          <p14:tracePt t="38387" x="8759825" y="4724400"/>
          <p14:tracePt t="38401" x="8767763" y="4708525"/>
          <p14:tracePt t="38432" x="8767763" y="4699000"/>
          <p14:tracePt t="38452" x="8767763" y="4691063"/>
          <p14:tracePt t="38561" x="8767763" y="4683125"/>
          <p14:tracePt t="38584" x="8759825" y="4673600"/>
          <p14:tracePt t="38609" x="8750300" y="4673600"/>
          <p14:tracePt t="38627" x="8742363" y="4673600"/>
          <p14:tracePt t="38643" x="8734425" y="4673600"/>
          <p14:tracePt t="38680" x="8724900" y="4673600"/>
          <p14:tracePt t="38698" x="8709025" y="4673600"/>
          <p14:tracePt t="38718" x="8699500" y="4673600"/>
          <p14:tracePt t="38734" x="8691563" y="4683125"/>
          <p14:tracePt t="38753" x="8683625" y="4683125"/>
          <p14:tracePt t="38831" x="8674100" y="4683125"/>
          <p14:tracePt t="38892" x="8674100" y="4691063"/>
          <p14:tracePt t="38926" x="8674100" y="4699000"/>
          <p14:tracePt t="39076" x="8674100" y="4691063"/>
          <p14:tracePt t="39612" x="8674100" y="4683125"/>
          <p14:tracePt t="39637" x="8674100" y="4665663"/>
          <p14:tracePt t="39660" x="8666163" y="4648200"/>
          <p14:tracePt t="39683" x="8658225" y="4648200"/>
          <p14:tracePt t="39703" x="8648700" y="4640263"/>
          <p14:tracePt t="39718" x="8632825" y="4640263"/>
          <p14:tracePt t="39720" x="8623300" y="4640263"/>
          <p14:tracePt t="39740" x="8597900" y="4640263"/>
          <p14:tracePt t="39758" x="8555038" y="4622800"/>
          <p14:tracePt t="39776" x="8513763" y="4605338"/>
          <p14:tracePt t="39789" x="8496300" y="4605338"/>
          <p14:tracePt t="39792" x="8488363" y="4605338"/>
          <p14:tracePt t="39801" x="8470900" y="4597400"/>
          <p14:tracePt t="39819" x="8420100" y="4564063"/>
          <p14:tracePt t="39835" x="8402638" y="4554538"/>
          <p14:tracePt t="39835" x="8385175" y="4554538"/>
          <p14:tracePt t="39847" x="8377238" y="4546600"/>
          <p14:tracePt t="39852" x="8359775" y="4538663"/>
          <p14:tracePt t="39864" x="8343900" y="4538663"/>
          <p14:tracePt t="39868" x="8334375" y="4538663"/>
          <p14:tracePt t="39882" x="8291513" y="4529138"/>
          <p14:tracePt t="39904" x="8266113" y="4521200"/>
          <p14:tracePt t="39921" x="8240713" y="4513263"/>
          <p14:tracePt t="39923" x="8224838" y="4513263"/>
          <p14:tracePt t="39936" x="8215313" y="4513263"/>
          <p14:tracePt t="39947" x="8199438" y="4503738"/>
          <p14:tracePt t="39967" x="8189913" y="4503738"/>
          <p14:tracePt t="39989" x="8181975" y="4503738"/>
          <p14:tracePt t="40094" x="8174038" y="4503738"/>
          <p14:tracePt t="40218" x="8174038" y="4495800"/>
          <p14:tracePt t="40241" x="8174038" y="4486275"/>
          <p14:tracePt t="40242" x="8189913" y="4486275"/>
          <p14:tracePt t="40267" x="8199438" y="4470400"/>
          <p14:tracePt t="40293" x="8224838" y="4460875"/>
          <p14:tracePt t="40316" x="8258175" y="4460875"/>
          <p14:tracePt t="40319" x="8266113" y="4452938"/>
          <p14:tracePt t="40339" x="8291513" y="4452938"/>
          <p14:tracePt t="40352" x="8308975" y="4452938"/>
          <p14:tracePt t="40364" x="8334375" y="4452938"/>
          <p14:tracePt t="40382" x="8351838" y="4452938"/>
          <p14:tracePt t="40406" x="8377238" y="4445000"/>
          <p14:tracePt t="40425" x="8394700" y="4445000"/>
          <p14:tracePt t="40426" x="8402638" y="4445000"/>
          <p14:tracePt t="40454" x="8420100" y="4445000"/>
          <p14:tracePt t="40468" x="8445500" y="4445000"/>
          <p14:tracePt t="40486" x="8462963" y="4445000"/>
          <p14:tracePt t="40500" x="8470900" y="4445000"/>
          <p14:tracePt t="40521" x="8478838" y="4445000"/>
          <p14:tracePt t="40542" x="8488363" y="4445000"/>
          <p14:tracePt t="40576" x="8504238" y="4445000"/>
          <p14:tracePt t="40600" x="8521700" y="4445000"/>
          <p14:tracePt t="40624" x="8547100" y="4452938"/>
          <p14:tracePt t="40638" x="8572500" y="4460875"/>
          <p14:tracePt t="40650" x="8580438" y="4460875"/>
          <p14:tracePt t="40667" x="8597900" y="4460875"/>
          <p14:tracePt t="40671" x="8615363" y="4460875"/>
          <p14:tracePt t="40691" x="8640763" y="4460875"/>
          <p14:tracePt t="40692" x="8658225" y="4460875"/>
          <p14:tracePt t="40709" x="8683625" y="4470400"/>
          <p14:tracePt t="40725" x="8709025" y="4470400"/>
          <p14:tracePt t="40735" x="8724900" y="4478338"/>
          <p14:tracePt t="40748" x="8750300" y="4478338"/>
          <p14:tracePt t="40764" x="8777288" y="4486275"/>
          <p14:tracePt t="40770" x="8785225" y="4486275"/>
          <p14:tracePt t="40785" x="8802688" y="4486275"/>
          <p14:tracePt t="40808" x="8810625" y="4486275"/>
          <p14:tracePt t="40828" x="8818563" y="4486275"/>
          <p14:tracePt t="40882" x="8828088" y="4486275"/>
          <p14:tracePt t="40906" x="8843963" y="4486275"/>
          <p14:tracePt t="40929" x="8861425" y="4486275"/>
          <p14:tracePt t="40952" x="8886825" y="4486275"/>
          <p14:tracePt t="40969" x="8894763" y="4495800"/>
          <p14:tracePt t="40982" x="8904288" y="4495800"/>
          <p14:tracePt t="41001" x="8921750" y="4503738"/>
          <p14:tracePt t="41020" x="8937625" y="4503738"/>
          <p14:tracePt t="41041" x="8947150" y="4503738"/>
          <p14:tracePt t="41053" x="8955088" y="4503738"/>
          <p14:tracePt t="41069" x="8972550" y="4503738"/>
          <p14:tracePt t="41269" x="8980488" y="4503738"/>
          <p14:tracePt t="41369" x="8988425" y="4503738"/>
          <p14:tracePt t="41514" x="8997950" y="4495800"/>
          <p14:tracePt t="41540" x="9005888" y="4495800"/>
          <p14:tracePt t="41726" x="9013825" y="4495800"/>
          <p14:tracePt t="42047" x="9013825" y="4503738"/>
          <p14:tracePt t="42071" x="8988425" y="4538663"/>
          <p14:tracePt t="42095" x="8980488" y="4572000"/>
          <p14:tracePt t="42122" x="8955088" y="4605338"/>
          <p14:tracePt t="42146" x="8929688" y="4630738"/>
          <p14:tracePt t="42171" x="8921750" y="4657725"/>
          <p14:tracePt t="42193" x="8904288" y="4673600"/>
          <p14:tracePt t="42212" x="8894763" y="4683125"/>
          <p14:tracePt t="42233" x="8886825" y="4699000"/>
          <p14:tracePt t="42254" x="8861425" y="4724400"/>
          <p14:tracePt t="42267" x="8861425" y="4749800"/>
          <p14:tracePt t="42283" x="8843963" y="4759325"/>
          <p14:tracePt t="42301" x="8836025" y="4775200"/>
          <p14:tracePt t="42366" x="8836025" y="4784725"/>
          <p14:tracePt t="42391" x="8828088" y="4792663"/>
          <p14:tracePt t="42416" x="8818563" y="4792663"/>
          <p14:tracePt t="43114" x="8828088" y="4792663"/>
          <p14:tracePt t="43139" x="8836025" y="4792663"/>
          <p14:tracePt t="43165" x="8843963" y="4792663"/>
          <p14:tracePt t="43446" x="8853488" y="4792663"/>
          <p14:tracePt t="43471" x="8861425" y="4792663"/>
          <p14:tracePt t="43497" x="8869363" y="4792663"/>
          <p14:tracePt t="43521" x="8886825" y="4792663"/>
          <p14:tracePt t="43542" x="8929688" y="4792663"/>
          <p14:tracePt t="43563" x="8955088" y="4792663"/>
          <p14:tracePt t="43587" x="8997950" y="4792663"/>
          <p14:tracePt t="43601" x="9005888" y="4792663"/>
          <p14:tracePt t="43619" x="9023350" y="4784725"/>
          <p14:tracePt t="43637" x="9023350" y="4775200"/>
          <p14:tracePt t="43736" x="9023350" y="4767263"/>
          <p14:tracePt t="43802" x="9031288" y="4767263"/>
          <p14:tracePt t="43827" x="9039225" y="4767263"/>
          <p14:tracePt t="43882" x="9048750" y="4767263"/>
          <p14:tracePt t="43906" x="9056688" y="4759325"/>
          <p14:tracePt t="43919" x="9074150" y="4733925"/>
          <p14:tracePt t="43935" x="9082088" y="4708525"/>
          <p14:tracePt t="43958" x="9082088" y="4691063"/>
          <p14:tracePt t="43975" x="9082088" y="4683125"/>
          <p14:tracePt t="44082" x="9074150" y="4683125"/>
          <p14:tracePt t="44107" x="9056688" y="4699000"/>
          <p14:tracePt t="44132" x="9056688" y="4708525"/>
          <p14:tracePt t="44158" x="9056688" y="4716463"/>
          <p14:tracePt t="44180" x="9064625" y="4716463"/>
          <p14:tracePt t="44197" x="9082088" y="4716463"/>
          <p14:tracePt t="44216" x="9099550" y="4716463"/>
          <p14:tracePt t="44228" x="9107488" y="4716463"/>
          <p14:tracePt t="44242" x="9142413" y="4733925"/>
          <p14:tracePt t="44258" x="9167813" y="4749800"/>
          <p14:tracePt t="44269" x="9183688" y="4749800"/>
          <p14:tracePt t="44286" x="9209088" y="4759325"/>
          <p14:tracePt t="44302" x="9251950" y="4759325"/>
          <p14:tracePt t="44324" x="9277350" y="4759325"/>
          <p14:tracePt t="44326" x="9294813" y="4759325"/>
          <p14:tracePt t="44336" x="9302750" y="4759325"/>
          <p14:tracePt t="44350" x="9328150" y="4759325"/>
          <p14:tracePt t="44370" x="9345613" y="4749800"/>
          <p14:tracePt t="44383" x="9353550" y="4741863"/>
          <p14:tracePt t="44397" x="9363075" y="4741863"/>
          <p14:tracePt t="44468" x="9371013" y="4741863"/>
          <p14:tracePt t="44495" x="9380538" y="4741863"/>
          <p14:tracePt t="44588" x="9380538" y="4733925"/>
          <p14:tracePt t="44618" x="9380538" y="4724400"/>
          <p14:tracePt t="44642" x="9388475" y="4716463"/>
          <p14:tracePt t="44667" x="9388475" y="4708525"/>
          <p14:tracePt t="44690" x="9388475" y="4691063"/>
          <p14:tracePt t="44692" x="9396413" y="4691063"/>
          <p14:tracePt t="44712" x="9396413" y="4683125"/>
          <p14:tracePt t="44730" x="9405938" y="4673600"/>
          <p14:tracePt t="44747" x="9405938" y="4665663"/>
          <p14:tracePt t="44768" x="9413875" y="4657725"/>
          <p14:tracePt t="44824" x="9421813" y="4657725"/>
          <p14:tracePt t="44850" x="9439275" y="4648200"/>
          <p14:tracePt t="44875" x="9456738" y="4640263"/>
          <p14:tracePt t="44891" x="9472613" y="4640263"/>
          <p14:tracePt t="44912" x="9482138" y="4640263"/>
          <p14:tracePt t="44974" x="9490075" y="4640263"/>
          <p14:tracePt t="45000" x="9507538" y="4640263"/>
          <p14:tracePt t="45023" x="9540875" y="4640263"/>
          <p14:tracePt t="45038" x="9550400" y="4640263"/>
          <p14:tracePt t="45058" x="9558338" y="4640263"/>
          <p14:tracePt t="45108" x="9558338" y="4648200"/>
          <p14:tracePt t="45158" x="9566275" y="4648200"/>
          <p14:tracePt t="45185" x="9575800" y="4648200"/>
          <p14:tracePt t="45211" x="9583738" y="4648200"/>
          <p14:tracePt t="45226" x="9591675" y="4648200"/>
          <p14:tracePt t="45266" x="9601200" y="4648200"/>
          <p14:tracePt t="45290" x="9609138" y="4648200"/>
          <p14:tracePt t="45314" x="9634538" y="4648200"/>
          <p14:tracePt t="45339" x="9667875" y="4657725"/>
          <p14:tracePt t="45340" x="9677400" y="4665663"/>
          <p14:tracePt t="45364" x="9710738" y="4673600"/>
          <p14:tracePt t="45383" x="9728200" y="4683125"/>
          <p14:tracePt t="45397" x="9736138" y="4691063"/>
          <p14:tracePt t="45412" x="9745663" y="4691063"/>
          <p14:tracePt t="45834" x="9745663" y="4683125"/>
          <p14:tracePt t="45861" x="9753600" y="4683125"/>
          <p14:tracePt t="45889" x="9753600" y="4665663"/>
          <p14:tracePt t="45916" x="9753600" y="4657725"/>
          <p14:tracePt t="45940" x="9753600" y="4640263"/>
          <p14:tracePt t="46116" x="9753600" y="4630738"/>
          <p14:tracePt t="46192" x="9753600" y="4622800"/>
          <p14:tracePt t="46217" x="9745663" y="4622800"/>
          <p14:tracePt t="46241" x="9736138" y="4622800"/>
          <p14:tracePt t="46266" x="9728200" y="4622800"/>
          <p14:tracePt t="46291" x="9710738" y="4614863"/>
          <p14:tracePt t="46292" x="9694863" y="4605338"/>
          <p14:tracePt t="46308" x="9677400" y="4605338"/>
          <p14:tracePt t="46328" x="9652000" y="4605338"/>
          <p14:tracePt t="46343" x="9626600" y="4605338"/>
          <p14:tracePt t="46355" x="9591675" y="4605338"/>
          <p14:tracePt t="46368" x="9583738" y="4605338"/>
          <p14:tracePt t="46370" x="9566275" y="4605338"/>
          <p14:tracePt t="46385" x="9550400" y="4614863"/>
          <p14:tracePt t="46401" x="9532938" y="4614863"/>
          <p14:tracePt t="46416" x="9523413" y="4614863"/>
          <p14:tracePt t="46437" x="9515475" y="4622800"/>
          <p14:tracePt t="46454" x="9490075" y="4622800"/>
          <p14:tracePt t="46475" x="9482138" y="4630738"/>
          <p14:tracePt t="46491" x="9472613" y="4640263"/>
          <p14:tracePt t="46520" x="9464675" y="4640263"/>
          <p14:tracePt t="46779" x="9456738" y="4640263"/>
          <p14:tracePt t="47716" x="9464675" y="4640263"/>
          <p14:tracePt t="47742" x="9472613" y="4630738"/>
          <p14:tracePt t="47768" x="9482138" y="4622800"/>
          <p14:tracePt t="47824" x="9490075" y="4622800"/>
          <p14:tracePt t="47852" x="9507538" y="4614863"/>
          <p14:tracePt t="47875" x="9523413" y="4614863"/>
          <p14:tracePt t="47893" x="9532938" y="4614863"/>
          <p14:tracePt t="47910" x="9540875" y="4614863"/>
          <p14:tracePt t="47920" x="9550400" y="4614863"/>
          <p14:tracePt t="47935" x="9566275" y="4605338"/>
          <p14:tracePt t="47949" x="9575800" y="4605338"/>
          <p14:tracePt t="47973" x="9617075" y="4597400"/>
          <p14:tracePt t="47992" x="9642475" y="4597400"/>
          <p14:tracePt t="48004" x="9667875" y="4597400"/>
          <p14:tracePt t="48018" x="9702800" y="4597400"/>
          <p14:tracePt t="48035" x="9728200" y="4597400"/>
          <p14:tracePt t="48053" x="9753600" y="4597400"/>
          <p14:tracePt t="48066" x="9771063" y="4597400"/>
          <p14:tracePt t="48082" x="9804400" y="4597400"/>
          <p14:tracePt t="48097" x="9821863" y="4597400"/>
          <p14:tracePt t="48102" x="9829800" y="4597400"/>
          <p14:tracePt t="48126" x="9855200" y="4614863"/>
          <p14:tracePt t="48144" x="9872663" y="4614863"/>
          <p14:tracePt t="48244" x="9880600" y="4614863"/>
          <p14:tracePt t="48272" x="9890125" y="4614863"/>
          <p14:tracePt t="48297" x="9898063" y="4614863"/>
          <p14:tracePt t="48298" x="9898063" y="4605338"/>
          <p14:tracePt t="48320" x="9906000" y="4605338"/>
          <p14:tracePt t="48339" x="9923463" y="4605338"/>
          <p14:tracePt t="48364" x="9940925" y="4605338"/>
          <p14:tracePt t="48646" x="9948863" y="4605338"/>
          <p14:tracePt t="48670" x="9966325" y="4605338"/>
          <p14:tracePt t="48696" x="9999663" y="4614863"/>
          <p14:tracePt t="48718" x="10017125" y="4614863"/>
          <p14:tracePt t="48745" x="10025063" y="4614863"/>
          <p14:tracePt t="48762" x="10034588" y="4614863"/>
          <p14:tracePt t="48842" x="10042525" y="4614863"/>
          <p14:tracePt t="48869" x="10050463" y="4614863"/>
          <p14:tracePt t="48896" x="10059988" y="4614863"/>
          <p14:tracePt t="49025" x="10067925" y="4622800"/>
          <p14:tracePt t="49070" x="10067925" y="4630738"/>
          <p14:tracePt t="49221" x="10067925" y="4640263"/>
          <p14:tracePt t="49249" x="10075863" y="4640263"/>
          <p14:tracePt t="49349" x="10075863" y="4648200"/>
          <p14:tracePt t="49383" x="10075863" y="4683125"/>
          <p14:tracePt t="49411" x="10075863" y="4699000"/>
          <p14:tracePt t="49437" x="10075863" y="4716463"/>
          <p14:tracePt t="49458" x="10075863" y="4724400"/>
          <p14:tracePt t="49470" x="10075863" y="4733925"/>
          <p14:tracePt t="49581" x="10085388" y="4733925"/>
          <p14:tracePt t="49764" x="10093325" y="4733925"/>
          <p14:tracePt t="49791" x="10110788" y="4733925"/>
          <p14:tracePt t="49793" x="10126663" y="4733925"/>
          <p14:tracePt t="49819" x="10169525" y="4749800"/>
          <p14:tracePt t="49845" x="10212388" y="4775200"/>
          <p14:tracePt t="49846" x="10220325" y="4775200"/>
          <p14:tracePt t="49869" x="10288588" y="4792663"/>
          <p14:tracePt t="49894" x="10331450" y="4810125"/>
          <p14:tracePt t="49912" x="10356850" y="4818063"/>
          <p14:tracePt t="49930" x="10382250" y="4827588"/>
          <p14:tracePt t="49947" x="10390188" y="4827588"/>
          <p14:tracePt t="50092" x="10382250" y="4835525"/>
          <p14:tracePt t="50118" x="10374313" y="4843463"/>
          <p14:tracePt t="50143" x="10313988" y="4852988"/>
          <p14:tracePt t="50170" x="10271125" y="4878388"/>
          <p14:tracePt t="50193" x="10212388" y="4903788"/>
          <p14:tracePt t="50213" x="10110788" y="4946650"/>
          <p14:tracePt t="50232" x="10059988" y="4972050"/>
          <p14:tracePt t="50250" x="9983788" y="4997450"/>
          <p14:tracePt t="50269" x="9915525" y="5013325"/>
          <p14:tracePt t="50281" x="9880600" y="5030788"/>
          <p14:tracePt t="50282" x="9855200" y="5038725"/>
          <p14:tracePt t="50299" x="9779000" y="5073650"/>
          <p14:tracePt t="50319" x="9685338" y="5106988"/>
          <p14:tracePt t="50320" x="9634538" y="5116513"/>
          <p14:tracePt t="50340" x="9515475" y="5141913"/>
          <p14:tracePt t="50342" x="9456738" y="5141913"/>
          <p14:tracePt t="50354" x="9396413" y="5167313"/>
          <p14:tracePt t="50375" x="9236075" y="5200650"/>
          <p14:tracePt t="50390" x="9117013" y="5218113"/>
          <p14:tracePt t="50403" x="9056688" y="5235575"/>
          <p14:tracePt t="50405" x="8997950" y="5243513"/>
          <p14:tracePt t="50416" x="8929688" y="5268913"/>
          <p14:tracePt t="50420" x="8869363" y="5276850"/>
          <p14:tracePt t="50437" x="8759825" y="5286375"/>
          <p14:tracePt t="50457" x="8640763" y="5286375"/>
          <p14:tracePt t="50458" x="8580438" y="5294313"/>
          <p14:tracePt t="50469" x="8539163" y="5294313"/>
          <p14:tracePt t="50483" x="8420100" y="5294313"/>
          <p14:tracePt t="50502" x="8291513" y="5294313"/>
          <p14:tracePt t="50518" x="8156575" y="5294313"/>
          <p14:tracePt t="50520" x="8105775" y="5294313"/>
          <p14:tracePt t="50537" x="7994650" y="5294313"/>
          <p14:tracePt t="50558" x="7824788" y="5294313"/>
          <p14:tracePt t="50575" x="7705725" y="5294313"/>
          <p14:tracePt t="50591" x="7596188" y="5294313"/>
          <p14:tracePt t="50604" x="7459663" y="5294313"/>
          <p14:tracePt t="50620" x="7332663" y="5268913"/>
          <p14:tracePt t="50637" x="7229475" y="5260975"/>
          <p14:tracePt t="50652" x="7119938" y="5243513"/>
          <p14:tracePt t="50664" x="7077075" y="5235575"/>
          <p14:tracePt t="50665" x="7034213" y="5235575"/>
          <p14:tracePt t="50685" x="6992938" y="5226050"/>
          <p14:tracePt t="50699" x="6950075" y="5218113"/>
          <p14:tracePt t="50720" x="6907213" y="5208588"/>
          <p14:tracePt t="50740" x="6889750" y="5200650"/>
          <p14:tracePt t="50753" x="6881813" y="5200650"/>
          <p14:tracePt t="50987" x="6889750" y="5200650"/>
          <p14:tracePt t="51014" x="6899275" y="5218113"/>
          <p14:tracePt t="51041" x="6924675" y="5218113"/>
          <p14:tracePt t="51068" x="6932613" y="5226050"/>
          <p14:tracePt t="51218" x="6942138" y="5226050"/>
          <p14:tracePt t="51261" x="6950075" y="5226050"/>
          <p14:tracePt t="51288" x="6967538" y="5226050"/>
          <p14:tracePt t="51315" x="6983413" y="5218113"/>
          <p14:tracePt t="51342" x="7000875" y="5200650"/>
          <p14:tracePt t="51358" x="7008813" y="5183188"/>
          <p14:tracePt t="51374" x="7008813" y="5175250"/>
          <p14:tracePt t="51408" x="7008813" y="5167313"/>
          <p14:tracePt t="51434" x="7008813" y="5157788"/>
          <p14:tracePt t="51461" x="7018338" y="5141913"/>
          <p14:tracePt t="51486" x="7018338" y="5132388"/>
          <p14:tracePt t="51592" x="7026275" y="5132388"/>
          <p14:tracePt t="51654" x="7034213" y="5132388"/>
          <p14:tracePt t="51681" x="7043738" y="5141913"/>
          <p14:tracePt t="51707" x="7051675" y="5149850"/>
          <p14:tracePt t="51728" x="7059613" y="5157788"/>
          <p14:tracePt t="51746" x="7069138" y="5167313"/>
          <p14:tracePt t="51761" x="7069138" y="5175250"/>
          <p14:tracePt t="51779" x="7085013" y="5183188"/>
          <p14:tracePt t="51932" x="7094538" y="5192713"/>
          <p14:tracePt t="51962" x="7102475" y="5200650"/>
          <p14:tracePt t="52082" x="7112000" y="5208588"/>
          <p14:tracePt t="52110" x="7137400" y="5208588"/>
          <p14:tracePt t="52139" x="7145338" y="5218113"/>
          <p14:tracePt t="52164" x="7162800" y="5218113"/>
          <p14:tracePt t="52181" x="7178675" y="5218113"/>
          <p14:tracePt t="52194" x="7188200" y="5218113"/>
          <p14:tracePt t="52207" x="7196138" y="5218113"/>
          <p14:tracePt t="52220" x="7204075" y="5218113"/>
          <p14:tracePt t="52232" x="7221538" y="5218113"/>
          <p14:tracePt t="52252" x="7229475" y="5218113"/>
          <p14:tracePt t="52291" x="7239000" y="5218113"/>
          <p14:tracePt t="52315" x="7246938" y="5218113"/>
          <p14:tracePt t="52341" x="7272338" y="5218113"/>
          <p14:tracePt t="52357" x="7297738" y="5208588"/>
          <p14:tracePt t="52369" x="7315200" y="5208588"/>
          <p14:tracePt t="52386" x="7340600" y="5208588"/>
          <p14:tracePt t="52388" x="7366000" y="5208588"/>
          <p14:tracePt t="52403" x="7391400" y="5208588"/>
          <p14:tracePt t="52415" x="7400925" y="5208588"/>
          <p14:tracePt t="52418" x="7416800" y="5208588"/>
          <p14:tracePt t="52439" x="7442200" y="5208588"/>
          <p14:tracePt t="52458" x="7493000" y="5218113"/>
          <p14:tracePt t="52479" x="7527925" y="5218113"/>
          <p14:tracePt t="52480" x="7535863" y="5218113"/>
          <p14:tracePt t="52499" x="7561263" y="5218113"/>
          <p14:tracePt t="52515" x="7586663" y="5218113"/>
          <p14:tracePt t="52534" x="7612063" y="5218113"/>
          <p14:tracePt t="52554" x="7621588" y="5218113"/>
          <p14:tracePt t="52573" x="7629525" y="5218113"/>
          <p14:tracePt t="52593" x="7637463" y="5218113"/>
          <p14:tracePt t="52608" x="7654925" y="5218113"/>
          <p14:tracePt t="52620" x="7662863" y="5218113"/>
          <p14:tracePt t="52633" x="7680325" y="5218113"/>
          <p14:tracePt t="52653" x="7715250" y="5226050"/>
          <p14:tracePt t="52654" x="7723188" y="5226050"/>
          <p14:tracePt t="52674" x="7748588" y="5235575"/>
          <p14:tracePt t="52676" x="7766050" y="5235575"/>
          <p14:tracePt t="52694" x="7781925" y="5235575"/>
          <p14:tracePt t="52708" x="7799388" y="5235575"/>
          <p14:tracePt t="52723" x="7807325" y="5235575"/>
          <p14:tracePt t="52735" x="7816850" y="5235575"/>
          <p14:tracePt t="52753" x="7832725" y="5235575"/>
          <p14:tracePt t="52754" x="7842250" y="5235575"/>
          <p14:tracePt t="52770" x="7850188" y="5235575"/>
          <p14:tracePt t="52788" x="7859713" y="5235575"/>
          <p14:tracePt t="52807" x="7867650" y="5235575"/>
          <p14:tracePt t="52825" x="7875588" y="5235575"/>
          <p14:tracePt t="52839" x="7885113" y="5235575"/>
          <p14:tracePt t="52858" x="7893050" y="5235575"/>
          <p14:tracePt t="52875" x="7910513" y="5235575"/>
          <p14:tracePt t="52887" x="7918450" y="5235575"/>
          <p14:tracePt t="52893" x="7926388" y="5235575"/>
          <p14:tracePt t="52910" x="7951788" y="5243513"/>
          <p14:tracePt t="52928" x="7961313" y="5243513"/>
          <p14:tracePt t="52949" x="7977188" y="5243513"/>
          <p14:tracePt t="52967" x="7994650" y="5243513"/>
          <p14:tracePt t="52996" x="8004175" y="5243513"/>
          <p14:tracePt t="53096" x="8012113" y="5243513"/>
          <p14:tracePt t="53125" x="8029575" y="5243513"/>
          <p14:tracePt t="53153" x="8045450" y="5243513"/>
          <p14:tracePt t="53176" x="8054975" y="5243513"/>
          <p14:tracePt t="53198" x="8088313" y="5243513"/>
          <p14:tracePt t="53214" x="8113713" y="5243513"/>
          <p14:tracePt t="53229" x="8139113" y="5243513"/>
          <p14:tracePt t="53246" x="8164513" y="5251450"/>
          <p14:tracePt t="53248" x="8181975" y="5251450"/>
          <p14:tracePt t="53265" x="8215313" y="5260975"/>
          <p14:tracePt t="53285" x="8250238" y="5268913"/>
          <p14:tracePt t="53286" x="8266113" y="5268913"/>
          <p14:tracePt t="53302" x="8301038" y="5286375"/>
          <p14:tracePt t="53316" x="8326438" y="5286375"/>
          <p14:tracePt t="53337" x="8343900" y="5294313"/>
          <p14:tracePt t="53358" x="8369300" y="5294313"/>
          <p14:tracePt t="53857" x="8377238" y="5294313"/>
          <p14:tracePt t="53969" x="8385175" y="5294313"/>
          <p14:tracePt t="54212" x="8394700" y="5286375"/>
          <p14:tracePt t="54262" x="8402638" y="5286375"/>
          <p14:tracePt t="54308" x="8410575" y="5286375"/>
          <p14:tracePt t="54342" x="8420100" y="5286375"/>
          <p14:tracePt t="54482" x="8428038" y="5286375"/>
          <p14:tracePt t="54510" x="8453438" y="5286375"/>
          <p14:tracePt t="54540" x="8513763" y="5276850"/>
          <p14:tracePt t="54559" x="8539163" y="5276850"/>
          <p14:tracePt t="54579" x="8615363" y="5268913"/>
          <p14:tracePt t="54598" x="8648700" y="5268913"/>
          <p14:tracePt t="54611" x="8699500" y="5268913"/>
          <p14:tracePt t="54626" x="8750300" y="5268913"/>
          <p14:tracePt t="54641" x="8793163" y="5268913"/>
          <p14:tracePt t="54653" x="8810625" y="5268913"/>
          <p14:tracePt t="54666" x="8843963" y="5268913"/>
          <p14:tracePt t="54683" x="8861425" y="5268913"/>
          <p14:tracePt t="54686" x="8869363" y="5268913"/>
          <p14:tracePt t="54699" x="8878888" y="5268913"/>
          <p14:tracePt t="54721" x="8894763" y="5268913"/>
          <p14:tracePt t="54829" x="8904288" y="5268913"/>
          <p14:tracePt t="54858" x="8921750" y="5268913"/>
          <p14:tracePt t="54888" x="8947150" y="5268913"/>
          <p14:tracePt t="54915" x="8988425" y="5276850"/>
          <p14:tracePt t="54936" x="9023350" y="5294313"/>
          <p14:tracePt t="54948" x="9031288" y="5294313"/>
          <p14:tracePt t="54960" x="9048750" y="5302250"/>
          <p14:tracePt t="54978" x="9064625" y="5311775"/>
          <p14:tracePt t="54995" x="9074150" y="5311775"/>
          <p14:tracePt t="55138" x="9074150" y="5319713"/>
          <p14:tracePt t="55169" x="9099550" y="5337175"/>
          <p14:tracePt t="55197" x="9117013" y="5345113"/>
          <p14:tracePt t="55225" x="9117013" y="5353050"/>
          <p14:tracePt t="55326" x="9124950" y="5353050"/>
          <p14:tracePt t="55376" x="9132888" y="5353050"/>
          <p14:tracePt t="55416" x="9142413" y="5353050"/>
          <p14:tracePt t="55516" x="9150350" y="5353050"/>
          <p14:tracePt t="55545" x="9150350" y="5345113"/>
          <p14:tracePt t="55575" x="9183688" y="5337175"/>
          <p14:tracePt t="55602" x="9209088" y="5337175"/>
          <p14:tracePt t="55627" x="9226550" y="5327650"/>
          <p14:tracePt t="55628" x="9244013" y="5327650"/>
          <p14:tracePt t="55654" x="9251950" y="5319713"/>
          <p14:tracePt t="55667" x="9261475" y="5319713"/>
          <p14:tracePt t="55683" x="9269413" y="5319713"/>
          <p14:tracePt t="55700" x="9277350" y="5319713"/>
          <p14:tracePt t="55716" x="9286875" y="5319713"/>
          <p14:tracePt t="56604" x="9294813" y="5319713"/>
          <p14:tracePt t="56635" x="9328150" y="5302250"/>
          <p14:tracePt t="56663" x="9380538" y="5286375"/>
          <p14:tracePt t="56690" x="9413875" y="5276850"/>
          <p14:tracePt t="56693" x="9431338" y="5276850"/>
          <p14:tracePt t="56712" x="9447213" y="5268913"/>
          <p14:tracePt t="56726" x="9464675" y="5268913"/>
          <p14:tracePt t="56804" x="9472613" y="5268913"/>
          <p14:tracePt t="57402" x="9482138" y="5260975"/>
          <p14:tracePt t="57430" x="9507538" y="5243513"/>
          <p14:tracePt t="57468" x="9652000" y="5167313"/>
          <p14:tracePt t="57485" x="9786938" y="5124450"/>
          <p14:tracePt t="57498" x="9983788" y="5081588"/>
          <p14:tracePt t="57512" x="10110788" y="5056188"/>
          <p14:tracePt t="57528" x="10704513" y="4962525"/>
          <p14:tracePt t="57541" x="10968038" y="4946650"/>
          <p14:tracePt t="57556" x="11368088" y="4919663"/>
          <p14:tracePt t="57576" x="11971338" y="4835525"/>
        </p14:tracePtLst>
      </p14:laserTrace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408</Words>
  <Application>Microsoft Office PowerPoint</Application>
  <PresentationFormat>Широкоэкранный</PresentationFormat>
  <Paragraphs>64</Paragraphs>
  <Slides>10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Механикалық энергия. Кинетикалық энергия</vt:lpstr>
      <vt:lpstr>Оқу мақсаты:</vt:lpstr>
      <vt:lpstr>ЭНЕРГИЯ</vt:lpstr>
      <vt:lpstr>Механикалық энергия</vt:lpstr>
      <vt:lpstr>Презентация PowerPoint</vt:lpstr>
      <vt:lpstr>Тапсырма №1:  36 км/сағ жылдамдықпен қозғалған массасы 1т дененің кинетикалық энергиясы қандай?   </vt:lpstr>
      <vt:lpstr>Презентация PowerPoint</vt:lpstr>
      <vt:lpstr>Тапсырма №2:  Массасы 5 т машинаның жылдамдығы 3 м/с-тен 9 м/с-ке дейін артады. Машинаның кинетикалық энергиясының өзгерісін және атқарған жұмысын табыңдар.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Термодинамиканың бірінші заңы. Газдың және будың жұмысы</dc:title>
  <dc:creator>Сагнай Канатаева</dc:creator>
  <cp:lastModifiedBy>Сагнай Канатаева</cp:lastModifiedBy>
  <cp:revision>76</cp:revision>
  <dcterms:created xsi:type="dcterms:W3CDTF">2020-10-18T16:58:39Z</dcterms:created>
  <dcterms:modified xsi:type="dcterms:W3CDTF">2021-04-23T16:47:33Z</dcterms:modified>
</cp:coreProperties>
</file>