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08" r:id="rId3"/>
  </p:sldMasterIdLst>
  <p:notesMasterIdLst>
    <p:notesMasterId r:id="rId16"/>
  </p:notesMasterIdLst>
  <p:handoutMasterIdLst>
    <p:handoutMasterId r:id="rId17"/>
  </p:handoutMasterIdLst>
  <p:sldIdLst>
    <p:sldId id="398" r:id="rId4"/>
    <p:sldId id="397" r:id="rId5"/>
    <p:sldId id="384" r:id="rId6"/>
    <p:sldId id="385" r:id="rId7"/>
    <p:sldId id="386" r:id="rId8"/>
    <p:sldId id="380" r:id="rId9"/>
    <p:sldId id="389" r:id="rId10"/>
    <p:sldId id="392" r:id="rId11"/>
    <p:sldId id="391" r:id="rId12"/>
    <p:sldId id="390" r:id="rId13"/>
    <p:sldId id="393" r:id="rId14"/>
    <p:sldId id="4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BFA7AE-E27A-4B59-9209-E0CC0559E99B}">
          <p14:sldIdLst>
            <p14:sldId id="398"/>
            <p14:sldId id="397"/>
            <p14:sldId id="384"/>
            <p14:sldId id="385"/>
            <p14:sldId id="386"/>
            <p14:sldId id="380"/>
            <p14:sldId id="389"/>
            <p14:sldId id="392"/>
            <p14:sldId id="391"/>
            <p14:sldId id="390"/>
            <p14:sldId id="393"/>
            <p14:sldId id="400"/>
          </p14:sldIdLst>
        </p14:section>
        <p14:section name="Раздел без заголовка" id="{C8F95849-CC29-48C4-93D6-B7BEAC9123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593"/>
    <a:srgbClr val="F7FDFF"/>
    <a:srgbClr val="AFEAFF"/>
    <a:srgbClr val="E2E2E2"/>
    <a:srgbClr val="EEEEEE"/>
    <a:srgbClr val="002776"/>
    <a:srgbClr val="ECECEC"/>
    <a:srgbClr val="E7F9FF"/>
    <a:srgbClr val="F3FCFF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364" autoAdjust="0"/>
  </p:normalViewPr>
  <p:slideViewPr>
    <p:cSldViewPr snapToGrid="0" showGuides="1">
      <p:cViewPr varScale="1">
        <p:scale>
          <a:sx n="70" d="100"/>
          <a:sy n="70" d="100"/>
        </p:scale>
        <p:origin x="690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01/03/2021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30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50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237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1409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03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57607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57315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49138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03778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87629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01227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31128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3003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60285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46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90826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36841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4174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24206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8742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23160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09403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835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57565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4069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0416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3458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47482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134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790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46150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20561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51924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73496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9247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2875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05832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96172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2417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09623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4923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88260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333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357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1132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4178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85589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18990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619747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14829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22048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12597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7902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09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2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Прямоугольник 273"/>
          <p:cNvSpPr/>
          <p:nvPr/>
        </p:nvSpPr>
        <p:spPr>
          <a:xfrm>
            <a:off x="749656" y="1533433"/>
            <a:ext cx="82990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kk-KZ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Қатты </a:t>
            </a:r>
            <a:r>
              <a:rPr lang="kk-KZ" sz="4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денелердегі қысым</a:t>
            </a:r>
            <a:endParaRPr lang="ru-RU" sz="166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0577" y="1431399"/>
            <a:ext cx="10379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Құмды жолда қай көлік жеңіл қозғала алады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2045" y="721829"/>
            <a:ext cx="2756897" cy="6889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3219" t="17165" r="7105" b="5249"/>
          <a:stretch/>
        </p:blipFill>
        <p:spPr>
          <a:xfrm>
            <a:off x="1456601" y="2114907"/>
            <a:ext cx="4955808" cy="361927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848669" y="4053385"/>
            <a:ext cx="2563740" cy="1680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255423" y="2559125"/>
            <a:ext cx="1792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Трактор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623670" y="4390210"/>
            <a:ext cx="2909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Жеңіл автокөлік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6716949" y="2583009"/>
            <a:ext cx="479984" cy="464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055625" y="4371840"/>
            <a:ext cx="479984" cy="464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776109" y="2650911"/>
            <a:ext cx="358553" cy="33697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7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43820" y="790087"/>
                <a:ext cx="9872582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№1 </a:t>
                </a:r>
                <a:r>
                  <a:rPr lang="ru-RU" sz="28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Есеп</a:t>
                </a:r>
                <a:endPara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см</m:t>
                        </m:r>
                      </m:e>
                      <m:sup>
                        <m:r>
                          <a:rPr lang="ru-R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аудан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ға 50 Н күш әрекет етеді. Қысымды анықтаңдар.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0" y="790087"/>
                <a:ext cx="9872582" cy="892552"/>
              </a:xfrm>
              <a:prstGeom prst="rect">
                <a:avLst/>
              </a:prstGeom>
              <a:blipFill>
                <a:blip r:embed="rId2"/>
                <a:stretch>
                  <a:fillRect l="-1235" t="-7534" b="-143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043089" y="2035573"/>
                <a:ext cx="2763405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Берілгені:</a:t>
                </a:r>
              </a:p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 = </a:t>
                </a:r>
                <a:r>
                  <a:rPr lang="ru-RU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00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см</m:t>
                        </m:r>
                      </m:e>
                      <m:sup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 =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</a:t>
                </a:r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89" y="2035573"/>
                <a:ext cx="2763405" cy="1569660"/>
              </a:xfrm>
              <a:prstGeom prst="rect">
                <a:avLst/>
              </a:prstGeom>
              <a:blipFill>
                <a:blip r:embed="rId3"/>
                <a:stretch>
                  <a:fillRect l="-3311" t="-31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2816750" y="2170542"/>
            <a:ext cx="0" cy="156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58652" y="3270627"/>
            <a:ext cx="17529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58652" y="3270627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?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68728" y="2085633"/>
            <a:ext cx="805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ХБЖ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782498" y="203377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735248" y="4032277"/>
            <a:ext cx="3967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2400" i="1" dirty="0" smtClean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 </a:t>
            </a:r>
            <a:r>
              <a:rPr lang="kk-KZ" sz="2400" dirty="0" smtClean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5000 Па = 5 кПа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712113" y="2165776"/>
            <a:ext cx="0" cy="156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795384" y="2458515"/>
                <a:ext cx="10000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0,01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ru-RU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384" y="2458515"/>
                <a:ext cx="1000017" cy="400110"/>
              </a:xfrm>
              <a:prstGeom prst="rect">
                <a:avLst/>
              </a:prstGeom>
              <a:blipFill>
                <a:blip r:embed="rId4"/>
                <a:stretch>
                  <a:fillRect l="-5488" t="-1515" b="-2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778042" y="2426177"/>
                <a:ext cx="909223" cy="624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 =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den>
                    </m:f>
                  </m:oMath>
                </a14:m>
                <a:endParaRPr lang="ru-RU" sz="2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042" y="2426177"/>
                <a:ext cx="909223" cy="624017"/>
              </a:xfrm>
              <a:prstGeom prst="rect">
                <a:avLst/>
              </a:prstGeom>
              <a:blipFill>
                <a:blip r:embed="rId5"/>
                <a:stretch>
                  <a:fillRect l="-10738" b="-6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773276" y="2978632"/>
                <a:ext cx="4119718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 =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kk-KZ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kk-KZ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Н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0,01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kk-KZ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м</m:t>
                            </m:r>
                          </m:e>
                          <m:sup>
                            <m:r>
                              <a:rPr lang="kk-KZ" sz="2400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ru-RU" sz="2400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5000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Па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5 кПа</a:t>
                </a:r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276" y="2978632"/>
                <a:ext cx="4119718" cy="700705"/>
              </a:xfrm>
              <a:prstGeom prst="rect">
                <a:avLst/>
              </a:prstGeom>
              <a:blipFill>
                <a:blip r:embed="rId6"/>
                <a:stretch>
                  <a:fillRect l="-2367" r="-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56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10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Группа 200"/>
          <p:cNvGrpSpPr/>
          <p:nvPr/>
        </p:nvGrpSpPr>
        <p:grpSpPr>
          <a:xfrm>
            <a:off x="920577" y="921779"/>
            <a:ext cx="9952582" cy="1873227"/>
            <a:chOff x="801688" y="656211"/>
            <a:chExt cx="10761491" cy="1873227"/>
          </a:xfrm>
        </p:grpSpPr>
        <p:sp>
          <p:nvSpPr>
            <p:cNvPr id="202" name="Скругленный прямоугольник 201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grpSp>
          <p:nvGrpSpPr>
            <p:cNvPr id="203" name="Группа 14"/>
            <p:cNvGrpSpPr>
              <a:grpSpLocks/>
            </p:cNvGrpSpPr>
            <p:nvPr/>
          </p:nvGrpSpPr>
          <p:grpSpPr bwMode="auto">
            <a:xfrm>
              <a:off x="10084734" y="656211"/>
              <a:ext cx="1478445" cy="1873227"/>
              <a:chOff x="1464539" y="1458527"/>
              <a:chExt cx="2387158" cy="3025306"/>
            </a:xfrm>
          </p:grpSpPr>
          <p:sp>
            <p:nvSpPr>
              <p:cNvPr id="273" name="Freeform: Shape 43">
                <a:extLst/>
              </p:cNvPr>
              <p:cNvSpPr/>
              <p:nvPr/>
            </p:nvSpPr>
            <p:spPr>
              <a:xfrm>
                <a:off x="1464539" y="1458527"/>
                <a:ext cx="1180922" cy="739173"/>
              </a:xfrm>
              <a:custGeom>
                <a:avLst/>
                <a:gdLst>
                  <a:gd name="connsiteX0" fmla="*/ 252659 w 246944"/>
                  <a:gd name="connsiteY0" fmla="*/ 53269 h 176388"/>
                  <a:gd name="connsiteX1" fmla="*/ 250966 w 246944"/>
                  <a:gd name="connsiteY1" fmla="*/ 54046 h 176388"/>
                  <a:gd name="connsiteX2" fmla="*/ 249626 w 246944"/>
                  <a:gd name="connsiteY2" fmla="*/ 54398 h 176388"/>
                  <a:gd name="connsiteX3" fmla="*/ 249343 w 246944"/>
                  <a:gd name="connsiteY3" fmla="*/ 54469 h 176388"/>
                  <a:gd name="connsiteX4" fmla="*/ 247721 w 246944"/>
                  <a:gd name="connsiteY4" fmla="*/ 54681 h 176388"/>
                  <a:gd name="connsiteX5" fmla="*/ 247368 w 246944"/>
                  <a:gd name="connsiteY5" fmla="*/ 54681 h 176388"/>
                  <a:gd name="connsiteX6" fmla="*/ 245745 w 246944"/>
                  <a:gd name="connsiteY6" fmla="*/ 54681 h 176388"/>
                  <a:gd name="connsiteX7" fmla="*/ 245533 w 246944"/>
                  <a:gd name="connsiteY7" fmla="*/ 54681 h 176388"/>
                  <a:gd name="connsiteX8" fmla="*/ 243699 w 246944"/>
                  <a:gd name="connsiteY8" fmla="*/ 54398 h 176388"/>
                  <a:gd name="connsiteX9" fmla="*/ 243487 w 246944"/>
                  <a:gd name="connsiteY9" fmla="*/ 54328 h 176388"/>
                  <a:gd name="connsiteX10" fmla="*/ 241582 w 246944"/>
                  <a:gd name="connsiteY10" fmla="*/ 53763 h 176388"/>
                  <a:gd name="connsiteX11" fmla="*/ 241441 w 246944"/>
                  <a:gd name="connsiteY11" fmla="*/ 53693 h 176388"/>
                  <a:gd name="connsiteX12" fmla="*/ 239395 w 246944"/>
                  <a:gd name="connsiteY12" fmla="*/ 52846 h 176388"/>
                  <a:gd name="connsiteX13" fmla="*/ 239254 w 246944"/>
                  <a:gd name="connsiteY13" fmla="*/ 52776 h 176388"/>
                  <a:gd name="connsiteX14" fmla="*/ 237067 w 246944"/>
                  <a:gd name="connsiteY14" fmla="*/ 51647 h 176388"/>
                  <a:gd name="connsiteX15" fmla="*/ 234879 w 246944"/>
                  <a:gd name="connsiteY15" fmla="*/ 50236 h 176388"/>
                  <a:gd name="connsiteX16" fmla="*/ 234738 w 246944"/>
                  <a:gd name="connsiteY16" fmla="*/ 50165 h 176388"/>
                  <a:gd name="connsiteX17" fmla="*/ 232763 w 246944"/>
                  <a:gd name="connsiteY17" fmla="*/ 48684 h 176388"/>
                  <a:gd name="connsiteX18" fmla="*/ 232551 w 246944"/>
                  <a:gd name="connsiteY18" fmla="*/ 48472 h 176388"/>
                  <a:gd name="connsiteX19" fmla="*/ 230717 w 246944"/>
                  <a:gd name="connsiteY19" fmla="*/ 46849 h 176388"/>
                  <a:gd name="connsiteX20" fmla="*/ 230505 w 246944"/>
                  <a:gd name="connsiteY20" fmla="*/ 46637 h 176388"/>
                  <a:gd name="connsiteX21" fmla="*/ 228671 w 246944"/>
                  <a:gd name="connsiteY21" fmla="*/ 44803 h 176388"/>
                  <a:gd name="connsiteX22" fmla="*/ 228529 w 246944"/>
                  <a:gd name="connsiteY22" fmla="*/ 44662 h 176388"/>
                  <a:gd name="connsiteX23" fmla="*/ 226695 w 246944"/>
                  <a:gd name="connsiteY23" fmla="*/ 42545 h 176388"/>
                  <a:gd name="connsiteX24" fmla="*/ 226695 w 246944"/>
                  <a:gd name="connsiteY24" fmla="*/ 42545 h 176388"/>
                  <a:gd name="connsiteX25" fmla="*/ 224931 w 246944"/>
                  <a:gd name="connsiteY25" fmla="*/ 40287 h 176388"/>
                  <a:gd name="connsiteX26" fmla="*/ 224931 w 246944"/>
                  <a:gd name="connsiteY26" fmla="*/ 40287 h 176388"/>
                  <a:gd name="connsiteX27" fmla="*/ 224931 w 246944"/>
                  <a:gd name="connsiteY27" fmla="*/ 40287 h 176388"/>
                  <a:gd name="connsiteX28" fmla="*/ 223449 w 246944"/>
                  <a:gd name="connsiteY28" fmla="*/ 38171 h 176388"/>
                  <a:gd name="connsiteX29" fmla="*/ 222603 w 246944"/>
                  <a:gd name="connsiteY29" fmla="*/ 36760 h 176388"/>
                  <a:gd name="connsiteX30" fmla="*/ 221897 w 246944"/>
                  <a:gd name="connsiteY30" fmla="*/ 35560 h 176388"/>
                  <a:gd name="connsiteX31" fmla="*/ 221544 w 246944"/>
                  <a:gd name="connsiteY31" fmla="*/ 34996 h 176388"/>
                  <a:gd name="connsiteX32" fmla="*/ 220416 w 246944"/>
                  <a:gd name="connsiteY32" fmla="*/ 32949 h 176388"/>
                  <a:gd name="connsiteX33" fmla="*/ 220274 w 246944"/>
                  <a:gd name="connsiteY33" fmla="*/ 32738 h 176388"/>
                  <a:gd name="connsiteX34" fmla="*/ 219075 w 246944"/>
                  <a:gd name="connsiteY34" fmla="*/ 30198 h 176388"/>
                  <a:gd name="connsiteX35" fmla="*/ 219004 w 246944"/>
                  <a:gd name="connsiteY35" fmla="*/ 30057 h 176388"/>
                  <a:gd name="connsiteX36" fmla="*/ 218017 w 246944"/>
                  <a:gd name="connsiteY36" fmla="*/ 27517 h 176388"/>
                  <a:gd name="connsiteX37" fmla="*/ 217946 w 246944"/>
                  <a:gd name="connsiteY37" fmla="*/ 27376 h 176388"/>
                  <a:gd name="connsiteX38" fmla="*/ 217099 w 246944"/>
                  <a:gd name="connsiteY38" fmla="*/ 24765 h 176388"/>
                  <a:gd name="connsiteX39" fmla="*/ 217029 w 246944"/>
                  <a:gd name="connsiteY39" fmla="*/ 24624 h 176388"/>
                  <a:gd name="connsiteX40" fmla="*/ 216394 w 246944"/>
                  <a:gd name="connsiteY40" fmla="*/ 22084 h 176388"/>
                  <a:gd name="connsiteX41" fmla="*/ 216323 w 246944"/>
                  <a:gd name="connsiteY41" fmla="*/ 21872 h 176388"/>
                  <a:gd name="connsiteX42" fmla="*/ 215829 w 246944"/>
                  <a:gd name="connsiteY42" fmla="*/ 19332 h 176388"/>
                  <a:gd name="connsiteX43" fmla="*/ 215829 w 246944"/>
                  <a:gd name="connsiteY43" fmla="*/ 19332 h 176388"/>
                  <a:gd name="connsiteX44" fmla="*/ 215547 w 246944"/>
                  <a:gd name="connsiteY44" fmla="*/ 16792 h 176388"/>
                  <a:gd name="connsiteX45" fmla="*/ 215547 w 246944"/>
                  <a:gd name="connsiteY45" fmla="*/ 16581 h 176388"/>
                  <a:gd name="connsiteX46" fmla="*/ 215477 w 246944"/>
                  <a:gd name="connsiteY46" fmla="*/ 14040 h 176388"/>
                  <a:gd name="connsiteX47" fmla="*/ 215618 w 246944"/>
                  <a:gd name="connsiteY47" fmla="*/ 11642 h 176388"/>
                  <a:gd name="connsiteX48" fmla="*/ 215618 w 246944"/>
                  <a:gd name="connsiteY48" fmla="*/ 11430 h 176388"/>
                  <a:gd name="connsiteX49" fmla="*/ 215900 w 246944"/>
                  <a:gd name="connsiteY49" fmla="*/ 9384 h 176388"/>
                  <a:gd name="connsiteX50" fmla="*/ 215971 w 246944"/>
                  <a:gd name="connsiteY50" fmla="*/ 9102 h 176388"/>
                  <a:gd name="connsiteX51" fmla="*/ 216464 w 246944"/>
                  <a:gd name="connsiteY51" fmla="*/ 7267 h 176388"/>
                  <a:gd name="connsiteX52" fmla="*/ 216606 w 246944"/>
                  <a:gd name="connsiteY52" fmla="*/ 6915 h 176388"/>
                  <a:gd name="connsiteX53" fmla="*/ 217241 w 246944"/>
                  <a:gd name="connsiteY53" fmla="*/ 5362 h 176388"/>
                  <a:gd name="connsiteX54" fmla="*/ 217311 w 246944"/>
                  <a:gd name="connsiteY54" fmla="*/ 5221 h 176388"/>
                  <a:gd name="connsiteX55" fmla="*/ 218158 w 246944"/>
                  <a:gd name="connsiteY55" fmla="*/ 3669 h 176388"/>
                  <a:gd name="connsiteX56" fmla="*/ 219639 w 246944"/>
                  <a:gd name="connsiteY56" fmla="*/ 1835 h 176388"/>
                  <a:gd name="connsiteX57" fmla="*/ 220063 w 246944"/>
                  <a:gd name="connsiteY57" fmla="*/ 1411 h 176388"/>
                  <a:gd name="connsiteX58" fmla="*/ 221897 w 246944"/>
                  <a:gd name="connsiteY58" fmla="*/ 0 h 176388"/>
                  <a:gd name="connsiteX59" fmla="*/ 6279 w 246944"/>
                  <a:gd name="connsiteY59" fmla="*/ 125307 h 176388"/>
                  <a:gd name="connsiteX60" fmla="*/ 4445 w 246944"/>
                  <a:gd name="connsiteY60" fmla="*/ 126718 h 176388"/>
                  <a:gd name="connsiteX61" fmla="*/ 4022 w 246944"/>
                  <a:gd name="connsiteY61" fmla="*/ 127141 h 176388"/>
                  <a:gd name="connsiteX62" fmla="*/ 2540 w 246944"/>
                  <a:gd name="connsiteY62" fmla="*/ 128976 h 176388"/>
                  <a:gd name="connsiteX63" fmla="*/ 2540 w 246944"/>
                  <a:gd name="connsiteY63" fmla="*/ 128976 h 176388"/>
                  <a:gd name="connsiteX64" fmla="*/ 1693 w 246944"/>
                  <a:gd name="connsiteY64" fmla="*/ 130457 h 176388"/>
                  <a:gd name="connsiteX65" fmla="*/ 1693 w 246944"/>
                  <a:gd name="connsiteY65" fmla="*/ 130528 h 176388"/>
                  <a:gd name="connsiteX66" fmla="*/ 1623 w 246944"/>
                  <a:gd name="connsiteY66" fmla="*/ 130669 h 176388"/>
                  <a:gd name="connsiteX67" fmla="*/ 1199 w 246944"/>
                  <a:gd name="connsiteY67" fmla="*/ 131657 h 176388"/>
                  <a:gd name="connsiteX68" fmla="*/ 988 w 246944"/>
                  <a:gd name="connsiteY68" fmla="*/ 132221 h 176388"/>
                  <a:gd name="connsiteX69" fmla="*/ 847 w 246944"/>
                  <a:gd name="connsiteY69" fmla="*/ 132574 h 176388"/>
                  <a:gd name="connsiteX70" fmla="*/ 776 w 246944"/>
                  <a:gd name="connsiteY70" fmla="*/ 132856 h 176388"/>
                  <a:gd name="connsiteX71" fmla="*/ 494 w 246944"/>
                  <a:gd name="connsiteY71" fmla="*/ 133985 h 176388"/>
                  <a:gd name="connsiteX72" fmla="*/ 423 w 246944"/>
                  <a:gd name="connsiteY72" fmla="*/ 134408 h 176388"/>
                  <a:gd name="connsiteX73" fmla="*/ 353 w 246944"/>
                  <a:gd name="connsiteY73" fmla="*/ 134691 h 176388"/>
                  <a:gd name="connsiteX74" fmla="*/ 282 w 246944"/>
                  <a:gd name="connsiteY74" fmla="*/ 135114 h 176388"/>
                  <a:gd name="connsiteX75" fmla="*/ 141 w 246944"/>
                  <a:gd name="connsiteY75" fmla="*/ 136172 h 176388"/>
                  <a:gd name="connsiteX76" fmla="*/ 71 w 246944"/>
                  <a:gd name="connsiteY76" fmla="*/ 136737 h 176388"/>
                  <a:gd name="connsiteX77" fmla="*/ 71 w 246944"/>
                  <a:gd name="connsiteY77" fmla="*/ 136949 h 176388"/>
                  <a:gd name="connsiteX78" fmla="*/ 71 w 246944"/>
                  <a:gd name="connsiteY78" fmla="*/ 137231 h 176388"/>
                  <a:gd name="connsiteX79" fmla="*/ 0 w 246944"/>
                  <a:gd name="connsiteY79" fmla="*/ 138289 h 176388"/>
                  <a:gd name="connsiteX80" fmla="*/ 0 w 246944"/>
                  <a:gd name="connsiteY80" fmla="*/ 139347 h 176388"/>
                  <a:gd name="connsiteX81" fmla="*/ 0 w 246944"/>
                  <a:gd name="connsiteY81" fmla="*/ 139418 h 176388"/>
                  <a:gd name="connsiteX82" fmla="*/ 0 w 246944"/>
                  <a:gd name="connsiteY82" fmla="*/ 140406 h 176388"/>
                  <a:gd name="connsiteX83" fmla="*/ 71 w 246944"/>
                  <a:gd name="connsiteY83" fmla="*/ 141464 h 176388"/>
                  <a:gd name="connsiteX84" fmla="*/ 141 w 246944"/>
                  <a:gd name="connsiteY84" fmla="*/ 141958 h 176388"/>
                  <a:gd name="connsiteX85" fmla="*/ 141 w 246944"/>
                  <a:gd name="connsiteY85" fmla="*/ 142170 h 176388"/>
                  <a:gd name="connsiteX86" fmla="*/ 141 w 246944"/>
                  <a:gd name="connsiteY86" fmla="*/ 142522 h 176388"/>
                  <a:gd name="connsiteX87" fmla="*/ 282 w 246944"/>
                  <a:gd name="connsiteY87" fmla="*/ 143581 h 176388"/>
                  <a:gd name="connsiteX88" fmla="*/ 423 w 246944"/>
                  <a:gd name="connsiteY88" fmla="*/ 144639 h 176388"/>
                  <a:gd name="connsiteX89" fmla="*/ 423 w 246944"/>
                  <a:gd name="connsiteY89" fmla="*/ 144710 h 176388"/>
                  <a:gd name="connsiteX90" fmla="*/ 423 w 246944"/>
                  <a:gd name="connsiteY90" fmla="*/ 144710 h 176388"/>
                  <a:gd name="connsiteX91" fmla="*/ 635 w 246944"/>
                  <a:gd name="connsiteY91" fmla="*/ 145768 h 176388"/>
                  <a:gd name="connsiteX92" fmla="*/ 847 w 246944"/>
                  <a:gd name="connsiteY92" fmla="*/ 146897 h 176388"/>
                  <a:gd name="connsiteX93" fmla="*/ 917 w 246944"/>
                  <a:gd name="connsiteY93" fmla="*/ 147320 h 176388"/>
                  <a:gd name="connsiteX94" fmla="*/ 988 w 246944"/>
                  <a:gd name="connsiteY94" fmla="*/ 147532 h 176388"/>
                  <a:gd name="connsiteX95" fmla="*/ 1129 w 246944"/>
                  <a:gd name="connsiteY95" fmla="*/ 148026 h 176388"/>
                  <a:gd name="connsiteX96" fmla="*/ 1411 w 246944"/>
                  <a:gd name="connsiteY96" fmla="*/ 149155 h 176388"/>
                  <a:gd name="connsiteX97" fmla="*/ 1693 w 246944"/>
                  <a:gd name="connsiteY97" fmla="*/ 150001 h 176388"/>
                  <a:gd name="connsiteX98" fmla="*/ 1764 w 246944"/>
                  <a:gd name="connsiteY98" fmla="*/ 150142 h 176388"/>
                  <a:gd name="connsiteX99" fmla="*/ 1834 w 246944"/>
                  <a:gd name="connsiteY99" fmla="*/ 150283 h 176388"/>
                  <a:gd name="connsiteX100" fmla="*/ 2187 w 246944"/>
                  <a:gd name="connsiteY100" fmla="*/ 151412 h 176388"/>
                  <a:gd name="connsiteX101" fmla="*/ 2540 w 246944"/>
                  <a:gd name="connsiteY101" fmla="*/ 152541 h 176388"/>
                  <a:gd name="connsiteX102" fmla="*/ 2611 w 246944"/>
                  <a:gd name="connsiteY102" fmla="*/ 152753 h 176388"/>
                  <a:gd name="connsiteX103" fmla="*/ 2681 w 246944"/>
                  <a:gd name="connsiteY103" fmla="*/ 152894 h 176388"/>
                  <a:gd name="connsiteX104" fmla="*/ 2963 w 246944"/>
                  <a:gd name="connsiteY104" fmla="*/ 153600 h 176388"/>
                  <a:gd name="connsiteX105" fmla="*/ 3387 w 246944"/>
                  <a:gd name="connsiteY105" fmla="*/ 154658 h 176388"/>
                  <a:gd name="connsiteX106" fmla="*/ 3739 w 246944"/>
                  <a:gd name="connsiteY106" fmla="*/ 155434 h 176388"/>
                  <a:gd name="connsiteX107" fmla="*/ 3810 w 246944"/>
                  <a:gd name="connsiteY107" fmla="*/ 155575 h 176388"/>
                  <a:gd name="connsiteX108" fmla="*/ 3881 w 246944"/>
                  <a:gd name="connsiteY108" fmla="*/ 155716 h 176388"/>
                  <a:gd name="connsiteX109" fmla="*/ 4374 w 246944"/>
                  <a:gd name="connsiteY109" fmla="*/ 156775 h 176388"/>
                  <a:gd name="connsiteX110" fmla="*/ 4939 w 246944"/>
                  <a:gd name="connsiteY110" fmla="*/ 157903 h 176388"/>
                  <a:gd name="connsiteX111" fmla="*/ 5009 w 246944"/>
                  <a:gd name="connsiteY111" fmla="*/ 158045 h 176388"/>
                  <a:gd name="connsiteX112" fmla="*/ 5151 w 246944"/>
                  <a:gd name="connsiteY112" fmla="*/ 158256 h 176388"/>
                  <a:gd name="connsiteX113" fmla="*/ 5644 w 246944"/>
                  <a:gd name="connsiteY113" fmla="*/ 159173 h 176388"/>
                  <a:gd name="connsiteX114" fmla="*/ 6279 w 246944"/>
                  <a:gd name="connsiteY114" fmla="*/ 160302 h 176388"/>
                  <a:gd name="connsiteX115" fmla="*/ 6632 w 246944"/>
                  <a:gd name="connsiteY115" fmla="*/ 160867 h 176388"/>
                  <a:gd name="connsiteX116" fmla="*/ 6773 w 246944"/>
                  <a:gd name="connsiteY116" fmla="*/ 161078 h 176388"/>
                  <a:gd name="connsiteX117" fmla="*/ 7338 w 246944"/>
                  <a:gd name="connsiteY117" fmla="*/ 162066 h 176388"/>
                  <a:gd name="connsiteX118" fmla="*/ 8184 w 246944"/>
                  <a:gd name="connsiteY118" fmla="*/ 163477 h 176388"/>
                  <a:gd name="connsiteX119" fmla="*/ 8326 w 246944"/>
                  <a:gd name="connsiteY119" fmla="*/ 163689 h 176388"/>
                  <a:gd name="connsiteX120" fmla="*/ 9666 w 246944"/>
                  <a:gd name="connsiteY120" fmla="*/ 165594 h 176388"/>
                  <a:gd name="connsiteX121" fmla="*/ 9666 w 246944"/>
                  <a:gd name="connsiteY121" fmla="*/ 165665 h 176388"/>
                  <a:gd name="connsiteX122" fmla="*/ 10654 w 246944"/>
                  <a:gd name="connsiteY122" fmla="*/ 166935 h 176388"/>
                  <a:gd name="connsiteX123" fmla="*/ 11430 w 246944"/>
                  <a:gd name="connsiteY123" fmla="*/ 167922 h 176388"/>
                  <a:gd name="connsiteX124" fmla="*/ 11430 w 246944"/>
                  <a:gd name="connsiteY124" fmla="*/ 167922 h 176388"/>
                  <a:gd name="connsiteX125" fmla="*/ 11430 w 246944"/>
                  <a:gd name="connsiteY125" fmla="*/ 167922 h 176388"/>
                  <a:gd name="connsiteX126" fmla="*/ 12277 w 246944"/>
                  <a:gd name="connsiteY126" fmla="*/ 168910 h 176388"/>
                  <a:gd name="connsiteX127" fmla="*/ 13123 w 246944"/>
                  <a:gd name="connsiteY127" fmla="*/ 169827 h 176388"/>
                  <a:gd name="connsiteX128" fmla="*/ 13264 w 246944"/>
                  <a:gd name="connsiteY128" fmla="*/ 169969 h 176388"/>
                  <a:gd name="connsiteX129" fmla="*/ 13406 w 246944"/>
                  <a:gd name="connsiteY129" fmla="*/ 170109 h 176388"/>
                  <a:gd name="connsiteX130" fmla="*/ 14041 w 246944"/>
                  <a:gd name="connsiteY130" fmla="*/ 170745 h 176388"/>
                  <a:gd name="connsiteX131" fmla="*/ 14958 w 246944"/>
                  <a:gd name="connsiteY131" fmla="*/ 171662 h 176388"/>
                  <a:gd name="connsiteX132" fmla="*/ 15240 w 246944"/>
                  <a:gd name="connsiteY132" fmla="*/ 171944 h 176388"/>
                  <a:gd name="connsiteX133" fmla="*/ 15452 w 246944"/>
                  <a:gd name="connsiteY133" fmla="*/ 172156 h 176388"/>
                  <a:gd name="connsiteX134" fmla="*/ 15875 w 246944"/>
                  <a:gd name="connsiteY134" fmla="*/ 172579 h 176388"/>
                  <a:gd name="connsiteX135" fmla="*/ 16863 w 246944"/>
                  <a:gd name="connsiteY135" fmla="*/ 173426 h 176388"/>
                  <a:gd name="connsiteX136" fmla="*/ 17286 w 246944"/>
                  <a:gd name="connsiteY136" fmla="*/ 173778 h 176388"/>
                  <a:gd name="connsiteX137" fmla="*/ 17498 w 246944"/>
                  <a:gd name="connsiteY137" fmla="*/ 173990 h 176388"/>
                  <a:gd name="connsiteX138" fmla="*/ 17851 w 246944"/>
                  <a:gd name="connsiteY138" fmla="*/ 174272 h 176388"/>
                  <a:gd name="connsiteX139" fmla="*/ 18838 w 246944"/>
                  <a:gd name="connsiteY139" fmla="*/ 174978 h 176388"/>
                  <a:gd name="connsiteX140" fmla="*/ 19544 w 246944"/>
                  <a:gd name="connsiteY140" fmla="*/ 175472 h 176388"/>
                  <a:gd name="connsiteX141" fmla="*/ 19685 w 246944"/>
                  <a:gd name="connsiteY141" fmla="*/ 175542 h 176388"/>
                  <a:gd name="connsiteX142" fmla="*/ 19826 w 246944"/>
                  <a:gd name="connsiteY142" fmla="*/ 175613 h 176388"/>
                  <a:gd name="connsiteX143" fmla="*/ 20743 w 246944"/>
                  <a:gd name="connsiteY143" fmla="*/ 176248 h 176388"/>
                  <a:gd name="connsiteX144" fmla="*/ 21661 w 246944"/>
                  <a:gd name="connsiteY144" fmla="*/ 176812 h 176388"/>
                  <a:gd name="connsiteX145" fmla="*/ 21872 w 246944"/>
                  <a:gd name="connsiteY145" fmla="*/ 176953 h 176388"/>
                  <a:gd name="connsiteX146" fmla="*/ 22578 w 246944"/>
                  <a:gd name="connsiteY146" fmla="*/ 177377 h 176388"/>
                  <a:gd name="connsiteX147" fmla="*/ 23495 w 246944"/>
                  <a:gd name="connsiteY147" fmla="*/ 177871 h 176388"/>
                  <a:gd name="connsiteX148" fmla="*/ 24059 w 246944"/>
                  <a:gd name="connsiteY148" fmla="*/ 178153 h 176388"/>
                  <a:gd name="connsiteX149" fmla="*/ 24201 w 246944"/>
                  <a:gd name="connsiteY149" fmla="*/ 178223 h 176388"/>
                  <a:gd name="connsiteX150" fmla="*/ 24342 w 246944"/>
                  <a:gd name="connsiteY150" fmla="*/ 178294 h 176388"/>
                  <a:gd name="connsiteX151" fmla="*/ 25188 w 246944"/>
                  <a:gd name="connsiteY151" fmla="*/ 178647 h 176388"/>
                  <a:gd name="connsiteX152" fmla="*/ 26035 w 246944"/>
                  <a:gd name="connsiteY152" fmla="*/ 178999 h 176388"/>
                  <a:gd name="connsiteX153" fmla="*/ 26176 w 246944"/>
                  <a:gd name="connsiteY153" fmla="*/ 179070 h 176388"/>
                  <a:gd name="connsiteX154" fmla="*/ 26317 w 246944"/>
                  <a:gd name="connsiteY154" fmla="*/ 179141 h 176388"/>
                  <a:gd name="connsiteX155" fmla="*/ 26882 w 246944"/>
                  <a:gd name="connsiteY155" fmla="*/ 179352 h 176388"/>
                  <a:gd name="connsiteX156" fmla="*/ 27799 w 246944"/>
                  <a:gd name="connsiteY156" fmla="*/ 179635 h 176388"/>
                  <a:gd name="connsiteX157" fmla="*/ 28222 w 246944"/>
                  <a:gd name="connsiteY157" fmla="*/ 179705 h 176388"/>
                  <a:gd name="connsiteX158" fmla="*/ 28434 w 246944"/>
                  <a:gd name="connsiteY158" fmla="*/ 179776 h 176388"/>
                  <a:gd name="connsiteX159" fmla="*/ 28716 w 246944"/>
                  <a:gd name="connsiteY159" fmla="*/ 179846 h 176388"/>
                  <a:gd name="connsiteX160" fmla="*/ 29704 w 246944"/>
                  <a:gd name="connsiteY160" fmla="*/ 179987 h 176388"/>
                  <a:gd name="connsiteX161" fmla="*/ 30268 w 246944"/>
                  <a:gd name="connsiteY161" fmla="*/ 180058 h 176388"/>
                  <a:gd name="connsiteX162" fmla="*/ 30480 w 246944"/>
                  <a:gd name="connsiteY162" fmla="*/ 180058 h 176388"/>
                  <a:gd name="connsiteX163" fmla="*/ 30692 w 246944"/>
                  <a:gd name="connsiteY163" fmla="*/ 180058 h 176388"/>
                  <a:gd name="connsiteX164" fmla="*/ 31679 w 246944"/>
                  <a:gd name="connsiteY164" fmla="*/ 180058 h 176388"/>
                  <a:gd name="connsiteX165" fmla="*/ 32103 w 246944"/>
                  <a:gd name="connsiteY165" fmla="*/ 180058 h 176388"/>
                  <a:gd name="connsiteX166" fmla="*/ 32456 w 246944"/>
                  <a:gd name="connsiteY166" fmla="*/ 180058 h 176388"/>
                  <a:gd name="connsiteX167" fmla="*/ 32808 w 246944"/>
                  <a:gd name="connsiteY167" fmla="*/ 180058 h 176388"/>
                  <a:gd name="connsiteX168" fmla="*/ 34078 w 246944"/>
                  <a:gd name="connsiteY168" fmla="*/ 179846 h 176388"/>
                  <a:gd name="connsiteX169" fmla="*/ 34078 w 246944"/>
                  <a:gd name="connsiteY169" fmla="*/ 179846 h 176388"/>
                  <a:gd name="connsiteX170" fmla="*/ 34361 w 246944"/>
                  <a:gd name="connsiteY170" fmla="*/ 179776 h 176388"/>
                  <a:gd name="connsiteX171" fmla="*/ 35631 w 246944"/>
                  <a:gd name="connsiteY171" fmla="*/ 179423 h 176388"/>
                  <a:gd name="connsiteX172" fmla="*/ 35701 w 246944"/>
                  <a:gd name="connsiteY172" fmla="*/ 179352 h 176388"/>
                  <a:gd name="connsiteX173" fmla="*/ 37394 w 246944"/>
                  <a:gd name="connsiteY173" fmla="*/ 178576 h 176388"/>
                  <a:gd name="connsiteX174" fmla="*/ 252659 w 246944"/>
                  <a:gd name="connsiteY174" fmla="*/ 53269 h 17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246944" h="176388">
                    <a:moveTo>
                      <a:pt x="252659" y="53269"/>
                    </a:moveTo>
                    <a:cubicBezTo>
                      <a:pt x="252166" y="53552"/>
                      <a:pt x="251601" y="53834"/>
                      <a:pt x="250966" y="54046"/>
                    </a:cubicBezTo>
                    <a:cubicBezTo>
                      <a:pt x="250543" y="54187"/>
                      <a:pt x="250119" y="54328"/>
                      <a:pt x="249626" y="54398"/>
                    </a:cubicBezTo>
                    <a:cubicBezTo>
                      <a:pt x="249555" y="54398"/>
                      <a:pt x="249484" y="54469"/>
                      <a:pt x="249343" y="54469"/>
                    </a:cubicBezTo>
                    <a:cubicBezTo>
                      <a:pt x="248849" y="54610"/>
                      <a:pt x="248285" y="54610"/>
                      <a:pt x="247721" y="54681"/>
                    </a:cubicBezTo>
                    <a:cubicBezTo>
                      <a:pt x="247579" y="54681"/>
                      <a:pt x="247509" y="54681"/>
                      <a:pt x="247368" y="54681"/>
                    </a:cubicBezTo>
                    <a:cubicBezTo>
                      <a:pt x="246803" y="54681"/>
                      <a:pt x="246309" y="54681"/>
                      <a:pt x="245745" y="54681"/>
                    </a:cubicBezTo>
                    <a:cubicBezTo>
                      <a:pt x="245674" y="54681"/>
                      <a:pt x="245604" y="54681"/>
                      <a:pt x="245533" y="54681"/>
                    </a:cubicBezTo>
                    <a:cubicBezTo>
                      <a:pt x="244969" y="54610"/>
                      <a:pt x="244334" y="54540"/>
                      <a:pt x="243699" y="54398"/>
                    </a:cubicBezTo>
                    <a:cubicBezTo>
                      <a:pt x="243628" y="54398"/>
                      <a:pt x="243558" y="54398"/>
                      <a:pt x="243487" y="54328"/>
                    </a:cubicBezTo>
                    <a:cubicBezTo>
                      <a:pt x="242852" y="54187"/>
                      <a:pt x="242217" y="53975"/>
                      <a:pt x="241582" y="53763"/>
                    </a:cubicBezTo>
                    <a:cubicBezTo>
                      <a:pt x="241512" y="53763"/>
                      <a:pt x="241512" y="53763"/>
                      <a:pt x="241441" y="53693"/>
                    </a:cubicBezTo>
                    <a:cubicBezTo>
                      <a:pt x="240736" y="53481"/>
                      <a:pt x="240101" y="53199"/>
                      <a:pt x="239395" y="52846"/>
                    </a:cubicBezTo>
                    <a:cubicBezTo>
                      <a:pt x="239324" y="52846"/>
                      <a:pt x="239324" y="52776"/>
                      <a:pt x="239254" y="52776"/>
                    </a:cubicBezTo>
                    <a:cubicBezTo>
                      <a:pt x="238548" y="52423"/>
                      <a:pt x="237843" y="52070"/>
                      <a:pt x="237067" y="51647"/>
                    </a:cubicBezTo>
                    <a:cubicBezTo>
                      <a:pt x="236361" y="51223"/>
                      <a:pt x="235585" y="50729"/>
                      <a:pt x="234879" y="50236"/>
                    </a:cubicBezTo>
                    <a:cubicBezTo>
                      <a:pt x="234809" y="50236"/>
                      <a:pt x="234809" y="50165"/>
                      <a:pt x="234738" y="50165"/>
                    </a:cubicBezTo>
                    <a:cubicBezTo>
                      <a:pt x="234103" y="49671"/>
                      <a:pt x="233398" y="49177"/>
                      <a:pt x="232763" y="48684"/>
                    </a:cubicBezTo>
                    <a:cubicBezTo>
                      <a:pt x="232692" y="48613"/>
                      <a:pt x="232622" y="48542"/>
                      <a:pt x="232551" y="48472"/>
                    </a:cubicBezTo>
                    <a:cubicBezTo>
                      <a:pt x="231916" y="47978"/>
                      <a:pt x="231281" y="47414"/>
                      <a:pt x="230717" y="46849"/>
                    </a:cubicBezTo>
                    <a:cubicBezTo>
                      <a:pt x="230646" y="46778"/>
                      <a:pt x="230576" y="46708"/>
                      <a:pt x="230505" y="46637"/>
                    </a:cubicBezTo>
                    <a:cubicBezTo>
                      <a:pt x="229870" y="46073"/>
                      <a:pt x="229306" y="45438"/>
                      <a:pt x="228671" y="44803"/>
                    </a:cubicBezTo>
                    <a:cubicBezTo>
                      <a:pt x="228600" y="44732"/>
                      <a:pt x="228600" y="44732"/>
                      <a:pt x="228529" y="44662"/>
                    </a:cubicBezTo>
                    <a:cubicBezTo>
                      <a:pt x="227894" y="43956"/>
                      <a:pt x="227259" y="43321"/>
                      <a:pt x="226695" y="42545"/>
                    </a:cubicBezTo>
                    <a:cubicBezTo>
                      <a:pt x="226695" y="42545"/>
                      <a:pt x="226695" y="42545"/>
                      <a:pt x="226695" y="42545"/>
                    </a:cubicBezTo>
                    <a:cubicBezTo>
                      <a:pt x="226060" y="41839"/>
                      <a:pt x="225496" y="41063"/>
                      <a:pt x="224931" y="40287"/>
                    </a:cubicBezTo>
                    <a:cubicBezTo>
                      <a:pt x="224931" y="40287"/>
                      <a:pt x="224931" y="40287"/>
                      <a:pt x="224931" y="40287"/>
                    </a:cubicBezTo>
                    <a:cubicBezTo>
                      <a:pt x="224931" y="40287"/>
                      <a:pt x="224931" y="40287"/>
                      <a:pt x="224931" y="40287"/>
                    </a:cubicBezTo>
                    <a:cubicBezTo>
                      <a:pt x="224437" y="39582"/>
                      <a:pt x="223943" y="38876"/>
                      <a:pt x="223449" y="38171"/>
                    </a:cubicBezTo>
                    <a:cubicBezTo>
                      <a:pt x="223167" y="37747"/>
                      <a:pt x="222885" y="37254"/>
                      <a:pt x="222603" y="36760"/>
                    </a:cubicBezTo>
                    <a:cubicBezTo>
                      <a:pt x="222391" y="36336"/>
                      <a:pt x="222109" y="35984"/>
                      <a:pt x="221897" y="35560"/>
                    </a:cubicBezTo>
                    <a:cubicBezTo>
                      <a:pt x="221756" y="35348"/>
                      <a:pt x="221686" y="35207"/>
                      <a:pt x="221544" y="34996"/>
                    </a:cubicBezTo>
                    <a:cubicBezTo>
                      <a:pt x="221192" y="34361"/>
                      <a:pt x="220768" y="33655"/>
                      <a:pt x="220416" y="32949"/>
                    </a:cubicBezTo>
                    <a:cubicBezTo>
                      <a:pt x="220345" y="32879"/>
                      <a:pt x="220345" y="32809"/>
                      <a:pt x="220274" y="32738"/>
                    </a:cubicBezTo>
                    <a:cubicBezTo>
                      <a:pt x="219851" y="31891"/>
                      <a:pt x="219428" y="31045"/>
                      <a:pt x="219075" y="30198"/>
                    </a:cubicBezTo>
                    <a:cubicBezTo>
                      <a:pt x="219075" y="30127"/>
                      <a:pt x="219004" y="30127"/>
                      <a:pt x="219004" y="30057"/>
                    </a:cubicBezTo>
                    <a:cubicBezTo>
                      <a:pt x="218652" y="29210"/>
                      <a:pt x="218299" y="28363"/>
                      <a:pt x="218017" y="27517"/>
                    </a:cubicBezTo>
                    <a:cubicBezTo>
                      <a:pt x="218017" y="27446"/>
                      <a:pt x="217946" y="27376"/>
                      <a:pt x="217946" y="27376"/>
                    </a:cubicBezTo>
                    <a:cubicBezTo>
                      <a:pt x="217664" y="26529"/>
                      <a:pt x="217311" y="25682"/>
                      <a:pt x="217099" y="24765"/>
                    </a:cubicBezTo>
                    <a:cubicBezTo>
                      <a:pt x="217099" y="24694"/>
                      <a:pt x="217099" y="24694"/>
                      <a:pt x="217029" y="24624"/>
                    </a:cubicBezTo>
                    <a:cubicBezTo>
                      <a:pt x="216747" y="23777"/>
                      <a:pt x="216535" y="22931"/>
                      <a:pt x="216394" y="22084"/>
                    </a:cubicBezTo>
                    <a:cubicBezTo>
                      <a:pt x="216394" y="22013"/>
                      <a:pt x="216323" y="21943"/>
                      <a:pt x="216323" y="21872"/>
                    </a:cubicBezTo>
                    <a:cubicBezTo>
                      <a:pt x="216112" y="21026"/>
                      <a:pt x="215971" y="20179"/>
                      <a:pt x="215829" y="19332"/>
                    </a:cubicBezTo>
                    <a:cubicBezTo>
                      <a:pt x="215829" y="19332"/>
                      <a:pt x="215829" y="19332"/>
                      <a:pt x="215829" y="19332"/>
                    </a:cubicBezTo>
                    <a:cubicBezTo>
                      <a:pt x="215688" y="18486"/>
                      <a:pt x="215618" y="17639"/>
                      <a:pt x="215547" y="16792"/>
                    </a:cubicBezTo>
                    <a:cubicBezTo>
                      <a:pt x="215547" y="16722"/>
                      <a:pt x="215547" y="16651"/>
                      <a:pt x="215547" y="16581"/>
                    </a:cubicBezTo>
                    <a:cubicBezTo>
                      <a:pt x="215477" y="15734"/>
                      <a:pt x="215477" y="14887"/>
                      <a:pt x="215477" y="14040"/>
                    </a:cubicBezTo>
                    <a:cubicBezTo>
                      <a:pt x="215477" y="13194"/>
                      <a:pt x="215547" y="12418"/>
                      <a:pt x="215618" y="11642"/>
                    </a:cubicBezTo>
                    <a:cubicBezTo>
                      <a:pt x="215618" y="11571"/>
                      <a:pt x="215618" y="11501"/>
                      <a:pt x="215618" y="11430"/>
                    </a:cubicBezTo>
                    <a:cubicBezTo>
                      <a:pt x="215688" y="10725"/>
                      <a:pt x="215759" y="10019"/>
                      <a:pt x="215900" y="9384"/>
                    </a:cubicBezTo>
                    <a:cubicBezTo>
                      <a:pt x="215900" y="9313"/>
                      <a:pt x="215900" y="9243"/>
                      <a:pt x="215971" y="9102"/>
                    </a:cubicBezTo>
                    <a:cubicBezTo>
                      <a:pt x="216112" y="8467"/>
                      <a:pt x="216253" y="7902"/>
                      <a:pt x="216464" y="7267"/>
                    </a:cubicBezTo>
                    <a:cubicBezTo>
                      <a:pt x="216464" y="7126"/>
                      <a:pt x="216535" y="7056"/>
                      <a:pt x="216606" y="6915"/>
                    </a:cubicBezTo>
                    <a:cubicBezTo>
                      <a:pt x="216817" y="6350"/>
                      <a:pt x="216958" y="5856"/>
                      <a:pt x="217241" y="5362"/>
                    </a:cubicBezTo>
                    <a:cubicBezTo>
                      <a:pt x="217241" y="5292"/>
                      <a:pt x="217311" y="5221"/>
                      <a:pt x="217311" y="5221"/>
                    </a:cubicBezTo>
                    <a:cubicBezTo>
                      <a:pt x="217593" y="4657"/>
                      <a:pt x="217876" y="4163"/>
                      <a:pt x="218158" y="3669"/>
                    </a:cubicBezTo>
                    <a:cubicBezTo>
                      <a:pt x="218581" y="2963"/>
                      <a:pt x="219146" y="2399"/>
                      <a:pt x="219639" y="1835"/>
                    </a:cubicBezTo>
                    <a:cubicBezTo>
                      <a:pt x="219781" y="1693"/>
                      <a:pt x="219922" y="1552"/>
                      <a:pt x="220063" y="1411"/>
                    </a:cubicBezTo>
                    <a:cubicBezTo>
                      <a:pt x="220627" y="917"/>
                      <a:pt x="221262" y="423"/>
                      <a:pt x="221897" y="0"/>
                    </a:cubicBezTo>
                    <a:lnTo>
                      <a:pt x="6279" y="125307"/>
                    </a:lnTo>
                    <a:cubicBezTo>
                      <a:pt x="5644" y="125659"/>
                      <a:pt x="5009" y="126153"/>
                      <a:pt x="4445" y="126718"/>
                    </a:cubicBezTo>
                    <a:cubicBezTo>
                      <a:pt x="4304" y="126859"/>
                      <a:pt x="4163" y="127000"/>
                      <a:pt x="4022" y="127141"/>
                    </a:cubicBezTo>
                    <a:cubicBezTo>
                      <a:pt x="3457" y="127706"/>
                      <a:pt x="2963" y="128341"/>
                      <a:pt x="2540" y="128976"/>
                    </a:cubicBezTo>
                    <a:cubicBezTo>
                      <a:pt x="2540" y="128976"/>
                      <a:pt x="2540" y="128976"/>
                      <a:pt x="2540" y="128976"/>
                    </a:cubicBezTo>
                    <a:cubicBezTo>
                      <a:pt x="2258" y="129470"/>
                      <a:pt x="1976" y="129963"/>
                      <a:pt x="1693" y="130457"/>
                    </a:cubicBezTo>
                    <a:cubicBezTo>
                      <a:pt x="1693" y="130457"/>
                      <a:pt x="1693" y="130528"/>
                      <a:pt x="1693" y="130528"/>
                    </a:cubicBezTo>
                    <a:cubicBezTo>
                      <a:pt x="1693" y="130598"/>
                      <a:pt x="1623" y="130669"/>
                      <a:pt x="1623" y="130669"/>
                    </a:cubicBezTo>
                    <a:cubicBezTo>
                      <a:pt x="1482" y="131022"/>
                      <a:pt x="1341" y="131304"/>
                      <a:pt x="1199" y="131657"/>
                    </a:cubicBezTo>
                    <a:cubicBezTo>
                      <a:pt x="1129" y="131798"/>
                      <a:pt x="1058" y="132010"/>
                      <a:pt x="988" y="132221"/>
                    </a:cubicBezTo>
                    <a:cubicBezTo>
                      <a:pt x="917" y="132362"/>
                      <a:pt x="917" y="132433"/>
                      <a:pt x="847" y="132574"/>
                    </a:cubicBezTo>
                    <a:cubicBezTo>
                      <a:pt x="847" y="132644"/>
                      <a:pt x="776" y="132786"/>
                      <a:pt x="776" y="132856"/>
                    </a:cubicBezTo>
                    <a:cubicBezTo>
                      <a:pt x="635" y="133209"/>
                      <a:pt x="564" y="133562"/>
                      <a:pt x="494" y="133985"/>
                    </a:cubicBezTo>
                    <a:cubicBezTo>
                      <a:pt x="494" y="134126"/>
                      <a:pt x="423" y="134267"/>
                      <a:pt x="423" y="134408"/>
                    </a:cubicBezTo>
                    <a:cubicBezTo>
                      <a:pt x="423" y="134479"/>
                      <a:pt x="423" y="134550"/>
                      <a:pt x="353" y="134691"/>
                    </a:cubicBezTo>
                    <a:cubicBezTo>
                      <a:pt x="353" y="134832"/>
                      <a:pt x="282" y="134973"/>
                      <a:pt x="282" y="135114"/>
                    </a:cubicBezTo>
                    <a:cubicBezTo>
                      <a:pt x="212" y="135467"/>
                      <a:pt x="141" y="135819"/>
                      <a:pt x="141" y="136172"/>
                    </a:cubicBezTo>
                    <a:cubicBezTo>
                      <a:pt x="141" y="136384"/>
                      <a:pt x="71" y="136595"/>
                      <a:pt x="71" y="136737"/>
                    </a:cubicBezTo>
                    <a:cubicBezTo>
                      <a:pt x="71" y="136807"/>
                      <a:pt x="71" y="136878"/>
                      <a:pt x="71" y="136949"/>
                    </a:cubicBezTo>
                    <a:cubicBezTo>
                      <a:pt x="71" y="137019"/>
                      <a:pt x="71" y="137089"/>
                      <a:pt x="71" y="137231"/>
                    </a:cubicBezTo>
                    <a:cubicBezTo>
                      <a:pt x="71" y="137583"/>
                      <a:pt x="0" y="137936"/>
                      <a:pt x="0" y="138289"/>
                    </a:cubicBezTo>
                    <a:cubicBezTo>
                      <a:pt x="0" y="138642"/>
                      <a:pt x="0" y="138995"/>
                      <a:pt x="0" y="139347"/>
                    </a:cubicBezTo>
                    <a:cubicBezTo>
                      <a:pt x="0" y="139347"/>
                      <a:pt x="0" y="139418"/>
                      <a:pt x="0" y="139418"/>
                    </a:cubicBezTo>
                    <a:cubicBezTo>
                      <a:pt x="0" y="139771"/>
                      <a:pt x="0" y="140053"/>
                      <a:pt x="0" y="140406"/>
                    </a:cubicBezTo>
                    <a:cubicBezTo>
                      <a:pt x="0" y="140758"/>
                      <a:pt x="0" y="141111"/>
                      <a:pt x="71" y="141464"/>
                    </a:cubicBezTo>
                    <a:cubicBezTo>
                      <a:pt x="71" y="141605"/>
                      <a:pt x="71" y="141817"/>
                      <a:pt x="141" y="141958"/>
                    </a:cubicBezTo>
                    <a:cubicBezTo>
                      <a:pt x="141" y="142028"/>
                      <a:pt x="141" y="142099"/>
                      <a:pt x="141" y="142170"/>
                    </a:cubicBezTo>
                    <a:cubicBezTo>
                      <a:pt x="141" y="142310"/>
                      <a:pt x="141" y="142381"/>
                      <a:pt x="141" y="142522"/>
                    </a:cubicBezTo>
                    <a:cubicBezTo>
                      <a:pt x="141" y="142875"/>
                      <a:pt x="212" y="143228"/>
                      <a:pt x="282" y="143581"/>
                    </a:cubicBezTo>
                    <a:cubicBezTo>
                      <a:pt x="353" y="143934"/>
                      <a:pt x="353" y="144286"/>
                      <a:pt x="423" y="144639"/>
                    </a:cubicBezTo>
                    <a:cubicBezTo>
                      <a:pt x="423" y="144639"/>
                      <a:pt x="423" y="144639"/>
                      <a:pt x="423" y="144710"/>
                    </a:cubicBezTo>
                    <a:cubicBezTo>
                      <a:pt x="423" y="144710"/>
                      <a:pt x="423" y="144710"/>
                      <a:pt x="423" y="144710"/>
                    </a:cubicBezTo>
                    <a:cubicBezTo>
                      <a:pt x="494" y="145062"/>
                      <a:pt x="564" y="145415"/>
                      <a:pt x="635" y="145768"/>
                    </a:cubicBezTo>
                    <a:cubicBezTo>
                      <a:pt x="706" y="146121"/>
                      <a:pt x="776" y="146544"/>
                      <a:pt x="847" y="146897"/>
                    </a:cubicBezTo>
                    <a:cubicBezTo>
                      <a:pt x="847" y="147038"/>
                      <a:pt x="917" y="147179"/>
                      <a:pt x="917" y="147320"/>
                    </a:cubicBezTo>
                    <a:cubicBezTo>
                      <a:pt x="917" y="147391"/>
                      <a:pt x="988" y="147461"/>
                      <a:pt x="988" y="147532"/>
                    </a:cubicBezTo>
                    <a:cubicBezTo>
                      <a:pt x="1058" y="147673"/>
                      <a:pt x="1058" y="147885"/>
                      <a:pt x="1129" y="148026"/>
                    </a:cubicBezTo>
                    <a:cubicBezTo>
                      <a:pt x="1199" y="148379"/>
                      <a:pt x="1341" y="148802"/>
                      <a:pt x="1411" y="149155"/>
                    </a:cubicBezTo>
                    <a:cubicBezTo>
                      <a:pt x="1482" y="149437"/>
                      <a:pt x="1552" y="149719"/>
                      <a:pt x="1693" y="150001"/>
                    </a:cubicBezTo>
                    <a:cubicBezTo>
                      <a:pt x="1693" y="150072"/>
                      <a:pt x="1693" y="150072"/>
                      <a:pt x="1764" y="150142"/>
                    </a:cubicBezTo>
                    <a:cubicBezTo>
                      <a:pt x="1764" y="150213"/>
                      <a:pt x="1764" y="150213"/>
                      <a:pt x="1834" y="150283"/>
                    </a:cubicBezTo>
                    <a:cubicBezTo>
                      <a:pt x="1976" y="150636"/>
                      <a:pt x="2046" y="151060"/>
                      <a:pt x="2187" y="151412"/>
                    </a:cubicBezTo>
                    <a:cubicBezTo>
                      <a:pt x="2328" y="151765"/>
                      <a:pt x="2469" y="152118"/>
                      <a:pt x="2540" y="152541"/>
                    </a:cubicBezTo>
                    <a:cubicBezTo>
                      <a:pt x="2540" y="152612"/>
                      <a:pt x="2611" y="152682"/>
                      <a:pt x="2611" y="152753"/>
                    </a:cubicBezTo>
                    <a:cubicBezTo>
                      <a:pt x="2611" y="152824"/>
                      <a:pt x="2681" y="152894"/>
                      <a:pt x="2681" y="152894"/>
                    </a:cubicBezTo>
                    <a:cubicBezTo>
                      <a:pt x="2752" y="153106"/>
                      <a:pt x="2822" y="153388"/>
                      <a:pt x="2963" y="153600"/>
                    </a:cubicBezTo>
                    <a:cubicBezTo>
                      <a:pt x="3104" y="153952"/>
                      <a:pt x="3246" y="154305"/>
                      <a:pt x="3387" y="154658"/>
                    </a:cubicBezTo>
                    <a:cubicBezTo>
                      <a:pt x="3457" y="154940"/>
                      <a:pt x="3598" y="155152"/>
                      <a:pt x="3739" y="155434"/>
                    </a:cubicBezTo>
                    <a:cubicBezTo>
                      <a:pt x="3739" y="155505"/>
                      <a:pt x="3810" y="155505"/>
                      <a:pt x="3810" y="155575"/>
                    </a:cubicBezTo>
                    <a:cubicBezTo>
                      <a:pt x="3810" y="155646"/>
                      <a:pt x="3881" y="155646"/>
                      <a:pt x="3881" y="155716"/>
                    </a:cubicBezTo>
                    <a:cubicBezTo>
                      <a:pt x="4022" y="156069"/>
                      <a:pt x="4163" y="156422"/>
                      <a:pt x="4374" y="156775"/>
                    </a:cubicBezTo>
                    <a:cubicBezTo>
                      <a:pt x="4586" y="157127"/>
                      <a:pt x="4727" y="157551"/>
                      <a:pt x="4939" y="157903"/>
                    </a:cubicBezTo>
                    <a:cubicBezTo>
                      <a:pt x="4939" y="157974"/>
                      <a:pt x="5009" y="158045"/>
                      <a:pt x="5009" y="158045"/>
                    </a:cubicBezTo>
                    <a:cubicBezTo>
                      <a:pt x="5080" y="158115"/>
                      <a:pt x="5080" y="158185"/>
                      <a:pt x="5151" y="158256"/>
                    </a:cubicBezTo>
                    <a:cubicBezTo>
                      <a:pt x="5292" y="158539"/>
                      <a:pt x="5433" y="158891"/>
                      <a:pt x="5644" y="159173"/>
                    </a:cubicBezTo>
                    <a:cubicBezTo>
                      <a:pt x="5856" y="159526"/>
                      <a:pt x="6068" y="159949"/>
                      <a:pt x="6279" y="160302"/>
                    </a:cubicBezTo>
                    <a:cubicBezTo>
                      <a:pt x="6421" y="160514"/>
                      <a:pt x="6491" y="160655"/>
                      <a:pt x="6632" y="160867"/>
                    </a:cubicBezTo>
                    <a:cubicBezTo>
                      <a:pt x="6703" y="160937"/>
                      <a:pt x="6703" y="161008"/>
                      <a:pt x="6773" y="161078"/>
                    </a:cubicBezTo>
                    <a:cubicBezTo>
                      <a:pt x="6985" y="161431"/>
                      <a:pt x="7197" y="161713"/>
                      <a:pt x="7338" y="162066"/>
                    </a:cubicBezTo>
                    <a:cubicBezTo>
                      <a:pt x="7620" y="162560"/>
                      <a:pt x="7902" y="162984"/>
                      <a:pt x="8184" y="163477"/>
                    </a:cubicBezTo>
                    <a:cubicBezTo>
                      <a:pt x="8255" y="163548"/>
                      <a:pt x="8255" y="163618"/>
                      <a:pt x="8326" y="163689"/>
                    </a:cubicBezTo>
                    <a:cubicBezTo>
                      <a:pt x="8749" y="164324"/>
                      <a:pt x="9243" y="164959"/>
                      <a:pt x="9666" y="165594"/>
                    </a:cubicBezTo>
                    <a:cubicBezTo>
                      <a:pt x="9666" y="165594"/>
                      <a:pt x="9666" y="165594"/>
                      <a:pt x="9666" y="165665"/>
                    </a:cubicBezTo>
                    <a:cubicBezTo>
                      <a:pt x="9948" y="166088"/>
                      <a:pt x="10301" y="166511"/>
                      <a:pt x="10654" y="166935"/>
                    </a:cubicBezTo>
                    <a:cubicBezTo>
                      <a:pt x="10936" y="167287"/>
                      <a:pt x="11218" y="167640"/>
                      <a:pt x="11430" y="167922"/>
                    </a:cubicBezTo>
                    <a:cubicBezTo>
                      <a:pt x="11430" y="167922"/>
                      <a:pt x="11430" y="167922"/>
                      <a:pt x="11430" y="167922"/>
                    </a:cubicBezTo>
                    <a:cubicBezTo>
                      <a:pt x="11430" y="167922"/>
                      <a:pt x="11430" y="167922"/>
                      <a:pt x="11430" y="167922"/>
                    </a:cubicBezTo>
                    <a:cubicBezTo>
                      <a:pt x="11712" y="168275"/>
                      <a:pt x="11994" y="168557"/>
                      <a:pt x="12277" y="168910"/>
                    </a:cubicBezTo>
                    <a:cubicBezTo>
                      <a:pt x="12559" y="169193"/>
                      <a:pt x="12841" y="169545"/>
                      <a:pt x="13123" y="169827"/>
                    </a:cubicBezTo>
                    <a:cubicBezTo>
                      <a:pt x="13194" y="169898"/>
                      <a:pt x="13194" y="169898"/>
                      <a:pt x="13264" y="169969"/>
                    </a:cubicBezTo>
                    <a:cubicBezTo>
                      <a:pt x="13335" y="170039"/>
                      <a:pt x="13335" y="170039"/>
                      <a:pt x="13406" y="170109"/>
                    </a:cubicBezTo>
                    <a:cubicBezTo>
                      <a:pt x="13617" y="170321"/>
                      <a:pt x="13829" y="170533"/>
                      <a:pt x="14041" y="170745"/>
                    </a:cubicBezTo>
                    <a:cubicBezTo>
                      <a:pt x="14323" y="171027"/>
                      <a:pt x="14676" y="171380"/>
                      <a:pt x="14958" y="171662"/>
                    </a:cubicBezTo>
                    <a:cubicBezTo>
                      <a:pt x="15028" y="171732"/>
                      <a:pt x="15169" y="171803"/>
                      <a:pt x="15240" y="171944"/>
                    </a:cubicBezTo>
                    <a:cubicBezTo>
                      <a:pt x="15311" y="172014"/>
                      <a:pt x="15381" y="172085"/>
                      <a:pt x="15452" y="172156"/>
                    </a:cubicBezTo>
                    <a:cubicBezTo>
                      <a:pt x="15593" y="172297"/>
                      <a:pt x="15734" y="172438"/>
                      <a:pt x="15875" y="172579"/>
                    </a:cubicBezTo>
                    <a:cubicBezTo>
                      <a:pt x="16228" y="172861"/>
                      <a:pt x="16510" y="173144"/>
                      <a:pt x="16863" y="173426"/>
                    </a:cubicBezTo>
                    <a:cubicBezTo>
                      <a:pt x="17004" y="173567"/>
                      <a:pt x="17145" y="173637"/>
                      <a:pt x="17286" y="173778"/>
                    </a:cubicBezTo>
                    <a:cubicBezTo>
                      <a:pt x="17357" y="173849"/>
                      <a:pt x="17427" y="173920"/>
                      <a:pt x="17498" y="173990"/>
                    </a:cubicBezTo>
                    <a:cubicBezTo>
                      <a:pt x="17639" y="174060"/>
                      <a:pt x="17709" y="174202"/>
                      <a:pt x="17851" y="174272"/>
                    </a:cubicBezTo>
                    <a:cubicBezTo>
                      <a:pt x="18133" y="174554"/>
                      <a:pt x="18486" y="174766"/>
                      <a:pt x="18838" y="174978"/>
                    </a:cubicBezTo>
                    <a:cubicBezTo>
                      <a:pt x="19050" y="175119"/>
                      <a:pt x="19332" y="175331"/>
                      <a:pt x="19544" y="175472"/>
                    </a:cubicBezTo>
                    <a:cubicBezTo>
                      <a:pt x="19614" y="175472"/>
                      <a:pt x="19614" y="175542"/>
                      <a:pt x="19685" y="175542"/>
                    </a:cubicBezTo>
                    <a:cubicBezTo>
                      <a:pt x="19756" y="175542"/>
                      <a:pt x="19756" y="175613"/>
                      <a:pt x="19826" y="175613"/>
                    </a:cubicBezTo>
                    <a:cubicBezTo>
                      <a:pt x="20108" y="175824"/>
                      <a:pt x="20461" y="176036"/>
                      <a:pt x="20743" y="176248"/>
                    </a:cubicBezTo>
                    <a:cubicBezTo>
                      <a:pt x="21026" y="176460"/>
                      <a:pt x="21378" y="176601"/>
                      <a:pt x="21661" y="176812"/>
                    </a:cubicBezTo>
                    <a:cubicBezTo>
                      <a:pt x="21731" y="176883"/>
                      <a:pt x="21802" y="176883"/>
                      <a:pt x="21872" y="176953"/>
                    </a:cubicBezTo>
                    <a:cubicBezTo>
                      <a:pt x="22084" y="177095"/>
                      <a:pt x="22366" y="177236"/>
                      <a:pt x="22578" y="177377"/>
                    </a:cubicBezTo>
                    <a:cubicBezTo>
                      <a:pt x="22860" y="177518"/>
                      <a:pt x="23142" y="177659"/>
                      <a:pt x="23495" y="177871"/>
                    </a:cubicBezTo>
                    <a:cubicBezTo>
                      <a:pt x="23707" y="177941"/>
                      <a:pt x="23848" y="178082"/>
                      <a:pt x="24059" y="178153"/>
                    </a:cubicBezTo>
                    <a:cubicBezTo>
                      <a:pt x="24130" y="178153"/>
                      <a:pt x="24130" y="178223"/>
                      <a:pt x="24201" y="178223"/>
                    </a:cubicBezTo>
                    <a:cubicBezTo>
                      <a:pt x="24271" y="178223"/>
                      <a:pt x="24342" y="178294"/>
                      <a:pt x="24342" y="178294"/>
                    </a:cubicBezTo>
                    <a:cubicBezTo>
                      <a:pt x="24624" y="178435"/>
                      <a:pt x="24906" y="178576"/>
                      <a:pt x="25188" y="178647"/>
                    </a:cubicBezTo>
                    <a:cubicBezTo>
                      <a:pt x="25471" y="178788"/>
                      <a:pt x="25753" y="178859"/>
                      <a:pt x="26035" y="178999"/>
                    </a:cubicBezTo>
                    <a:cubicBezTo>
                      <a:pt x="26106" y="178999"/>
                      <a:pt x="26106" y="178999"/>
                      <a:pt x="26176" y="179070"/>
                    </a:cubicBezTo>
                    <a:cubicBezTo>
                      <a:pt x="26247" y="179070"/>
                      <a:pt x="26247" y="179070"/>
                      <a:pt x="26317" y="179141"/>
                    </a:cubicBezTo>
                    <a:cubicBezTo>
                      <a:pt x="26529" y="179211"/>
                      <a:pt x="26741" y="179282"/>
                      <a:pt x="26882" y="179352"/>
                    </a:cubicBezTo>
                    <a:cubicBezTo>
                      <a:pt x="27164" y="179423"/>
                      <a:pt x="27517" y="179493"/>
                      <a:pt x="27799" y="179635"/>
                    </a:cubicBezTo>
                    <a:cubicBezTo>
                      <a:pt x="27940" y="179705"/>
                      <a:pt x="28081" y="179705"/>
                      <a:pt x="28222" y="179705"/>
                    </a:cubicBezTo>
                    <a:cubicBezTo>
                      <a:pt x="28293" y="179705"/>
                      <a:pt x="28363" y="179705"/>
                      <a:pt x="28434" y="179776"/>
                    </a:cubicBezTo>
                    <a:cubicBezTo>
                      <a:pt x="28504" y="179776"/>
                      <a:pt x="28646" y="179846"/>
                      <a:pt x="28716" y="179846"/>
                    </a:cubicBezTo>
                    <a:cubicBezTo>
                      <a:pt x="29069" y="179917"/>
                      <a:pt x="29351" y="179987"/>
                      <a:pt x="29704" y="179987"/>
                    </a:cubicBezTo>
                    <a:cubicBezTo>
                      <a:pt x="29916" y="179987"/>
                      <a:pt x="30057" y="180058"/>
                      <a:pt x="30268" y="180058"/>
                    </a:cubicBezTo>
                    <a:cubicBezTo>
                      <a:pt x="30339" y="180058"/>
                      <a:pt x="30409" y="180058"/>
                      <a:pt x="30480" y="180058"/>
                    </a:cubicBezTo>
                    <a:cubicBezTo>
                      <a:pt x="30551" y="180058"/>
                      <a:pt x="30621" y="180058"/>
                      <a:pt x="30692" y="180058"/>
                    </a:cubicBezTo>
                    <a:cubicBezTo>
                      <a:pt x="31044" y="180058"/>
                      <a:pt x="31397" y="180058"/>
                      <a:pt x="31679" y="180058"/>
                    </a:cubicBezTo>
                    <a:cubicBezTo>
                      <a:pt x="31821" y="180058"/>
                      <a:pt x="31962" y="180058"/>
                      <a:pt x="32103" y="180058"/>
                    </a:cubicBezTo>
                    <a:cubicBezTo>
                      <a:pt x="32244" y="180058"/>
                      <a:pt x="32314" y="180058"/>
                      <a:pt x="32456" y="180058"/>
                    </a:cubicBezTo>
                    <a:cubicBezTo>
                      <a:pt x="32597" y="180058"/>
                      <a:pt x="32667" y="180058"/>
                      <a:pt x="32808" y="180058"/>
                    </a:cubicBezTo>
                    <a:cubicBezTo>
                      <a:pt x="33232" y="179987"/>
                      <a:pt x="33655" y="179987"/>
                      <a:pt x="34078" y="179846"/>
                    </a:cubicBezTo>
                    <a:cubicBezTo>
                      <a:pt x="34078" y="179846"/>
                      <a:pt x="34078" y="179846"/>
                      <a:pt x="34078" y="179846"/>
                    </a:cubicBezTo>
                    <a:cubicBezTo>
                      <a:pt x="34149" y="179846"/>
                      <a:pt x="34219" y="179776"/>
                      <a:pt x="34361" y="179776"/>
                    </a:cubicBezTo>
                    <a:cubicBezTo>
                      <a:pt x="34784" y="179705"/>
                      <a:pt x="35207" y="179564"/>
                      <a:pt x="35631" y="179423"/>
                    </a:cubicBezTo>
                    <a:cubicBezTo>
                      <a:pt x="35631" y="179423"/>
                      <a:pt x="35701" y="179423"/>
                      <a:pt x="35701" y="179352"/>
                    </a:cubicBezTo>
                    <a:cubicBezTo>
                      <a:pt x="36266" y="179141"/>
                      <a:pt x="36830" y="178859"/>
                      <a:pt x="37394" y="178576"/>
                    </a:cubicBezTo>
                    <a:lnTo>
                      <a:pt x="252659" y="53269"/>
                    </a:lnTo>
                    <a:close/>
                  </a:path>
                </a:pathLst>
              </a:custGeom>
              <a:solidFill>
                <a:srgbClr val="FFFFFF"/>
              </a:solidFill>
              <a:ln w="7047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">
                <a:extLst/>
              </p:cNvPr>
              <p:cNvSpPr/>
              <p:nvPr/>
            </p:nvSpPr>
            <p:spPr>
              <a:xfrm>
                <a:off x="3075662" y="2943426"/>
                <a:ext cx="776035" cy="502636"/>
              </a:xfrm>
              <a:custGeom>
                <a:avLst/>
                <a:gdLst>
                  <a:gd name="connsiteX0" fmla="*/ 169192 w 162277"/>
                  <a:gd name="connsiteY0" fmla="*/ 35278 h 119944"/>
                  <a:gd name="connsiteX1" fmla="*/ 168063 w 162277"/>
                  <a:gd name="connsiteY1" fmla="*/ 35772 h 119944"/>
                  <a:gd name="connsiteX2" fmla="*/ 167146 w 162277"/>
                  <a:gd name="connsiteY2" fmla="*/ 36054 h 119944"/>
                  <a:gd name="connsiteX3" fmla="*/ 167005 w 162277"/>
                  <a:gd name="connsiteY3" fmla="*/ 36124 h 119944"/>
                  <a:gd name="connsiteX4" fmla="*/ 165947 w 162277"/>
                  <a:gd name="connsiteY4" fmla="*/ 36266 h 119944"/>
                  <a:gd name="connsiteX5" fmla="*/ 165735 w 162277"/>
                  <a:gd name="connsiteY5" fmla="*/ 36266 h 119944"/>
                  <a:gd name="connsiteX6" fmla="*/ 164606 w 162277"/>
                  <a:gd name="connsiteY6" fmla="*/ 36266 h 119944"/>
                  <a:gd name="connsiteX7" fmla="*/ 164465 w 162277"/>
                  <a:gd name="connsiteY7" fmla="*/ 36266 h 119944"/>
                  <a:gd name="connsiteX8" fmla="*/ 163266 w 162277"/>
                  <a:gd name="connsiteY8" fmla="*/ 36054 h 119944"/>
                  <a:gd name="connsiteX9" fmla="*/ 163124 w 162277"/>
                  <a:gd name="connsiteY9" fmla="*/ 36054 h 119944"/>
                  <a:gd name="connsiteX10" fmla="*/ 161854 w 162277"/>
                  <a:gd name="connsiteY10" fmla="*/ 35701 h 119944"/>
                  <a:gd name="connsiteX11" fmla="*/ 161784 w 162277"/>
                  <a:gd name="connsiteY11" fmla="*/ 35701 h 119944"/>
                  <a:gd name="connsiteX12" fmla="*/ 160373 w 162277"/>
                  <a:gd name="connsiteY12" fmla="*/ 35137 h 119944"/>
                  <a:gd name="connsiteX13" fmla="*/ 160302 w 162277"/>
                  <a:gd name="connsiteY13" fmla="*/ 35066 h 119944"/>
                  <a:gd name="connsiteX14" fmla="*/ 158821 w 162277"/>
                  <a:gd name="connsiteY14" fmla="*/ 34290 h 119944"/>
                  <a:gd name="connsiteX15" fmla="*/ 157339 w 162277"/>
                  <a:gd name="connsiteY15" fmla="*/ 33373 h 119944"/>
                  <a:gd name="connsiteX16" fmla="*/ 157268 w 162277"/>
                  <a:gd name="connsiteY16" fmla="*/ 33302 h 119944"/>
                  <a:gd name="connsiteX17" fmla="*/ 155928 w 162277"/>
                  <a:gd name="connsiteY17" fmla="*/ 32315 h 119944"/>
                  <a:gd name="connsiteX18" fmla="*/ 155787 w 162277"/>
                  <a:gd name="connsiteY18" fmla="*/ 32173 h 119944"/>
                  <a:gd name="connsiteX19" fmla="*/ 154517 w 162277"/>
                  <a:gd name="connsiteY19" fmla="*/ 31115 h 119944"/>
                  <a:gd name="connsiteX20" fmla="*/ 154376 w 162277"/>
                  <a:gd name="connsiteY20" fmla="*/ 30974 h 119944"/>
                  <a:gd name="connsiteX21" fmla="*/ 153176 w 162277"/>
                  <a:gd name="connsiteY21" fmla="*/ 29775 h 119944"/>
                  <a:gd name="connsiteX22" fmla="*/ 153106 w 162277"/>
                  <a:gd name="connsiteY22" fmla="*/ 29704 h 119944"/>
                  <a:gd name="connsiteX23" fmla="*/ 151906 w 162277"/>
                  <a:gd name="connsiteY23" fmla="*/ 28293 h 119944"/>
                  <a:gd name="connsiteX24" fmla="*/ 151906 w 162277"/>
                  <a:gd name="connsiteY24" fmla="*/ 28293 h 119944"/>
                  <a:gd name="connsiteX25" fmla="*/ 150707 w 162277"/>
                  <a:gd name="connsiteY25" fmla="*/ 26811 h 119944"/>
                  <a:gd name="connsiteX26" fmla="*/ 150707 w 162277"/>
                  <a:gd name="connsiteY26" fmla="*/ 26811 h 119944"/>
                  <a:gd name="connsiteX27" fmla="*/ 150707 w 162277"/>
                  <a:gd name="connsiteY27" fmla="*/ 26811 h 119944"/>
                  <a:gd name="connsiteX28" fmla="*/ 149719 w 162277"/>
                  <a:gd name="connsiteY28" fmla="*/ 25400 h 119944"/>
                  <a:gd name="connsiteX29" fmla="*/ 149154 w 162277"/>
                  <a:gd name="connsiteY29" fmla="*/ 24483 h 119944"/>
                  <a:gd name="connsiteX30" fmla="*/ 148661 w 162277"/>
                  <a:gd name="connsiteY30" fmla="*/ 23707 h 119944"/>
                  <a:gd name="connsiteX31" fmla="*/ 148449 w 162277"/>
                  <a:gd name="connsiteY31" fmla="*/ 23354 h 119944"/>
                  <a:gd name="connsiteX32" fmla="*/ 147743 w 162277"/>
                  <a:gd name="connsiteY32" fmla="*/ 22013 h 119944"/>
                  <a:gd name="connsiteX33" fmla="*/ 147673 w 162277"/>
                  <a:gd name="connsiteY33" fmla="*/ 21872 h 119944"/>
                  <a:gd name="connsiteX34" fmla="*/ 146897 w 162277"/>
                  <a:gd name="connsiteY34" fmla="*/ 20179 h 119944"/>
                  <a:gd name="connsiteX35" fmla="*/ 146826 w 162277"/>
                  <a:gd name="connsiteY35" fmla="*/ 20109 h 119944"/>
                  <a:gd name="connsiteX36" fmla="*/ 146121 w 162277"/>
                  <a:gd name="connsiteY36" fmla="*/ 18415 h 119944"/>
                  <a:gd name="connsiteX37" fmla="*/ 146050 w 162277"/>
                  <a:gd name="connsiteY37" fmla="*/ 18274 h 119944"/>
                  <a:gd name="connsiteX38" fmla="*/ 145486 w 162277"/>
                  <a:gd name="connsiteY38" fmla="*/ 16510 h 119944"/>
                  <a:gd name="connsiteX39" fmla="*/ 145486 w 162277"/>
                  <a:gd name="connsiteY39" fmla="*/ 16440 h 119944"/>
                  <a:gd name="connsiteX40" fmla="*/ 145062 w 162277"/>
                  <a:gd name="connsiteY40" fmla="*/ 14746 h 119944"/>
                  <a:gd name="connsiteX41" fmla="*/ 144992 w 162277"/>
                  <a:gd name="connsiteY41" fmla="*/ 14605 h 119944"/>
                  <a:gd name="connsiteX42" fmla="*/ 144639 w 162277"/>
                  <a:gd name="connsiteY42" fmla="*/ 12912 h 119944"/>
                  <a:gd name="connsiteX43" fmla="*/ 144639 w 162277"/>
                  <a:gd name="connsiteY43" fmla="*/ 12912 h 119944"/>
                  <a:gd name="connsiteX44" fmla="*/ 144427 w 162277"/>
                  <a:gd name="connsiteY44" fmla="*/ 11219 h 119944"/>
                  <a:gd name="connsiteX45" fmla="*/ 144427 w 162277"/>
                  <a:gd name="connsiteY45" fmla="*/ 11077 h 119944"/>
                  <a:gd name="connsiteX46" fmla="*/ 144357 w 162277"/>
                  <a:gd name="connsiteY46" fmla="*/ 9384 h 119944"/>
                  <a:gd name="connsiteX47" fmla="*/ 144427 w 162277"/>
                  <a:gd name="connsiteY47" fmla="*/ 7761 h 119944"/>
                  <a:gd name="connsiteX48" fmla="*/ 144427 w 162277"/>
                  <a:gd name="connsiteY48" fmla="*/ 7620 h 119944"/>
                  <a:gd name="connsiteX49" fmla="*/ 144639 w 162277"/>
                  <a:gd name="connsiteY49" fmla="*/ 6280 h 119944"/>
                  <a:gd name="connsiteX50" fmla="*/ 144639 w 162277"/>
                  <a:gd name="connsiteY50" fmla="*/ 6138 h 119944"/>
                  <a:gd name="connsiteX51" fmla="*/ 144921 w 162277"/>
                  <a:gd name="connsiteY51" fmla="*/ 4939 h 119944"/>
                  <a:gd name="connsiteX52" fmla="*/ 144992 w 162277"/>
                  <a:gd name="connsiteY52" fmla="*/ 4727 h 119944"/>
                  <a:gd name="connsiteX53" fmla="*/ 145415 w 162277"/>
                  <a:gd name="connsiteY53" fmla="*/ 3669 h 119944"/>
                  <a:gd name="connsiteX54" fmla="*/ 145486 w 162277"/>
                  <a:gd name="connsiteY54" fmla="*/ 3528 h 119944"/>
                  <a:gd name="connsiteX55" fmla="*/ 146050 w 162277"/>
                  <a:gd name="connsiteY55" fmla="*/ 2470 h 119944"/>
                  <a:gd name="connsiteX56" fmla="*/ 147038 w 162277"/>
                  <a:gd name="connsiteY56" fmla="*/ 1199 h 119944"/>
                  <a:gd name="connsiteX57" fmla="*/ 147320 w 162277"/>
                  <a:gd name="connsiteY57" fmla="*/ 917 h 119944"/>
                  <a:gd name="connsiteX58" fmla="*/ 148519 w 162277"/>
                  <a:gd name="connsiteY58" fmla="*/ 0 h 119944"/>
                  <a:gd name="connsiteX59" fmla="*/ 4233 w 162277"/>
                  <a:gd name="connsiteY59" fmla="*/ 83820 h 119944"/>
                  <a:gd name="connsiteX60" fmla="*/ 3034 w 162277"/>
                  <a:gd name="connsiteY60" fmla="*/ 84737 h 119944"/>
                  <a:gd name="connsiteX61" fmla="*/ 2752 w 162277"/>
                  <a:gd name="connsiteY61" fmla="*/ 85019 h 119944"/>
                  <a:gd name="connsiteX62" fmla="*/ 1764 w 162277"/>
                  <a:gd name="connsiteY62" fmla="*/ 86289 h 119944"/>
                  <a:gd name="connsiteX63" fmla="*/ 1764 w 162277"/>
                  <a:gd name="connsiteY63" fmla="*/ 86289 h 119944"/>
                  <a:gd name="connsiteX64" fmla="*/ 1199 w 162277"/>
                  <a:gd name="connsiteY64" fmla="*/ 87277 h 119944"/>
                  <a:gd name="connsiteX65" fmla="*/ 1199 w 162277"/>
                  <a:gd name="connsiteY65" fmla="*/ 87348 h 119944"/>
                  <a:gd name="connsiteX66" fmla="*/ 1129 w 162277"/>
                  <a:gd name="connsiteY66" fmla="*/ 87489 h 119944"/>
                  <a:gd name="connsiteX67" fmla="*/ 847 w 162277"/>
                  <a:gd name="connsiteY67" fmla="*/ 88194 h 119944"/>
                  <a:gd name="connsiteX68" fmla="*/ 706 w 162277"/>
                  <a:gd name="connsiteY68" fmla="*/ 88547 h 119944"/>
                  <a:gd name="connsiteX69" fmla="*/ 635 w 162277"/>
                  <a:gd name="connsiteY69" fmla="*/ 88759 h 119944"/>
                  <a:gd name="connsiteX70" fmla="*/ 564 w 162277"/>
                  <a:gd name="connsiteY70" fmla="*/ 88970 h 119944"/>
                  <a:gd name="connsiteX71" fmla="*/ 353 w 162277"/>
                  <a:gd name="connsiteY71" fmla="*/ 89747 h 119944"/>
                  <a:gd name="connsiteX72" fmla="*/ 282 w 162277"/>
                  <a:gd name="connsiteY72" fmla="*/ 90029 h 119944"/>
                  <a:gd name="connsiteX73" fmla="*/ 282 w 162277"/>
                  <a:gd name="connsiteY73" fmla="*/ 90170 h 119944"/>
                  <a:gd name="connsiteX74" fmla="*/ 212 w 162277"/>
                  <a:gd name="connsiteY74" fmla="*/ 90452 h 119944"/>
                  <a:gd name="connsiteX75" fmla="*/ 141 w 162277"/>
                  <a:gd name="connsiteY75" fmla="*/ 91158 h 119944"/>
                  <a:gd name="connsiteX76" fmla="*/ 71 w 162277"/>
                  <a:gd name="connsiteY76" fmla="*/ 91581 h 119944"/>
                  <a:gd name="connsiteX77" fmla="*/ 71 w 162277"/>
                  <a:gd name="connsiteY77" fmla="*/ 91722 h 119944"/>
                  <a:gd name="connsiteX78" fmla="*/ 71 w 162277"/>
                  <a:gd name="connsiteY78" fmla="*/ 91863 h 119944"/>
                  <a:gd name="connsiteX79" fmla="*/ 0 w 162277"/>
                  <a:gd name="connsiteY79" fmla="*/ 92569 h 119944"/>
                  <a:gd name="connsiteX80" fmla="*/ 0 w 162277"/>
                  <a:gd name="connsiteY80" fmla="*/ 93275 h 119944"/>
                  <a:gd name="connsiteX81" fmla="*/ 0 w 162277"/>
                  <a:gd name="connsiteY81" fmla="*/ 93345 h 119944"/>
                  <a:gd name="connsiteX82" fmla="*/ 0 w 162277"/>
                  <a:gd name="connsiteY82" fmla="*/ 93980 h 119944"/>
                  <a:gd name="connsiteX83" fmla="*/ 0 w 162277"/>
                  <a:gd name="connsiteY83" fmla="*/ 94685 h 119944"/>
                  <a:gd name="connsiteX84" fmla="*/ 0 w 162277"/>
                  <a:gd name="connsiteY84" fmla="*/ 95039 h 119944"/>
                  <a:gd name="connsiteX85" fmla="*/ 0 w 162277"/>
                  <a:gd name="connsiteY85" fmla="*/ 95179 h 119944"/>
                  <a:gd name="connsiteX86" fmla="*/ 0 w 162277"/>
                  <a:gd name="connsiteY86" fmla="*/ 95391 h 119944"/>
                  <a:gd name="connsiteX87" fmla="*/ 71 w 162277"/>
                  <a:gd name="connsiteY87" fmla="*/ 96097 h 119944"/>
                  <a:gd name="connsiteX88" fmla="*/ 141 w 162277"/>
                  <a:gd name="connsiteY88" fmla="*/ 96802 h 119944"/>
                  <a:gd name="connsiteX89" fmla="*/ 141 w 162277"/>
                  <a:gd name="connsiteY89" fmla="*/ 96802 h 119944"/>
                  <a:gd name="connsiteX90" fmla="*/ 141 w 162277"/>
                  <a:gd name="connsiteY90" fmla="*/ 96802 h 119944"/>
                  <a:gd name="connsiteX91" fmla="*/ 282 w 162277"/>
                  <a:gd name="connsiteY91" fmla="*/ 97508 h 119944"/>
                  <a:gd name="connsiteX92" fmla="*/ 423 w 162277"/>
                  <a:gd name="connsiteY92" fmla="*/ 98284 h 119944"/>
                  <a:gd name="connsiteX93" fmla="*/ 494 w 162277"/>
                  <a:gd name="connsiteY93" fmla="*/ 98566 h 119944"/>
                  <a:gd name="connsiteX94" fmla="*/ 564 w 162277"/>
                  <a:gd name="connsiteY94" fmla="*/ 98707 h 119944"/>
                  <a:gd name="connsiteX95" fmla="*/ 635 w 162277"/>
                  <a:gd name="connsiteY95" fmla="*/ 99060 h 119944"/>
                  <a:gd name="connsiteX96" fmla="*/ 847 w 162277"/>
                  <a:gd name="connsiteY96" fmla="*/ 99836 h 119944"/>
                  <a:gd name="connsiteX97" fmla="*/ 988 w 162277"/>
                  <a:gd name="connsiteY97" fmla="*/ 100400 h 119944"/>
                  <a:gd name="connsiteX98" fmla="*/ 988 w 162277"/>
                  <a:gd name="connsiteY98" fmla="*/ 100471 h 119944"/>
                  <a:gd name="connsiteX99" fmla="*/ 988 w 162277"/>
                  <a:gd name="connsiteY99" fmla="*/ 100542 h 119944"/>
                  <a:gd name="connsiteX100" fmla="*/ 1199 w 162277"/>
                  <a:gd name="connsiteY100" fmla="*/ 101318 h 119944"/>
                  <a:gd name="connsiteX101" fmla="*/ 1482 w 162277"/>
                  <a:gd name="connsiteY101" fmla="*/ 102094 h 119944"/>
                  <a:gd name="connsiteX102" fmla="*/ 1552 w 162277"/>
                  <a:gd name="connsiteY102" fmla="*/ 102235 h 119944"/>
                  <a:gd name="connsiteX103" fmla="*/ 1623 w 162277"/>
                  <a:gd name="connsiteY103" fmla="*/ 102376 h 119944"/>
                  <a:gd name="connsiteX104" fmla="*/ 1764 w 162277"/>
                  <a:gd name="connsiteY104" fmla="*/ 102870 h 119944"/>
                  <a:gd name="connsiteX105" fmla="*/ 2046 w 162277"/>
                  <a:gd name="connsiteY105" fmla="*/ 103576 h 119944"/>
                  <a:gd name="connsiteX106" fmla="*/ 2258 w 162277"/>
                  <a:gd name="connsiteY106" fmla="*/ 104069 h 119944"/>
                  <a:gd name="connsiteX107" fmla="*/ 2328 w 162277"/>
                  <a:gd name="connsiteY107" fmla="*/ 104140 h 119944"/>
                  <a:gd name="connsiteX108" fmla="*/ 2399 w 162277"/>
                  <a:gd name="connsiteY108" fmla="*/ 104211 h 119944"/>
                  <a:gd name="connsiteX109" fmla="*/ 2752 w 162277"/>
                  <a:gd name="connsiteY109" fmla="*/ 104916 h 119944"/>
                  <a:gd name="connsiteX110" fmla="*/ 3104 w 162277"/>
                  <a:gd name="connsiteY110" fmla="*/ 105692 h 119944"/>
                  <a:gd name="connsiteX111" fmla="*/ 3175 w 162277"/>
                  <a:gd name="connsiteY111" fmla="*/ 105833 h 119944"/>
                  <a:gd name="connsiteX112" fmla="*/ 3246 w 162277"/>
                  <a:gd name="connsiteY112" fmla="*/ 105975 h 119944"/>
                  <a:gd name="connsiteX113" fmla="*/ 3528 w 162277"/>
                  <a:gd name="connsiteY113" fmla="*/ 106609 h 119944"/>
                  <a:gd name="connsiteX114" fmla="*/ 3951 w 162277"/>
                  <a:gd name="connsiteY114" fmla="*/ 107386 h 119944"/>
                  <a:gd name="connsiteX115" fmla="*/ 4163 w 162277"/>
                  <a:gd name="connsiteY115" fmla="*/ 107738 h 119944"/>
                  <a:gd name="connsiteX116" fmla="*/ 4233 w 162277"/>
                  <a:gd name="connsiteY116" fmla="*/ 107879 h 119944"/>
                  <a:gd name="connsiteX117" fmla="*/ 4657 w 162277"/>
                  <a:gd name="connsiteY117" fmla="*/ 108514 h 119944"/>
                  <a:gd name="connsiteX118" fmla="*/ 5221 w 162277"/>
                  <a:gd name="connsiteY118" fmla="*/ 109432 h 119944"/>
                  <a:gd name="connsiteX119" fmla="*/ 5292 w 162277"/>
                  <a:gd name="connsiteY119" fmla="*/ 109573 h 119944"/>
                  <a:gd name="connsiteX120" fmla="*/ 6209 w 162277"/>
                  <a:gd name="connsiteY120" fmla="*/ 110843 h 119944"/>
                  <a:gd name="connsiteX121" fmla="*/ 6209 w 162277"/>
                  <a:gd name="connsiteY121" fmla="*/ 110843 h 119944"/>
                  <a:gd name="connsiteX122" fmla="*/ 6844 w 162277"/>
                  <a:gd name="connsiteY122" fmla="*/ 111690 h 119944"/>
                  <a:gd name="connsiteX123" fmla="*/ 7408 w 162277"/>
                  <a:gd name="connsiteY123" fmla="*/ 112395 h 119944"/>
                  <a:gd name="connsiteX124" fmla="*/ 7408 w 162277"/>
                  <a:gd name="connsiteY124" fmla="*/ 112395 h 119944"/>
                  <a:gd name="connsiteX125" fmla="*/ 7408 w 162277"/>
                  <a:gd name="connsiteY125" fmla="*/ 112395 h 119944"/>
                  <a:gd name="connsiteX126" fmla="*/ 7973 w 162277"/>
                  <a:gd name="connsiteY126" fmla="*/ 113030 h 119944"/>
                  <a:gd name="connsiteX127" fmla="*/ 8537 w 162277"/>
                  <a:gd name="connsiteY127" fmla="*/ 113665 h 119944"/>
                  <a:gd name="connsiteX128" fmla="*/ 8608 w 162277"/>
                  <a:gd name="connsiteY128" fmla="*/ 113736 h 119944"/>
                  <a:gd name="connsiteX129" fmla="*/ 8678 w 162277"/>
                  <a:gd name="connsiteY129" fmla="*/ 113877 h 119944"/>
                  <a:gd name="connsiteX130" fmla="*/ 9102 w 162277"/>
                  <a:gd name="connsiteY130" fmla="*/ 114300 h 119944"/>
                  <a:gd name="connsiteX131" fmla="*/ 9737 w 162277"/>
                  <a:gd name="connsiteY131" fmla="*/ 114935 h 119944"/>
                  <a:gd name="connsiteX132" fmla="*/ 9948 w 162277"/>
                  <a:gd name="connsiteY132" fmla="*/ 115147 h 119944"/>
                  <a:gd name="connsiteX133" fmla="*/ 10089 w 162277"/>
                  <a:gd name="connsiteY133" fmla="*/ 115288 h 119944"/>
                  <a:gd name="connsiteX134" fmla="*/ 10372 w 162277"/>
                  <a:gd name="connsiteY134" fmla="*/ 115570 h 119944"/>
                  <a:gd name="connsiteX135" fmla="*/ 11007 w 162277"/>
                  <a:gd name="connsiteY135" fmla="*/ 116135 h 119944"/>
                  <a:gd name="connsiteX136" fmla="*/ 11289 w 162277"/>
                  <a:gd name="connsiteY136" fmla="*/ 116346 h 119944"/>
                  <a:gd name="connsiteX137" fmla="*/ 11430 w 162277"/>
                  <a:gd name="connsiteY137" fmla="*/ 116487 h 119944"/>
                  <a:gd name="connsiteX138" fmla="*/ 11642 w 162277"/>
                  <a:gd name="connsiteY138" fmla="*/ 116629 h 119944"/>
                  <a:gd name="connsiteX139" fmla="*/ 12277 w 162277"/>
                  <a:gd name="connsiteY139" fmla="*/ 117122 h 119944"/>
                  <a:gd name="connsiteX140" fmla="*/ 12771 w 162277"/>
                  <a:gd name="connsiteY140" fmla="*/ 117475 h 119944"/>
                  <a:gd name="connsiteX141" fmla="*/ 12841 w 162277"/>
                  <a:gd name="connsiteY141" fmla="*/ 117546 h 119944"/>
                  <a:gd name="connsiteX142" fmla="*/ 12912 w 162277"/>
                  <a:gd name="connsiteY142" fmla="*/ 117616 h 119944"/>
                  <a:gd name="connsiteX143" fmla="*/ 13547 w 162277"/>
                  <a:gd name="connsiteY143" fmla="*/ 118039 h 119944"/>
                  <a:gd name="connsiteX144" fmla="*/ 14182 w 162277"/>
                  <a:gd name="connsiteY144" fmla="*/ 118392 h 119944"/>
                  <a:gd name="connsiteX145" fmla="*/ 14323 w 162277"/>
                  <a:gd name="connsiteY145" fmla="*/ 118463 h 119944"/>
                  <a:gd name="connsiteX146" fmla="*/ 14817 w 162277"/>
                  <a:gd name="connsiteY146" fmla="*/ 118745 h 119944"/>
                  <a:gd name="connsiteX147" fmla="*/ 15381 w 162277"/>
                  <a:gd name="connsiteY147" fmla="*/ 119027 h 119944"/>
                  <a:gd name="connsiteX148" fmla="*/ 15734 w 162277"/>
                  <a:gd name="connsiteY148" fmla="*/ 119239 h 119944"/>
                  <a:gd name="connsiteX149" fmla="*/ 15804 w 162277"/>
                  <a:gd name="connsiteY149" fmla="*/ 119310 h 119944"/>
                  <a:gd name="connsiteX150" fmla="*/ 15946 w 162277"/>
                  <a:gd name="connsiteY150" fmla="*/ 119380 h 119944"/>
                  <a:gd name="connsiteX151" fmla="*/ 16510 w 162277"/>
                  <a:gd name="connsiteY151" fmla="*/ 119662 h 119944"/>
                  <a:gd name="connsiteX152" fmla="*/ 17074 w 162277"/>
                  <a:gd name="connsiteY152" fmla="*/ 119874 h 119944"/>
                  <a:gd name="connsiteX153" fmla="*/ 17145 w 162277"/>
                  <a:gd name="connsiteY153" fmla="*/ 119874 h 119944"/>
                  <a:gd name="connsiteX154" fmla="*/ 17216 w 162277"/>
                  <a:gd name="connsiteY154" fmla="*/ 119874 h 119944"/>
                  <a:gd name="connsiteX155" fmla="*/ 17639 w 162277"/>
                  <a:gd name="connsiteY155" fmla="*/ 120015 h 119944"/>
                  <a:gd name="connsiteX156" fmla="*/ 18274 w 162277"/>
                  <a:gd name="connsiteY156" fmla="*/ 120156 h 119944"/>
                  <a:gd name="connsiteX157" fmla="*/ 18556 w 162277"/>
                  <a:gd name="connsiteY157" fmla="*/ 120227 h 119944"/>
                  <a:gd name="connsiteX158" fmla="*/ 18697 w 162277"/>
                  <a:gd name="connsiteY158" fmla="*/ 120227 h 119944"/>
                  <a:gd name="connsiteX159" fmla="*/ 18909 w 162277"/>
                  <a:gd name="connsiteY159" fmla="*/ 120297 h 119944"/>
                  <a:gd name="connsiteX160" fmla="*/ 19544 w 162277"/>
                  <a:gd name="connsiteY160" fmla="*/ 120368 h 119944"/>
                  <a:gd name="connsiteX161" fmla="*/ 19897 w 162277"/>
                  <a:gd name="connsiteY161" fmla="*/ 120438 h 119944"/>
                  <a:gd name="connsiteX162" fmla="*/ 20038 w 162277"/>
                  <a:gd name="connsiteY162" fmla="*/ 120438 h 119944"/>
                  <a:gd name="connsiteX163" fmla="*/ 20179 w 162277"/>
                  <a:gd name="connsiteY163" fmla="*/ 120438 h 119944"/>
                  <a:gd name="connsiteX164" fmla="*/ 20884 w 162277"/>
                  <a:gd name="connsiteY164" fmla="*/ 120438 h 119944"/>
                  <a:gd name="connsiteX165" fmla="*/ 21167 w 162277"/>
                  <a:gd name="connsiteY165" fmla="*/ 120438 h 119944"/>
                  <a:gd name="connsiteX166" fmla="*/ 21378 w 162277"/>
                  <a:gd name="connsiteY166" fmla="*/ 120438 h 119944"/>
                  <a:gd name="connsiteX167" fmla="*/ 21590 w 162277"/>
                  <a:gd name="connsiteY167" fmla="*/ 120438 h 119944"/>
                  <a:gd name="connsiteX168" fmla="*/ 22437 w 162277"/>
                  <a:gd name="connsiteY168" fmla="*/ 120297 h 119944"/>
                  <a:gd name="connsiteX169" fmla="*/ 22437 w 162277"/>
                  <a:gd name="connsiteY169" fmla="*/ 120297 h 119944"/>
                  <a:gd name="connsiteX170" fmla="*/ 22578 w 162277"/>
                  <a:gd name="connsiteY170" fmla="*/ 120227 h 119944"/>
                  <a:gd name="connsiteX171" fmla="*/ 23424 w 162277"/>
                  <a:gd name="connsiteY171" fmla="*/ 120015 h 119944"/>
                  <a:gd name="connsiteX172" fmla="*/ 23495 w 162277"/>
                  <a:gd name="connsiteY172" fmla="*/ 120015 h 119944"/>
                  <a:gd name="connsiteX173" fmla="*/ 24624 w 162277"/>
                  <a:gd name="connsiteY173" fmla="*/ 119521 h 119944"/>
                  <a:gd name="connsiteX174" fmla="*/ 169192 w 162277"/>
                  <a:gd name="connsiteY174" fmla="*/ 35278 h 11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162277" h="119944">
                    <a:moveTo>
                      <a:pt x="169192" y="35278"/>
                    </a:moveTo>
                    <a:cubicBezTo>
                      <a:pt x="168839" y="35490"/>
                      <a:pt x="168487" y="35630"/>
                      <a:pt x="168063" y="35772"/>
                    </a:cubicBezTo>
                    <a:cubicBezTo>
                      <a:pt x="167781" y="35842"/>
                      <a:pt x="167499" y="35984"/>
                      <a:pt x="167146" y="36054"/>
                    </a:cubicBezTo>
                    <a:cubicBezTo>
                      <a:pt x="167076" y="36054"/>
                      <a:pt x="167005" y="36124"/>
                      <a:pt x="167005" y="36124"/>
                    </a:cubicBezTo>
                    <a:cubicBezTo>
                      <a:pt x="166652" y="36195"/>
                      <a:pt x="166299" y="36266"/>
                      <a:pt x="165947" y="36266"/>
                    </a:cubicBezTo>
                    <a:cubicBezTo>
                      <a:pt x="165876" y="36266"/>
                      <a:pt x="165806" y="36266"/>
                      <a:pt x="165735" y="36266"/>
                    </a:cubicBezTo>
                    <a:cubicBezTo>
                      <a:pt x="165382" y="36266"/>
                      <a:pt x="165029" y="36266"/>
                      <a:pt x="164606" y="36266"/>
                    </a:cubicBezTo>
                    <a:cubicBezTo>
                      <a:pt x="164536" y="36266"/>
                      <a:pt x="164536" y="36266"/>
                      <a:pt x="164465" y="36266"/>
                    </a:cubicBezTo>
                    <a:cubicBezTo>
                      <a:pt x="164042" y="36195"/>
                      <a:pt x="163689" y="36195"/>
                      <a:pt x="163266" y="36054"/>
                    </a:cubicBezTo>
                    <a:cubicBezTo>
                      <a:pt x="163195" y="36054"/>
                      <a:pt x="163195" y="36054"/>
                      <a:pt x="163124" y="36054"/>
                    </a:cubicBezTo>
                    <a:cubicBezTo>
                      <a:pt x="162701" y="35984"/>
                      <a:pt x="162278" y="35842"/>
                      <a:pt x="161854" y="35701"/>
                    </a:cubicBezTo>
                    <a:cubicBezTo>
                      <a:pt x="161854" y="35701"/>
                      <a:pt x="161784" y="35701"/>
                      <a:pt x="161784" y="35701"/>
                    </a:cubicBezTo>
                    <a:cubicBezTo>
                      <a:pt x="161361" y="35560"/>
                      <a:pt x="160867" y="35348"/>
                      <a:pt x="160373" y="35137"/>
                    </a:cubicBezTo>
                    <a:cubicBezTo>
                      <a:pt x="160373" y="35137"/>
                      <a:pt x="160302" y="35137"/>
                      <a:pt x="160302" y="35066"/>
                    </a:cubicBezTo>
                    <a:cubicBezTo>
                      <a:pt x="159808" y="34854"/>
                      <a:pt x="159314" y="34572"/>
                      <a:pt x="158821" y="34290"/>
                    </a:cubicBezTo>
                    <a:cubicBezTo>
                      <a:pt x="158327" y="34008"/>
                      <a:pt x="157833" y="33726"/>
                      <a:pt x="157339" y="33373"/>
                    </a:cubicBezTo>
                    <a:cubicBezTo>
                      <a:pt x="157339" y="33373"/>
                      <a:pt x="157268" y="33302"/>
                      <a:pt x="157268" y="33302"/>
                    </a:cubicBezTo>
                    <a:cubicBezTo>
                      <a:pt x="156845" y="33020"/>
                      <a:pt x="156351" y="32667"/>
                      <a:pt x="155928" y="32315"/>
                    </a:cubicBezTo>
                    <a:cubicBezTo>
                      <a:pt x="155857" y="32244"/>
                      <a:pt x="155857" y="32244"/>
                      <a:pt x="155787" y="32173"/>
                    </a:cubicBezTo>
                    <a:cubicBezTo>
                      <a:pt x="155363" y="31821"/>
                      <a:pt x="154940" y="31468"/>
                      <a:pt x="154517" y="31115"/>
                    </a:cubicBezTo>
                    <a:cubicBezTo>
                      <a:pt x="154446" y="31045"/>
                      <a:pt x="154446" y="31045"/>
                      <a:pt x="154376" y="30974"/>
                    </a:cubicBezTo>
                    <a:cubicBezTo>
                      <a:pt x="153952" y="30621"/>
                      <a:pt x="153529" y="30198"/>
                      <a:pt x="153176" y="29775"/>
                    </a:cubicBezTo>
                    <a:cubicBezTo>
                      <a:pt x="153176" y="29775"/>
                      <a:pt x="153106" y="29704"/>
                      <a:pt x="153106" y="29704"/>
                    </a:cubicBezTo>
                    <a:cubicBezTo>
                      <a:pt x="152682" y="29281"/>
                      <a:pt x="152259" y="28787"/>
                      <a:pt x="151906" y="28293"/>
                    </a:cubicBezTo>
                    <a:cubicBezTo>
                      <a:pt x="151906" y="28293"/>
                      <a:pt x="151906" y="28293"/>
                      <a:pt x="151906" y="28293"/>
                    </a:cubicBezTo>
                    <a:cubicBezTo>
                      <a:pt x="151483" y="27799"/>
                      <a:pt x="151130" y="27305"/>
                      <a:pt x="150707" y="26811"/>
                    </a:cubicBezTo>
                    <a:cubicBezTo>
                      <a:pt x="150707" y="26811"/>
                      <a:pt x="150707" y="26811"/>
                      <a:pt x="150707" y="26811"/>
                    </a:cubicBezTo>
                    <a:cubicBezTo>
                      <a:pt x="150707" y="26811"/>
                      <a:pt x="150707" y="26811"/>
                      <a:pt x="150707" y="26811"/>
                    </a:cubicBezTo>
                    <a:cubicBezTo>
                      <a:pt x="150354" y="26317"/>
                      <a:pt x="150001" y="25894"/>
                      <a:pt x="149719" y="25400"/>
                    </a:cubicBezTo>
                    <a:cubicBezTo>
                      <a:pt x="149507" y="25118"/>
                      <a:pt x="149296" y="24765"/>
                      <a:pt x="149154" y="24483"/>
                    </a:cubicBezTo>
                    <a:cubicBezTo>
                      <a:pt x="149013" y="24201"/>
                      <a:pt x="148802" y="23989"/>
                      <a:pt x="148661" y="23707"/>
                    </a:cubicBezTo>
                    <a:cubicBezTo>
                      <a:pt x="148590" y="23566"/>
                      <a:pt x="148519" y="23424"/>
                      <a:pt x="148449" y="23354"/>
                    </a:cubicBezTo>
                    <a:cubicBezTo>
                      <a:pt x="148167" y="22931"/>
                      <a:pt x="147955" y="22437"/>
                      <a:pt x="147743" y="22013"/>
                    </a:cubicBezTo>
                    <a:cubicBezTo>
                      <a:pt x="147743" y="21943"/>
                      <a:pt x="147673" y="21943"/>
                      <a:pt x="147673" y="21872"/>
                    </a:cubicBezTo>
                    <a:cubicBezTo>
                      <a:pt x="147391" y="21308"/>
                      <a:pt x="147108" y="20743"/>
                      <a:pt x="146897" y="20179"/>
                    </a:cubicBezTo>
                    <a:cubicBezTo>
                      <a:pt x="146897" y="20179"/>
                      <a:pt x="146897" y="20109"/>
                      <a:pt x="146826" y="20109"/>
                    </a:cubicBezTo>
                    <a:cubicBezTo>
                      <a:pt x="146614" y="19544"/>
                      <a:pt x="146332" y="18979"/>
                      <a:pt x="146121" y="18415"/>
                    </a:cubicBezTo>
                    <a:cubicBezTo>
                      <a:pt x="146121" y="18345"/>
                      <a:pt x="146121" y="18345"/>
                      <a:pt x="146050" y="18274"/>
                    </a:cubicBezTo>
                    <a:cubicBezTo>
                      <a:pt x="145838" y="17710"/>
                      <a:pt x="145627" y="17145"/>
                      <a:pt x="145486" y="16510"/>
                    </a:cubicBezTo>
                    <a:cubicBezTo>
                      <a:pt x="145486" y="16510"/>
                      <a:pt x="145486" y="16440"/>
                      <a:pt x="145486" y="16440"/>
                    </a:cubicBezTo>
                    <a:cubicBezTo>
                      <a:pt x="145344" y="15875"/>
                      <a:pt x="145203" y="15310"/>
                      <a:pt x="145062" y="14746"/>
                    </a:cubicBezTo>
                    <a:cubicBezTo>
                      <a:pt x="145062" y="14676"/>
                      <a:pt x="145062" y="14676"/>
                      <a:pt x="144992" y="14605"/>
                    </a:cubicBezTo>
                    <a:cubicBezTo>
                      <a:pt x="144851" y="14040"/>
                      <a:pt x="144780" y="13476"/>
                      <a:pt x="144639" y="12912"/>
                    </a:cubicBezTo>
                    <a:cubicBezTo>
                      <a:pt x="144639" y="12912"/>
                      <a:pt x="144639" y="12912"/>
                      <a:pt x="144639" y="12912"/>
                    </a:cubicBezTo>
                    <a:cubicBezTo>
                      <a:pt x="144568" y="12347"/>
                      <a:pt x="144498" y="11783"/>
                      <a:pt x="144427" y="11219"/>
                    </a:cubicBezTo>
                    <a:cubicBezTo>
                      <a:pt x="144427" y="11148"/>
                      <a:pt x="144427" y="11148"/>
                      <a:pt x="144427" y="11077"/>
                    </a:cubicBezTo>
                    <a:cubicBezTo>
                      <a:pt x="144357" y="10513"/>
                      <a:pt x="144357" y="9949"/>
                      <a:pt x="144357" y="9384"/>
                    </a:cubicBezTo>
                    <a:cubicBezTo>
                      <a:pt x="144357" y="8819"/>
                      <a:pt x="144357" y="8326"/>
                      <a:pt x="144427" y="7761"/>
                    </a:cubicBezTo>
                    <a:cubicBezTo>
                      <a:pt x="144427" y="7691"/>
                      <a:pt x="144427" y="7691"/>
                      <a:pt x="144427" y="7620"/>
                    </a:cubicBezTo>
                    <a:cubicBezTo>
                      <a:pt x="144498" y="7126"/>
                      <a:pt x="144568" y="6703"/>
                      <a:pt x="144639" y="6280"/>
                    </a:cubicBezTo>
                    <a:cubicBezTo>
                      <a:pt x="144639" y="6209"/>
                      <a:pt x="144639" y="6138"/>
                      <a:pt x="144639" y="6138"/>
                    </a:cubicBezTo>
                    <a:cubicBezTo>
                      <a:pt x="144709" y="5715"/>
                      <a:pt x="144851" y="5292"/>
                      <a:pt x="144921" y="4939"/>
                    </a:cubicBezTo>
                    <a:cubicBezTo>
                      <a:pt x="144921" y="4868"/>
                      <a:pt x="144992" y="4798"/>
                      <a:pt x="144992" y="4727"/>
                    </a:cubicBezTo>
                    <a:cubicBezTo>
                      <a:pt x="145133" y="4374"/>
                      <a:pt x="145274" y="4022"/>
                      <a:pt x="145415" y="3669"/>
                    </a:cubicBezTo>
                    <a:cubicBezTo>
                      <a:pt x="145415" y="3598"/>
                      <a:pt x="145415" y="3598"/>
                      <a:pt x="145486" y="3528"/>
                    </a:cubicBezTo>
                    <a:cubicBezTo>
                      <a:pt x="145627" y="3175"/>
                      <a:pt x="145838" y="2822"/>
                      <a:pt x="146050" y="2470"/>
                    </a:cubicBezTo>
                    <a:cubicBezTo>
                      <a:pt x="146332" y="1976"/>
                      <a:pt x="146685" y="1623"/>
                      <a:pt x="147038" y="1199"/>
                    </a:cubicBezTo>
                    <a:cubicBezTo>
                      <a:pt x="147108" y="1129"/>
                      <a:pt x="147249" y="988"/>
                      <a:pt x="147320" y="917"/>
                    </a:cubicBezTo>
                    <a:cubicBezTo>
                      <a:pt x="147673" y="565"/>
                      <a:pt x="148096" y="212"/>
                      <a:pt x="148519" y="0"/>
                    </a:cubicBezTo>
                    <a:lnTo>
                      <a:pt x="4233" y="83820"/>
                    </a:lnTo>
                    <a:cubicBezTo>
                      <a:pt x="3810" y="84102"/>
                      <a:pt x="3387" y="84385"/>
                      <a:pt x="3034" y="84737"/>
                    </a:cubicBezTo>
                    <a:cubicBezTo>
                      <a:pt x="2963" y="84808"/>
                      <a:pt x="2822" y="84879"/>
                      <a:pt x="2752" y="85019"/>
                    </a:cubicBezTo>
                    <a:cubicBezTo>
                      <a:pt x="2399" y="85372"/>
                      <a:pt x="2046" y="85796"/>
                      <a:pt x="1764" y="86289"/>
                    </a:cubicBezTo>
                    <a:cubicBezTo>
                      <a:pt x="1764" y="86289"/>
                      <a:pt x="1764" y="86289"/>
                      <a:pt x="1764" y="86289"/>
                    </a:cubicBezTo>
                    <a:cubicBezTo>
                      <a:pt x="1552" y="86572"/>
                      <a:pt x="1411" y="86925"/>
                      <a:pt x="1199" y="87277"/>
                    </a:cubicBezTo>
                    <a:cubicBezTo>
                      <a:pt x="1199" y="87277"/>
                      <a:pt x="1199" y="87277"/>
                      <a:pt x="1199" y="87348"/>
                    </a:cubicBezTo>
                    <a:cubicBezTo>
                      <a:pt x="1199" y="87418"/>
                      <a:pt x="1199" y="87418"/>
                      <a:pt x="1129" y="87489"/>
                    </a:cubicBezTo>
                    <a:cubicBezTo>
                      <a:pt x="1058" y="87701"/>
                      <a:pt x="917" y="87912"/>
                      <a:pt x="847" y="88194"/>
                    </a:cubicBezTo>
                    <a:cubicBezTo>
                      <a:pt x="776" y="88336"/>
                      <a:pt x="776" y="88406"/>
                      <a:pt x="706" y="88547"/>
                    </a:cubicBezTo>
                    <a:cubicBezTo>
                      <a:pt x="706" y="88618"/>
                      <a:pt x="635" y="88688"/>
                      <a:pt x="635" y="88759"/>
                    </a:cubicBezTo>
                    <a:cubicBezTo>
                      <a:pt x="635" y="88830"/>
                      <a:pt x="564" y="88900"/>
                      <a:pt x="564" y="88970"/>
                    </a:cubicBezTo>
                    <a:cubicBezTo>
                      <a:pt x="494" y="89182"/>
                      <a:pt x="423" y="89464"/>
                      <a:pt x="353" y="89747"/>
                    </a:cubicBezTo>
                    <a:cubicBezTo>
                      <a:pt x="353" y="89817"/>
                      <a:pt x="282" y="89958"/>
                      <a:pt x="282" y="90029"/>
                    </a:cubicBezTo>
                    <a:cubicBezTo>
                      <a:pt x="282" y="90100"/>
                      <a:pt x="282" y="90170"/>
                      <a:pt x="282" y="90170"/>
                    </a:cubicBezTo>
                    <a:cubicBezTo>
                      <a:pt x="282" y="90240"/>
                      <a:pt x="212" y="90311"/>
                      <a:pt x="212" y="90452"/>
                    </a:cubicBezTo>
                    <a:cubicBezTo>
                      <a:pt x="141" y="90664"/>
                      <a:pt x="141" y="90946"/>
                      <a:pt x="141" y="91158"/>
                    </a:cubicBezTo>
                    <a:cubicBezTo>
                      <a:pt x="141" y="91299"/>
                      <a:pt x="141" y="91440"/>
                      <a:pt x="71" y="91581"/>
                    </a:cubicBezTo>
                    <a:cubicBezTo>
                      <a:pt x="71" y="91652"/>
                      <a:pt x="71" y="91652"/>
                      <a:pt x="71" y="91722"/>
                    </a:cubicBezTo>
                    <a:cubicBezTo>
                      <a:pt x="71" y="91793"/>
                      <a:pt x="71" y="91863"/>
                      <a:pt x="71" y="91863"/>
                    </a:cubicBezTo>
                    <a:cubicBezTo>
                      <a:pt x="71" y="92075"/>
                      <a:pt x="71" y="92287"/>
                      <a:pt x="0" y="92569"/>
                    </a:cubicBezTo>
                    <a:cubicBezTo>
                      <a:pt x="0" y="92781"/>
                      <a:pt x="0" y="93063"/>
                      <a:pt x="0" y="93275"/>
                    </a:cubicBezTo>
                    <a:cubicBezTo>
                      <a:pt x="0" y="93275"/>
                      <a:pt x="0" y="93275"/>
                      <a:pt x="0" y="93345"/>
                    </a:cubicBezTo>
                    <a:cubicBezTo>
                      <a:pt x="0" y="93557"/>
                      <a:pt x="0" y="93768"/>
                      <a:pt x="0" y="93980"/>
                    </a:cubicBezTo>
                    <a:cubicBezTo>
                      <a:pt x="0" y="94192"/>
                      <a:pt x="0" y="94474"/>
                      <a:pt x="0" y="94685"/>
                    </a:cubicBezTo>
                    <a:cubicBezTo>
                      <a:pt x="0" y="94827"/>
                      <a:pt x="0" y="94897"/>
                      <a:pt x="0" y="95039"/>
                    </a:cubicBezTo>
                    <a:cubicBezTo>
                      <a:pt x="0" y="95109"/>
                      <a:pt x="0" y="95109"/>
                      <a:pt x="0" y="95179"/>
                    </a:cubicBezTo>
                    <a:cubicBezTo>
                      <a:pt x="0" y="95250"/>
                      <a:pt x="0" y="95321"/>
                      <a:pt x="0" y="95391"/>
                    </a:cubicBezTo>
                    <a:cubicBezTo>
                      <a:pt x="0" y="95603"/>
                      <a:pt x="71" y="95885"/>
                      <a:pt x="71" y="96097"/>
                    </a:cubicBezTo>
                    <a:cubicBezTo>
                      <a:pt x="71" y="96309"/>
                      <a:pt x="141" y="96591"/>
                      <a:pt x="141" y="96802"/>
                    </a:cubicBezTo>
                    <a:cubicBezTo>
                      <a:pt x="141" y="96802"/>
                      <a:pt x="141" y="96802"/>
                      <a:pt x="141" y="96802"/>
                    </a:cubicBezTo>
                    <a:cubicBezTo>
                      <a:pt x="141" y="96802"/>
                      <a:pt x="141" y="96802"/>
                      <a:pt x="141" y="96802"/>
                    </a:cubicBezTo>
                    <a:cubicBezTo>
                      <a:pt x="212" y="97014"/>
                      <a:pt x="212" y="97296"/>
                      <a:pt x="282" y="97508"/>
                    </a:cubicBezTo>
                    <a:cubicBezTo>
                      <a:pt x="353" y="97790"/>
                      <a:pt x="353" y="98002"/>
                      <a:pt x="423" y="98284"/>
                    </a:cubicBezTo>
                    <a:cubicBezTo>
                      <a:pt x="423" y="98354"/>
                      <a:pt x="494" y="98496"/>
                      <a:pt x="494" y="98566"/>
                    </a:cubicBezTo>
                    <a:cubicBezTo>
                      <a:pt x="494" y="98637"/>
                      <a:pt x="494" y="98637"/>
                      <a:pt x="564" y="98707"/>
                    </a:cubicBezTo>
                    <a:cubicBezTo>
                      <a:pt x="564" y="98848"/>
                      <a:pt x="635" y="98919"/>
                      <a:pt x="635" y="99060"/>
                    </a:cubicBezTo>
                    <a:cubicBezTo>
                      <a:pt x="706" y="99342"/>
                      <a:pt x="776" y="99554"/>
                      <a:pt x="847" y="99836"/>
                    </a:cubicBezTo>
                    <a:cubicBezTo>
                      <a:pt x="917" y="100048"/>
                      <a:pt x="988" y="100189"/>
                      <a:pt x="988" y="100400"/>
                    </a:cubicBezTo>
                    <a:cubicBezTo>
                      <a:pt x="988" y="100400"/>
                      <a:pt x="988" y="100471"/>
                      <a:pt x="988" y="100471"/>
                    </a:cubicBezTo>
                    <a:cubicBezTo>
                      <a:pt x="988" y="100471"/>
                      <a:pt x="988" y="100542"/>
                      <a:pt x="988" y="100542"/>
                    </a:cubicBezTo>
                    <a:cubicBezTo>
                      <a:pt x="1058" y="100824"/>
                      <a:pt x="1129" y="101036"/>
                      <a:pt x="1199" y="101318"/>
                    </a:cubicBezTo>
                    <a:cubicBezTo>
                      <a:pt x="1270" y="101600"/>
                      <a:pt x="1341" y="101812"/>
                      <a:pt x="1482" y="102094"/>
                    </a:cubicBezTo>
                    <a:cubicBezTo>
                      <a:pt x="1482" y="102164"/>
                      <a:pt x="1482" y="102164"/>
                      <a:pt x="1552" y="102235"/>
                    </a:cubicBezTo>
                    <a:cubicBezTo>
                      <a:pt x="1552" y="102306"/>
                      <a:pt x="1552" y="102306"/>
                      <a:pt x="1623" y="102376"/>
                    </a:cubicBezTo>
                    <a:cubicBezTo>
                      <a:pt x="1693" y="102517"/>
                      <a:pt x="1764" y="102658"/>
                      <a:pt x="1764" y="102870"/>
                    </a:cubicBezTo>
                    <a:cubicBezTo>
                      <a:pt x="1834" y="103082"/>
                      <a:pt x="1976" y="103364"/>
                      <a:pt x="2046" y="103576"/>
                    </a:cubicBezTo>
                    <a:cubicBezTo>
                      <a:pt x="2117" y="103717"/>
                      <a:pt x="2187" y="103928"/>
                      <a:pt x="2258" y="104069"/>
                    </a:cubicBezTo>
                    <a:cubicBezTo>
                      <a:pt x="2258" y="104069"/>
                      <a:pt x="2258" y="104140"/>
                      <a:pt x="2328" y="104140"/>
                    </a:cubicBezTo>
                    <a:cubicBezTo>
                      <a:pt x="2328" y="104140"/>
                      <a:pt x="2328" y="104211"/>
                      <a:pt x="2399" y="104211"/>
                    </a:cubicBezTo>
                    <a:cubicBezTo>
                      <a:pt x="2469" y="104422"/>
                      <a:pt x="2611" y="104705"/>
                      <a:pt x="2752" y="104916"/>
                    </a:cubicBezTo>
                    <a:cubicBezTo>
                      <a:pt x="2893" y="105199"/>
                      <a:pt x="2963" y="105410"/>
                      <a:pt x="3104" y="105692"/>
                    </a:cubicBezTo>
                    <a:cubicBezTo>
                      <a:pt x="3104" y="105763"/>
                      <a:pt x="3175" y="105763"/>
                      <a:pt x="3175" y="105833"/>
                    </a:cubicBezTo>
                    <a:cubicBezTo>
                      <a:pt x="3175" y="105904"/>
                      <a:pt x="3246" y="105904"/>
                      <a:pt x="3246" y="105975"/>
                    </a:cubicBezTo>
                    <a:cubicBezTo>
                      <a:pt x="3316" y="106186"/>
                      <a:pt x="3457" y="106398"/>
                      <a:pt x="3528" y="106609"/>
                    </a:cubicBezTo>
                    <a:cubicBezTo>
                      <a:pt x="3669" y="106892"/>
                      <a:pt x="3810" y="107103"/>
                      <a:pt x="3951" y="107386"/>
                    </a:cubicBezTo>
                    <a:cubicBezTo>
                      <a:pt x="4022" y="107527"/>
                      <a:pt x="4092" y="107668"/>
                      <a:pt x="4163" y="107738"/>
                    </a:cubicBezTo>
                    <a:cubicBezTo>
                      <a:pt x="4163" y="107809"/>
                      <a:pt x="4233" y="107809"/>
                      <a:pt x="4233" y="107879"/>
                    </a:cubicBezTo>
                    <a:cubicBezTo>
                      <a:pt x="4374" y="108091"/>
                      <a:pt x="4516" y="108303"/>
                      <a:pt x="4657" y="108514"/>
                    </a:cubicBezTo>
                    <a:cubicBezTo>
                      <a:pt x="4868" y="108797"/>
                      <a:pt x="5009" y="109150"/>
                      <a:pt x="5221" y="109432"/>
                    </a:cubicBezTo>
                    <a:cubicBezTo>
                      <a:pt x="5221" y="109502"/>
                      <a:pt x="5292" y="109502"/>
                      <a:pt x="5292" y="109573"/>
                    </a:cubicBezTo>
                    <a:cubicBezTo>
                      <a:pt x="5574" y="109996"/>
                      <a:pt x="5856" y="110420"/>
                      <a:pt x="6209" y="110843"/>
                    </a:cubicBezTo>
                    <a:cubicBezTo>
                      <a:pt x="6209" y="110843"/>
                      <a:pt x="6209" y="110843"/>
                      <a:pt x="6209" y="110843"/>
                    </a:cubicBezTo>
                    <a:cubicBezTo>
                      <a:pt x="6421" y="111125"/>
                      <a:pt x="6632" y="111407"/>
                      <a:pt x="6844" y="111690"/>
                    </a:cubicBezTo>
                    <a:cubicBezTo>
                      <a:pt x="7056" y="111901"/>
                      <a:pt x="7197" y="112113"/>
                      <a:pt x="7408" y="112395"/>
                    </a:cubicBezTo>
                    <a:cubicBezTo>
                      <a:pt x="7408" y="112395"/>
                      <a:pt x="7408" y="112395"/>
                      <a:pt x="7408" y="112395"/>
                    </a:cubicBezTo>
                    <a:cubicBezTo>
                      <a:pt x="7408" y="112395"/>
                      <a:pt x="7408" y="112395"/>
                      <a:pt x="7408" y="112395"/>
                    </a:cubicBezTo>
                    <a:cubicBezTo>
                      <a:pt x="7620" y="112607"/>
                      <a:pt x="7761" y="112818"/>
                      <a:pt x="7973" y="113030"/>
                    </a:cubicBezTo>
                    <a:cubicBezTo>
                      <a:pt x="8184" y="113242"/>
                      <a:pt x="8326" y="113453"/>
                      <a:pt x="8537" y="113665"/>
                    </a:cubicBezTo>
                    <a:cubicBezTo>
                      <a:pt x="8537" y="113665"/>
                      <a:pt x="8608" y="113736"/>
                      <a:pt x="8608" y="113736"/>
                    </a:cubicBezTo>
                    <a:cubicBezTo>
                      <a:pt x="8608" y="113806"/>
                      <a:pt x="8678" y="113806"/>
                      <a:pt x="8678" y="113877"/>
                    </a:cubicBezTo>
                    <a:cubicBezTo>
                      <a:pt x="8819" y="114018"/>
                      <a:pt x="8961" y="114159"/>
                      <a:pt x="9102" y="114300"/>
                    </a:cubicBezTo>
                    <a:cubicBezTo>
                      <a:pt x="9313" y="114512"/>
                      <a:pt x="9525" y="114723"/>
                      <a:pt x="9737" y="114935"/>
                    </a:cubicBezTo>
                    <a:cubicBezTo>
                      <a:pt x="9807" y="115005"/>
                      <a:pt x="9878" y="115076"/>
                      <a:pt x="9948" y="115147"/>
                    </a:cubicBezTo>
                    <a:cubicBezTo>
                      <a:pt x="10019" y="115217"/>
                      <a:pt x="10019" y="115217"/>
                      <a:pt x="10089" y="115288"/>
                    </a:cubicBezTo>
                    <a:cubicBezTo>
                      <a:pt x="10160" y="115359"/>
                      <a:pt x="10301" y="115499"/>
                      <a:pt x="10372" y="115570"/>
                    </a:cubicBezTo>
                    <a:cubicBezTo>
                      <a:pt x="10583" y="115782"/>
                      <a:pt x="10795" y="115923"/>
                      <a:pt x="11007" y="116135"/>
                    </a:cubicBezTo>
                    <a:cubicBezTo>
                      <a:pt x="11077" y="116205"/>
                      <a:pt x="11218" y="116275"/>
                      <a:pt x="11289" y="116346"/>
                    </a:cubicBezTo>
                    <a:cubicBezTo>
                      <a:pt x="11359" y="116417"/>
                      <a:pt x="11359" y="116417"/>
                      <a:pt x="11430" y="116487"/>
                    </a:cubicBezTo>
                    <a:cubicBezTo>
                      <a:pt x="11501" y="116558"/>
                      <a:pt x="11571" y="116629"/>
                      <a:pt x="11642" y="116629"/>
                    </a:cubicBezTo>
                    <a:cubicBezTo>
                      <a:pt x="11853" y="116769"/>
                      <a:pt x="12065" y="116981"/>
                      <a:pt x="12277" y="117122"/>
                    </a:cubicBezTo>
                    <a:cubicBezTo>
                      <a:pt x="12418" y="117263"/>
                      <a:pt x="12559" y="117334"/>
                      <a:pt x="12771" y="117475"/>
                    </a:cubicBezTo>
                    <a:cubicBezTo>
                      <a:pt x="12771" y="117475"/>
                      <a:pt x="12841" y="117546"/>
                      <a:pt x="12841" y="117546"/>
                    </a:cubicBezTo>
                    <a:cubicBezTo>
                      <a:pt x="12841" y="117546"/>
                      <a:pt x="12912" y="117616"/>
                      <a:pt x="12912" y="117616"/>
                    </a:cubicBezTo>
                    <a:cubicBezTo>
                      <a:pt x="13123" y="117757"/>
                      <a:pt x="13335" y="117898"/>
                      <a:pt x="13547" y="118039"/>
                    </a:cubicBezTo>
                    <a:cubicBezTo>
                      <a:pt x="13758" y="118181"/>
                      <a:pt x="13970" y="118322"/>
                      <a:pt x="14182" y="118392"/>
                    </a:cubicBezTo>
                    <a:cubicBezTo>
                      <a:pt x="14252" y="118392"/>
                      <a:pt x="14252" y="118463"/>
                      <a:pt x="14323" y="118463"/>
                    </a:cubicBezTo>
                    <a:cubicBezTo>
                      <a:pt x="14464" y="118533"/>
                      <a:pt x="14605" y="118604"/>
                      <a:pt x="14817" y="118745"/>
                    </a:cubicBezTo>
                    <a:cubicBezTo>
                      <a:pt x="15028" y="118886"/>
                      <a:pt x="15240" y="118957"/>
                      <a:pt x="15381" y="119027"/>
                    </a:cubicBezTo>
                    <a:cubicBezTo>
                      <a:pt x="15522" y="119098"/>
                      <a:pt x="15663" y="119168"/>
                      <a:pt x="15734" y="119239"/>
                    </a:cubicBezTo>
                    <a:cubicBezTo>
                      <a:pt x="15734" y="119239"/>
                      <a:pt x="15804" y="119239"/>
                      <a:pt x="15804" y="119310"/>
                    </a:cubicBezTo>
                    <a:cubicBezTo>
                      <a:pt x="15875" y="119310"/>
                      <a:pt x="15875" y="119380"/>
                      <a:pt x="15946" y="119380"/>
                    </a:cubicBezTo>
                    <a:cubicBezTo>
                      <a:pt x="16157" y="119451"/>
                      <a:pt x="16369" y="119521"/>
                      <a:pt x="16510" y="119662"/>
                    </a:cubicBezTo>
                    <a:cubicBezTo>
                      <a:pt x="16722" y="119733"/>
                      <a:pt x="16933" y="119803"/>
                      <a:pt x="17074" y="119874"/>
                    </a:cubicBezTo>
                    <a:cubicBezTo>
                      <a:pt x="17074" y="119874"/>
                      <a:pt x="17145" y="119874"/>
                      <a:pt x="17145" y="119874"/>
                    </a:cubicBezTo>
                    <a:cubicBezTo>
                      <a:pt x="17145" y="119874"/>
                      <a:pt x="17216" y="119874"/>
                      <a:pt x="17216" y="119874"/>
                    </a:cubicBezTo>
                    <a:cubicBezTo>
                      <a:pt x="17357" y="119944"/>
                      <a:pt x="17498" y="119944"/>
                      <a:pt x="17639" y="120015"/>
                    </a:cubicBezTo>
                    <a:cubicBezTo>
                      <a:pt x="17851" y="120086"/>
                      <a:pt x="18062" y="120156"/>
                      <a:pt x="18274" y="120156"/>
                    </a:cubicBezTo>
                    <a:cubicBezTo>
                      <a:pt x="18344" y="120156"/>
                      <a:pt x="18486" y="120227"/>
                      <a:pt x="18556" y="120227"/>
                    </a:cubicBezTo>
                    <a:cubicBezTo>
                      <a:pt x="18627" y="120227"/>
                      <a:pt x="18627" y="120227"/>
                      <a:pt x="18697" y="120227"/>
                    </a:cubicBezTo>
                    <a:cubicBezTo>
                      <a:pt x="18768" y="120227"/>
                      <a:pt x="18838" y="120227"/>
                      <a:pt x="18909" y="120297"/>
                    </a:cubicBezTo>
                    <a:cubicBezTo>
                      <a:pt x="19121" y="120368"/>
                      <a:pt x="19332" y="120368"/>
                      <a:pt x="19544" y="120368"/>
                    </a:cubicBezTo>
                    <a:cubicBezTo>
                      <a:pt x="19685" y="120368"/>
                      <a:pt x="19826" y="120368"/>
                      <a:pt x="19897" y="120438"/>
                    </a:cubicBezTo>
                    <a:cubicBezTo>
                      <a:pt x="19967" y="120438"/>
                      <a:pt x="19967" y="120438"/>
                      <a:pt x="20038" y="120438"/>
                    </a:cubicBezTo>
                    <a:cubicBezTo>
                      <a:pt x="20108" y="120438"/>
                      <a:pt x="20108" y="120438"/>
                      <a:pt x="20179" y="120438"/>
                    </a:cubicBezTo>
                    <a:cubicBezTo>
                      <a:pt x="20391" y="120438"/>
                      <a:pt x="20673" y="120438"/>
                      <a:pt x="20884" y="120438"/>
                    </a:cubicBezTo>
                    <a:cubicBezTo>
                      <a:pt x="20955" y="120438"/>
                      <a:pt x="21096" y="120438"/>
                      <a:pt x="21167" y="120438"/>
                    </a:cubicBezTo>
                    <a:cubicBezTo>
                      <a:pt x="21237" y="120438"/>
                      <a:pt x="21308" y="120438"/>
                      <a:pt x="21378" y="120438"/>
                    </a:cubicBezTo>
                    <a:cubicBezTo>
                      <a:pt x="21449" y="120438"/>
                      <a:pt x="21519" y="120438"/>
                      <a:pt x="21590" y="120438"/>
                    </a:cubicBezTo>
                    <a:cubicBezTo>
                      <a:pt x="21872" y="120438"/>
                      <a:pt x="22154" y="120368"/>
                      <a:pt x="22437" y="120297"/>
                    </a:cubicBezTo>
                    <a:cubicBezTo>
                      <a:pt x="22437" y="120297"/>
                      <a:pt x="22437" y="120297"/>
                      <a:pt x="22437" y="120297"/>
                    </a:cubicBezTo>
                    <a:cubicBezTo>
                      <a:pt x="22507" y="120297"/>
                      <a:pt x="22578" y="120297"/>
                      <a:pt x="22578" y="120227"/>
                    </a:cubicBezTo>
                    <a:cubicBezTo>
                      <a:pt x="22860" y="120156"/>
                      <a:pt x="23142" y="120086"/>
                      <a:pt x="23424" y="120015"/>
                    </a:cubicBezTo>
                    <a:cubicBezTo>
                      <a:pt x="23424" y="120015"/>
                      <a:pt x="23495" y="120015"/>
                      <a:pt x="23495" y="120015"/>
                    </a:cubicBezTo>
                    <a:cubicBezTo>
                      <a:pt x="23918" y="119874"/>
                      <a:pt x="24271" y="119733"/>
                      <a:pt x="24624" y="119521"/>
                    </a:cubicBezTo>
                    <a:lnTo>
                      <a:pt x="169192" y="35278"/>
                    </a:lnTo>
                    <a:close/>
                  </a:path>
                </a:pathLst>
              </a:custGeom>
              <a:solidFill>
                <a:srgbClr val="FFFFFF"/>
              </a:solidFill>
              <a:ln w="7047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2">
                <a:extLst/>
              </p:cNvPr>
              <p:cNvSpPr/>
              <p:nvPr/>
            </p:nvSpPr>
            <p:spPr>
              <a:xfrm>
                <a:off x="2908543" y="2766816"/>
                <a:ext cx="39232" cy="35665"/>
              </a:xfrm>
              <a:custGeom>
                <a:avLst/>
                <a:gdLst>
                  <a:gd name="connsiteX0" fmla="*/ 212 w 0"/>
                  <a:gd name="connsiteY0" fmla="*/ 403 h 0"/>
                  <a:gd name="connsiteX1" fmla="*/ 0 w 0"/>
                  <a:gd name="connsiteY1" fmla="*/ 544 h 0"/>
                  <a:gd name="connsiteX2" fmla="*/ 2963 w 0"/>
                  <a:gd name="connsiteY2" fmla="*/ 5765 h 0"/>
                  <a:gd name="connsiteX3" fmla="*/ 2963 w 0"/>
                  <a:gd name="connsiteY3" fmla="*/ 1955 h 0"/>
                  <a:gd name="connsiteX4" fmla="*/ 212 w 0"/>
                  <a:gd name="connsiteY4" fmla="*/ 40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212" y="403"/>
                    </a:moveTo>
                    <a:lnTo>
                      <a:pt x="0" y="544"/>
                    </a:lnTo>
                    <a:lnTo>
                      <a:pt x="2963" y="5765"/>
                    </a:lnTo>
                    <a:lnTo>
                      <a:pt x="2963" y="1955"/>
                    </a:lnTo>
                    <a:cubicBezTo>
                      <a:pt x="2963" y="191"/>
                      <a:pt x="1693" y="-515"/>
                      <a:pt x="212" y="403"/>
                    </a:cubicBezTo>
                    <a:close/>
                  </a:path>
                </a:pathLst>
              </a:custGeom>
              <a:solidFill>
                <a:srgbClr val="FF5252"/>
              </a:solidFill>
              <a:ln w="7047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grpSp>
            <p:nvGrpSpPr>
              <p:cNvPr id="211" name="Group 140"/>
              <p:cNvGrpSpPr>
                <a:grpSpLocks/>
              </p:cNvGrpSpPr>
              <p:nvPr/>
            </p:nvGrpSpPr>
            <p:grpSpPr bwMode="auto">
              <a:xfrm>
                <a:off x="1657742" y="3419904"/>
                <a:ext cx="796201" cy="1063929"/>
                <a:chOff x="2019815" y="3885830"/>
                <a:chExt cx="925698" cy="1283259"/>
              </a:xfrm>
            </p:grpSpPr>
            <p:grpSp>
              <p:nvGrpSpPr>
                <p:cNvPr id="212" name="Graphic 3">
                  <a:extLst/>
                </p:cNvPr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244" name="Freeform: Shape 137">
                    <a:extLst/>
                  </p:cNvPr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5" name="Freeform: Shape 138">
                    <a:extLst/>
                  </p:cNvPr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6" name="Freeform: Shape 139">
                    <a:extLst/>
                  </p:cNvPr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3" name="Freeform: Shape 106"/>
                <p:cNvSpPr>
                  <a:spLocks/>
                </p:cNvSpPr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4" name="Graphic 3">
                  <a:extLst/>
                </p:cNvPr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242" name="Freeform: Shape 135">
                    <a:extLst/>
                  </p:cNvPr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3" name="Freeform: Shape 136">
                    <a:extLst/>
                  </p:cNvPr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8" name="Freeform: Shape 111"/>
                <p:cNvSpPr>
                  <a:spLocks/>
                </p:cNvSpPr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219" name="Graphic 3">
                  <a:extLst/>
                </p:cNvPr>
                <p:cNvGrpSpPr/>
                <p:nvPr/>
              </p:nvGrpSpPr>
              <p:grpSpPr>
                <a:xfrm>
                  <a:off x="2442986" y="4489049"/>
                  <a:ext cx="146401" cy="73201"/>
                  <a:chOff x="5417608" y="6345696"/>
                  <a:chExt cx="56444" cy="28222"/>
                </a:xfrm>
                <a:solidFill>
                  <a:schemeClr val="accent1"/>
                </a:solidFill>
              </p:grpSpPr>
              <p:sp>
                <p:nvSpPr>
                  <p:cNvPr id="236" name="Freeform: Shape 129">
                    <a:extLst/>
                  </p:cNvPr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7" name="Freeform: Shape 130">
                    <a:extLst/>
                  </p:cNvPr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8" name="Freeform: Shape 131">
                    <a:extLst/>
                  </p:cNvPr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Freeform: Shape 132">
                    <a:extLst/>
                  </p:cNvPr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0" name="Freeform: Shape 133">
                    <a:extLst/>
                  </p:cNvPr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Freeform: Shape 134">
                    <a:extLst/>
                  </p:cNvPr>
                  <p:cNvSpPr/>
                  <p:nvPr/>
                </p:nvSpPr>
                <p:spPr>
                  <a:xfrm>
                    <a:off x="5423888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4469 w 49388"/>
                      <a:gd name="connsiteY2" fmla="*/ 71 h 28222"/>
                      <a:gd name="connsiteX3" fmla="*/ 423 w 49388"/>
                      <a:gd name="connsiteY3" fmla="*/ 31468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187" y="0"/>
                          <a:pt x="54328" y="0"/>
                          <a:pt x="54469" y="71"/>
                        </a:cubicBezTo>
                        <a:lnTo>
                          <a:pt x="423" y="31468"/>
                        </a:lnTo>
                        <a:cubicBezTo>
                          <a:pt x="282" y="31468"/>
                          <a:pt x="141" y="31397"/>
                          <a:pt x="0" y="31397"/>
                        </a:cubicBezTo>
                      </a:path>
                    </a:pathLst>
                  </a:custGeom>
                  <a:solidFill>
                    <a:srgbClr val="903749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24" name="Freeform: Shape 117"/>
                <p:cNvSpPr>
                  <a:spLocks/>
                </p:cNvSpPr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: Shape 126"/>
                <p:cNvSpPr>
                  <a:spLocks/>
                </p:cNvSpPr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Freeform: Shape 127"/>
                <p:cNvSpPr>
                  <a:spLocks/>
                </p:cNvSpPr>
                <p:nvPr/>
              </p:nvSpPr>
              <p:spPr bwMode="auto">
                <a:xfrm>
                  <a:off x="2216179" y="3972614"/>
                  <a:ext cx="91502" cy="73201"/>
                </a:xfrm>
                <a:custGeom>
                  <a:avLst/>
                  <a:gdLst>
                    <a:gd name="T0" fmla="*/ 106946 w 35277"/>
                    <a:gd name="T1" fmla="*/ 36235 h 28222"/>
                    <a:gd name="T2" fmla="*/ 24042 w 35277"/>
                    <a:gd name="T3" fmla="*/ 83449 h 28222"/>
                    <a:gd name="T4" fmla="*/ 14160 w 35277"/>
                    <a:gd name="T5" fmla="*/ 82352 h 28222"/>
                    <a:gd name="T6" fmla="*/ 4096 w 35277"/>
                    <a:gd name="T7" fmla="*/ 71920 h 28222"/>
                    <a:gd name="T8" fmla="*/ 4277 w 35277"/>
                    <a:gd name="T9" fmla="*/ 49045 h 28222"/>
                    <a:gd name="T10" fmla="*/ 90109 w 35277"/>
                    <a:gd name="T11" fmla="*/ 184 h 28222"/>
                    <a:gd name="T12" fmla="*/ 90293 w 35277"/>
                    <a:gd name="T13" fmla="*/ 0 h 28222"/>
                    <a:gd name="T14" fmla="*/ 106946 w 35277"/>
                    <a:gd name="T15" fmla="*/ 36235 h 282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5277" h="28222">
                      <a:moveTo>
                        <a:pt x="41231" y="13970"/>
                      </a:moveTo>
                      <a:lnTo>
                        <a:pt x="9269" y="32173"/>
                      </a:lnTo>
                      <a:cubicBezTo>
                        <a:pt x="8282" y="32809"/>
                        <a:pt x="6800" y="32597"/>
                        <a:pt x="5459" y="31750"/>
                      </a:cubicBezTo>
                      <a:cubicBezTo>
                        <a:pt x="4048" y="30974"/>
                        <a:pt x="2637" y="29563"/>
                        <a:pt x="1579" y="27728"/>
                      </a:cubicBezTo>
                      <a:cubicBezTo>
                        <a:pt x="-538" y="24060"/>
                        <a:pt x="-538" y="20109"/>
                        <a:pt x="1649" y="18909"/>
                      </a:cubicBezTo>
                      <a:lnTo>
                        <a:pt x="34740" y="71"/>
                      </a:lnTo>
                      <a:cubicBezTo>
                        <a:pt x="34811" y="71"/>
                        <a:pt x="34811" y="0"/>
                        <a:pt x="34811" y="0"/>
                      </a:cubicBezTo>
                      <a:cubicBezTo>
                        <a:pt x="37139" y="4657"/>
                        <a:pt x="39255" y="9313"/>
                        <a:pt x="41231" y="1397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: Shape 128"/>
                <p:cNvSpPr>
                  <a:spLocks/>
                </p:cNvSpPr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04" name="Title 14">
              <a:extLst/>
            </p:cNvPr>
            <p:cNvSpPr txBox="1">
              <a:spLocks/>
            </p:cNvSpPr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altLang="ru-RU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Қорытынды</a:t>
              </a:r>
              <a:endParaRPr kumimoji="0" lang="en-ID" alt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1193944" y="2399860"/>
            <a:ext cx="80343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қысымның </a:t>
            </a:r>
            <a:r>
              <a:rPr lang="kk-K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физикалық </a:t>
            </a:r>
            <a:endParaRPr lang="kk-KZ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мағынасын </a:t>
            </a:r>
            <a:r>
              <a:rPr lang="kk-K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түсіндіру және өзгерту әдістерін </a:t>
            </a:r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сипаттауды білдіңіздер.</a:t>
            </a:r>
            <a:endParaRPr lang="ru-RU" sz="13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/>
        </p:nvGrpSpPr>
        <p:grpSpPr>
          <a:xfrm>
            <a:off x="919218" y="844539"/>
            <a:ext cx="9912481" cy="1797641"/>
            <a:chOff x="801688" y="656212"/>
            <a:chExt cx="10761503" cy="1873228"/>
          </a:xfrm>
        </p:grpSpPr>
        <p:sp>
          <p:nvSpPr>
            <p:cNvPr id="97" name="Скругленный прямоугольник 96"/>
            <p:cNvSpPr/>
            <p:nvPr/>
          </p:nvSpPr>
          <p:spPr>
            <a:xfrm>
              <a:off x="801688" y="741524"/>
              <a:ext cx="9256712" cy="9906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grpSp>
          <p:nvGrpSpPr>
            <p:cNvPr id="98" name="Группа 14"/>
            <p:cNvGrpSpPr>
              <a:grpSpLocks/>
            </p:cNvGrpSpPr>
            <p:nvPr/>
          </p:nvGrpSpPr>
          <p:grpSpPr bwMode="auto">
            <a:xfrm>
              <a:off x="10084734" y="656212"/>
              <a:ext cx="1478457" cy="1873228"/>
              <a:chOff x="1464539" y="1458527"/>
              <a:chExt cx="2387178" cy="3025306"/>
            </a:xfrm>
          </p:grpSpPr>
          <p:sp>
            <p:nvSpPr>
              <p:cNvPr id="178" name="Freeform: Shape 43">
                <a:extLst/>
              </p:cNvPr>
              <p:cNvSpPr/>
              <p:nvPr/>
            </p:nvSpPr>
            <p:spPr>
              <a:xfrm>
                <a:off x="1464539" y="1458527"/>
                <a:ext cx="1180921" cy="739174"/>
              </a:xfrm>
              <a:custGeom>
                <a:avLst/>
                <a:gdLst>
                  <a:gd name="connsiteX0" fmla="*/ 252659 w 246944"/>
                  <a:gd name="connsiteY0" fmla="*/ 53269 h 176388"/>
                  <a:gd name="connsiteX1" fmla="*/ 250966 w 246944"/>
                  <a:gd name="connsiteY1" fmla="*/ 54046 h 176388"/>
                  <a:gd name="connsiteX2" fmla="*/ 249626 w 246944"/>
                  <a:gd name="connsiteY2" fmla="*/ 54398 h 176388"/>
                  <a:gd name="connsiteX3" fmla="*/ 249343 w 246944"/>
                  <a:gd name="connsiteY3" fmla="*/ 54469 h 176388"/>
                  <a:gd name="connsiteX4" fmla="*/ 247721 w 246944"/>
                  <a:gd name="connsiteY4" fmla="*/ 54681 h 176388"/>
                  <a:gd name="connsiteX5" fmla="*/ 247368 w 246944"/>
                  <a:gd name="connsiteY5" fmla="*/ 54681 h 176388"/>
                  <a:gd name="connsiteX6" fmla="*/ 245745 w 246944"/>
                  <a:gd name="connsiteY6" fmla="*/ 54681 h 176388"/>
                  <a:gd name="connsiteX7" fmla="*/ 245533 w 246944"/>
                  <a:gd name="connsiteY7" fmla="*/ 54681 h 176388"/>
                  <a:gd name="connsiteX8" fmla="*/ 243699 w 246944"/>
                  <a:gd name="connsiteY8" fmla="*/ 54398 h 176388"/>
                  <a:gd name="connsiteX9" fmla="*/ 243487 w 246944"/>
                  <a:gd name="connsiteY9" fmla="*/ 54328 h 176388"/>
                  <a:gd name="connsiteX10" fmla="*/ 241582 w 246944"/>
                  <a:gd name="connsiteY10" fmla="*/ 53763 h 176388"/>
                  <a:gd name="connsiteX11" fmla="*/ 241441 w 246944"/>
                  <a:gd name="connsiteY11" fmla="*/ 53693 h 176388"/>
                  <a:gd name="connsiteX12" fmla="*/ 239395 w 246944"/>
                  <a:gd name="connsiteY12" fmla="*/ 52846 h 176388"/>
                  <a:gd name="connsiteX13" fmla="*/ 239254 w 246944"/>
                  <a:gd name="connsiteY13" fmla="*/ 52776 h 176388"/>
                  <a:gd name="connsiteX14" fmla="*/ 237067 w 246944"/>
                  <a:gd name="connsiteY14" fmla="*/ 51647 h 176388"/>
                  <a:gd name="connsiteX15" fmla="*/ 234879 w 246944"/>
                  <a:gd name="connsiteY15" fmla="*/ 50236 h 176388"/>
                  <a:gd name="connsiteX16" fmla="*/ 234738 w 246944"/>
                  <a:gd name="connsiteY16" fmla="*/ 50165 h 176388"/>
                  <a:gd name="connsiteX17" fmla="*/ 232763 w 246944"/>
                  <a:gd name="connsiteY17" fmla="*/ 48684 h 176388"/>
                  <a:gd name="connsiteX18" fmla="*/ 232551 w 246944"/>
                  <a:gd name="connsiteY18" fmla="*/ 48472 h 176388"/>
                  <a:gd name="connsiteX19" fmla="*/ 230717 w 246944"/>
                  <a:gd name="connsiteY19" fmla="*/ 46849 h 176388"/>
                  <a:gd name="connsiteX20" fmla="*/ 230505 w 246944"/>
                  <a:gd name="connsiteY20" fmla="*/ 46637 h 176388"/>
                  <a:gd name="connsiteX21" fmla="*/ 228671 w 246944"/>
                  <a:gd name="connsiteY21" fmla="*/ 44803 h 176388"/>
                  <a:gd name="connsiteX22" fmla="*/ 228529 w 246944"/>
                  <a:gd name="connsiteY22" fmla="*/ 44662 h 176388"/>
                  <a:gd name="connsiteX23" fmla="*/ 226695 w 246944"/>
                  <a:gd name="connsiteY23" fmla="*/ 42545 h 176388"/>
                  <a:gd name="connsiteX24" fmla="*/ 226695 w 246944"/>
                  <a:gd name="connsiteY24" fmla="*/ 42545 h 176388"/>
                  <a:gd name="connsiteX25" fmla="*/ 224931 w 246944"/>
                  <a:gd name="connsiteY25" fmla="*/ 40287 h 176388"/>
                  <a:gd name="connsiteX26" fmla="*/ 224931 w 246944"/>
                  <a:gd name="connsiteY26" fmla="*/ 40287 h 176388"/>
                  <a:gd name="connsiteX27" fmla="*/ 224931 w 246944"/>
                  <a:gd name="connsiteY27" fmla="*/ 40287 h 176388"/>
                  <a:gd name="connsiteX28" fmla="*/ 223449 w 246944"/>
                  <a:gd name="connsiteY28" fmla="*/ 38171 h 176388"/>
                  <a:gd name="connsiteX29" fmla="*/ 222603 w 246944"/>
                  <a:gd name="connsiteY29" fmla="*/ 36760 h 176388"/>
                  <a:gd name="connsiteX30" fmla="*/ 221897 w 246944"/>
                  <a:gd name="connsiteY30" fmla="*/ 35560 h 176388"/>
                  <a:gd name="connsiteX31" fmla="*/ 221544 w 246944"/>
                  <a:gd name="connsiteY31" fmla="*/ 34996 h 176388"/>
                  <a:gd name="connsiteX32" fmla="*/ 220416 w 246944"/>
                  <a:gd name="connsiteY32" fmla="*/ 32949 h 176388"/>
                  <a:gd name="connsiteX33" fmla="*/ 220274 w 246944"/>
                  <a:gd name="connsiteY33" fmla="*/ 32738 h 176388"/>
                  <a:gd name="connsiteX34" fmla="*/ 219075 w 246944"/>
                  <a:gd name="connsiteY34" fmla="*/ 30198 h 176388"/>
                  <a:gd name="connsiteX35" fmla="*/ 219004 w 246944"/>
                  <a:gd name="connsiteY35" fmla="*/ 30057 h 176388"/>
                  <a:gd name="connsiteX36" fmla="*/ 218017 w 246944"/>
                  <a:gd name="connsiteY36" fmla="*/ 27517 h 176388"/>
                  <a:gd name="connsiteX37" fmla="*/ 217946 w 246944"/>
                  <a:gd name="connsiteY37" fmla="*/ 27376 h 176388"/>
                  <a:gd name="connsiteX38" fmla="*/ 217099 w 246944"/>
                  <a:gd name="connsiteY38" fmla="*/ 24765 h 176388"/>
                  <a:gd name="connsiteX39" fmla="*/ 217029 w 246944"/>
                  <a:gd name="connsiteY39" fmla="*/ 24624 h 176388"/>
                  <a:gd name="connsiteX40" fmla="*/ 216394 w 246944"/>
                  <a:gd name="connsiteY40" fmla="*/ 22084 h 176388"/>
                  <a:gd name="connsiteX41" fmla="*/ 216323 w 246944"/>
                  <a:gd name="connsiteY41" fmla="*/ 21872 h 176388"/>
                  <a:gd name="connsiteX42" fmla="*/ 215829 w 246944"/>
                  <a:gd name="connsiteY42" fmla="*/ 19332 h 176388"/>
                  <a:gd name="connsiteX43" fmla="*/ 215829 w 246944"/>
                  <a:gd name="connsiteY43" fmla="*/ 19332 h 176388"/>
                  <a:gd name="connsiteX44" fmla="*/ 215547 w 246944"/>
                  <a:gd name="connsiteY44" fmla="*/ 16792 h 176388"/>
                  <a:gd name="connsiteX45" fmla="*/ 215547 w 246944"/>
                  <a:gd name="connsiteY45" fmla="*/ 16581 h 176388"/>
                  <a:gd name="connsiteX46" fmla="*/ 215477 w 246944"/>
                  <a:gd name="connsiteY46" fmla="*/ 14040 h 176388"/>
                  <a:gd name="connsiteX47" fmla="*/ 215618 w 246944"/>
                  <a:gd name="connsiteY47" fmla="*/ 11642 h 176388"/>
                  <a:gd name="connsiteX48" fmla="*/ 215618 w 246944"/>
                  <a:gd name="connsiteY48" fmla="*/ 11430 h 176388"/>
                  <a:gd name="connsiteX49" fmla="*/ 215900 w 246944"/>
                  <a:gd name="connsiteY49" fmla="*/ 9384 h 176388"/>
                  <a:gd name="connsiteX50" fmla="*/ 215971 w 246944"/>
                  <a:gd name="connsiteY50" fmla="*/ 9102 h 176388"/>
                  <a:gd name="connsiteX51" fmla="*/ 216464 w 246944"/>
                  <a:gd name="connsiteY51" fmla="*/ 7267 h 176388"/>
                  <a:gd name="connsiteX52" fmla="*/ 216606 w 246944"/>
                  <a:gd name="connsiteY52" fmla="*/ 6915 h 176388"/>
                  <a:gd name="connsiteX53" fmla="*/ 217241 w 246944"/>
                  <a:gd name="connsiteY53" fmla="*/ 5362 h 176388"/>
                  <a:gd name="connsiteX54" fmla="*/ 217311 w 246944"/>
                  <a:gd name="connsiteY54" fmla="*/ 5221 h 176388"/>
                  <a:gd name="connsiteX55" fmla="*/ 218158 w 246944"/>
                  <a:gd name="connsiteY55" fmla="*/ 3669 h 176388"/>
                  <a:gd name="connsiteX56" fmla="*/ 219639 w 246944"/>
                  <a:gd name="connsiteY56" fmla="*/ 1835 h 176388"/>
                  <a:gd name="connsiteX57" fmla="*/ 220063 w 246944"/>
                  <a:gd name="connsiteY57" fmla="*/ 1411 h 176388"/>
                  <a:gd name="connsiteX58" fmla="*/ 221897 w 246944"/>
                  <a:gd name="connsiteY58" fmla="*/ 0 h 176388"/>
                  <a:gd name="connsiteX59" fmla="*/ 6279 w 246944"/>
                  <a:gd name="connsiteY59" fmla="*/ 125307 h 176388"/>
                  <a:gd name="connsiteX60" fmla="*/ 4445 w 246944"/>
                  <a:gd name="connsiteY60" fmla="*/ 126718 h 176388"/>
                  <a:gd name="connsiteX61" fmla="*/ 4022 w 246944"/>
                  <a:gd name="connsiteY61" fmla="*/ 127141 h 176388"/>
                  <a:gd name="connsiteX62" fmla="*/ 2540 w 246944"/>
                  <a:gd name="connsiteY62" fmla="*/ 128976 h 176388"/>
                  <a:gd name="connsiteX63" fmla="*/ 2540 w 246944"/>
                  <a:gd name="connsiteY63" fmla="*/ 128976 h 176388"/>
                  <a:gd name="connsiteX64" fmla="*/ 1693 w 246944"/>
                  <a:gd name="connsiteY64" fmla="*/ 130457 h 176388"/>
                  <a:gd name="connsiteX65" fmla="*/ 1693 w 246944"/>
                  <a:gd name="connsiteY65" fmla="*/ 130528 h 176388"/>
                  <a:gd name="connsiteX66" fmla="*/ 1623 w 246944"/>
                  <a:gd name="connsiteY66" fmla="*/ 130669 h 176388"/>
                  <a:gd name="connsiteX67" fmla="*/ 1199 w 246944"/>
                  <a:gd name="connsiteY67" fmla="*/ 131657 h 176388"/>
                  <a:gd name="connsiteX68" fmla="*/ 988 w 246944"/>
                  <a:gd name="connsiteY68" fmla="*/ 132221 h 176388"/>
                  <a:gd name="connsiteX69" fmla="*/ 847 w 246944"/>
                  <a:gd name="connsiteY69" fmla="*/ 132574 h 176388"/>
                  <a:gd name="connsiteX70" fmla="*/ 776 w 246944"/>
                  <a:gd name="connsiteY70" fmla="*/ 132856 h 176388"/>
                  <a:gd name="connsiteX71" fmla="*/ 494 w 246944"/>
                  <a:gd name="connsiteY71" fmla="*/ 133985 h 176388"/>
                  <a:gd name="connsiteX72" fmla="*/ 423 w 246944"/>
                  <a:gd name="connsiteY72" fmla="*/ 134408 h 176388"/>
                  <a:gd name="connsiteX73" fmla="*/ 353 w 246944"/>
                  <a:gd name="connsiteY73" fmla="*/ 134691 h 176388"/>
                  <a:gd name="connsiteX74" fmla="*/ 282 w 246944"/>
                  <a:gd name="connsiteY74" fmla="*/ 135114 h 176388"/>
                  <a:gd name="connsiteX75" fmla="*/ 141 w 246944"/>
                  <a:gd name="connsiteY75" fmla="*/ 136172 h 176388"/>
                  <a:gd name="connsiteX76" fmla="*/ 71 w 246944"/>
                  <a:gd name="connsiteY76" fmla="*/ 136737 h 176388"/>
                  <a:gd name="connsiteX77" fmla="*/ 71 w 246944"/>
                  <a:gd name="connsiteY77" fmla="*/ 136949 h 176388"/>
                  <a:gd name="connsiteX78" fmla="*/ 71 w 246944"/>
                  <a:gd name="connsiteY78" fmla="*/ 137231 h 176388"/>
                  <a:gd name="connsiteX79" fmla="*/ 0 w 246944"/>
                  <a:gd name="connsiteY79" fmla="*/ 138289 h 176388"/>
                  <a:gd name="connsiteX80" fmla="*/ 0 w 246944"/>
                  <a:gd name="connsiteY80" fmla="*/ 139347 h 176388"/>
                  <a:gd name="connsiteX81" fmla="*/ 0 w 246944"/>
                  <a:gd name="connsiteY81" fmla="*/ 139418 h 176388"/>
                  <a:gd name="connsiteX82" fmla="*/ 0 w 246944"/>
                  <a:gd name="connsiteY82" fmla="*/ 140406 h 176388"/>
                  <a:gd name="connsiteX83" fmla="*/ 71 w 246944"/>
                  <a:gd name="connsiteY83" fmla="*/ 141464 h 176388"/>
                  <a:gd name="connsiteX84" fmla="*/ 141 w 246944"/>
                  <a:gd name="connsiteY84" fmla="*/ 141958 h 176388"/>
                  <a:gd name="connsiteX85" fmla="*/ 141 w 246944"/>
                  <a:gd name="connsiteY85" fmla="*/ 142170 h 176388"/>
                  <a:gd name="connsiteX86" fmla="*/ 141 w 246944"/>
                  <a:gd name="connsiteY86" fmla="*/ 142522 h 176388"/>
                  <a:gd name="connsiteX87" fmla="*/ 282 w 246944"/>
                  <a:gd name="connsiteY87" fmla="*/ 143581 h 176388"/>
                  <a:gd name="connsiteX88" fmla="*/ 423 w 246944"/>
                  <a:gd name="connsiteY88" fmla="*/ 144639 h 176388"/>
                  <a:gd name="connsiteX89" fmla="*/ 423 w 246944"/>
                  <a:gd name="connsiteY89" fmla="*/ 144710 h 176388"/>
                  <a:gd name="connsiteX90" fmla="*/ 423 w 246944"/>
                  <a:gd name="connsiteY90" fmla="*/ 144710 h 176388"/>
                  <a:gd name="connsiteX91" fmla="*/ 635 w 246944"/>
                  <a:gd name="connsiteY91" fmla="*/ 145768 h 176388"/>
                  <a:gd name="connsiteX92" fmla="*/ 847 w 246944"/>
                  <a:gd name="connsiteY92" fmla="*/ 146897 h 176388"/>
                  <a:gd name="connsiteX93" fmla="*/ 917 w 246944"/>
                  <a:gd name="connsiteY93" fmla="*/ 147320 h 176388"/>
                  <a:gd name="connsiteX94" fmla="*/ 988 w 246944"/>
                  <a:gd name="connsiteY94" fmla="*/ 147532 h 176388"/>
                  <a:gd name="connsiteX95" fmla="*/ 1129 w 246944"/>
                  <a:gd name="connsiteY95" fmla="*/ 148026 h 176388"/>
                  <a:gd name="connsiteX96" fmla="*/ 1411 w 246944"/>
                  <a:gd name="connsiteY96" fmla="*/ 149155 h 176388"/>
                  <a:gd name="connsiteX97" fmla="*/ 1693 w 246944"/>
                  <a:gd name="connsiteY97" fmla="*/ 150001 h 176388"/>
                  <a:gd name="connsiteX98" fmla="*/ 1764 w 246944"/>
                  <a:gd name="connsiteY98" fmla="*/ 150142 h 176388"/>
                  <a:gd name="connsiteX99" fmla="*/ 1834 w 246944"/>
                  <a:gd name="connsiteY99" fmla="*/ 150283 h 176388"/>
                  <a:gd name="connsiteX100" fmla="*/ 2187 w 246944"/>
                  <a:gd name="connsiteY100" fmla="*/ 151412 h 176388"/>
                  <a:gd name="connsiteX101" fmla="*/ 2540 w 246944"/>
                  <a:gd name="connsiteY101" fmla="*/ 152541 h 176388"/>
                  <a:gd name="connsiteX102" fmla="*/ 2611 w 246944"/>
                  <a:gd name="connsiteY102" fmla="*/ 152753 h 176388"/>
                  <a:gd name="connsiteX103" fmla="*/ 2681 w 246944"/>
                  <a:gd name="connsiteY103" fmla="*/ 152894 h 176388"/>
                  <a:gd name="connsiteX104" fmla="*/ 2963 w 246944"/>
                  <a:gd name="connsiteY104" fmla="*/ 153600 h 176388"/>
                  <a:gd name="connsiteX105" fmla="*/ 3387 w 246944"/>
                  <a:gd name="connsiteY105" fmla="*/ 154658 h 176388"/>
                  <a:gd name="connsiteX106" fmla="*/ 3739 w 246944"/>
                  <a:gd name="connsiteY106" fmla="*/ 155434 h 176388"/>
                  <a:gd name="connsiteX107" fmla="*/ 3810 w 246944"/>
                  <a:gd name="connsiteY107" fmla="*/ 155575 h 176388"/>
                  <a:gd name="connsiteX108" fmla="*/ 3881 w 246944"/>
                  <a:gd name="connsiteY108" fmla="*/ 155716 h 176388"/>
                  <a:gd name="connsiteX109" fmla="*/ 4374 w 246944"/>
                  <a:gd name="connsiteY109" fmla="*/ 156775 h 176388"/>
                  <a:gd name="connsiteX110" fmla="*/ 4939 w 246944"/>
                  <a:gd name="connsiteY110" fmla="*/ 157903 h 176388"/>
                  <a:gd name="connsiteX111" fmla="*/ 5009 w 246944"/>
                  <a:gd name="connsiteY111" fmla="*/ 158045 h 176388"/>
                  <a:gd name="connsiteX112" fmla="*/ 5151 w 246944"/>
                  <a:gd name="connsiteY112" fmla="*/ 158256 h 176388"/>
                  <a:gd name="connsiteX113" fmla="*/ 5644 w 246944"/>
                  <a:gd name="connsiteY113" fmla="*/ 159173 h 176388"/>
                  <a:gd name="connsiteX114" fmla="*/ 6279 w 246944"/>
                  <a:gd name="connsiteY114" fmla="*/ 160302 h 176388"/>
                  <a:gd name="connsiteX115" fmla="*/ 6632 w 246944"/>
                  <a:gd name="connsiteY115" fmla="*/ 160867 h 176388"/>
                  <a:gd name="connsiteX116" fmla="*/ 6773 w 246944"/>
                  <a:gd name="connsiteY116" fmla="*/ 161078 h 176388"/>
                  <a:gd name="connsiteX117" fmla="*/ 7338 w 246944"/>
                  <a:gd name="connsiteY117" fmla="*/ 162066 h 176388"/>
                  <a:gd name="connsiteX118" fmla="*/ 8184 w 246944"/>
                  <a:gd name="connsiteY118" fmla="*/ 163477 h 176388"/>
                  <a:gd name="connsiteX119" fmla="*/ 8326 w 246944"/>
                  <a:gd name="connsiteY119" fmla="*/ 163689 h 176388"/>
                  <a:gd name="connsiteX120" fmla="*/ 9666 w 246944"/>
                  <a:gd name="connsiteY120" fmla="*/ 165594 h 176388"/>
                  <a:gd name="connsiteX121" fmla="*/ 9666 w 246944"/>
                  <a:gd name="connsiteY121" fmla="*/ 165665 h 176388"/>
                  <a:gd name="connsiteX122" fmla="*/ 10654 w 246944"/>
                  <a:gd name="connsiteY122" fmla="*/ 166935 h 176388"/>
                  <a:gd name="connsiteX123" fmla="*/ 11430 w 246944"/>
                  <a:gd name="connsiteY123" fmla="*/ 167922 h 176388"/>
                  <a:gd name="connsiteX124" fmla="*/ 11430 w 246944"/>
                  <a:gd name="connsiteY124" fmla="*/ 167922 h 176388"/>
                  <a:gd name="connsiteX125" fmla="*/ 11430 w 246944"/>
                  <a:gd name="connsiteY125" fmla="*/ 167922 h 176388"/>
                  <a:gd name="connsiteX126" fmla="*/ 12277 w 246944"/>
                  <a:gd name="connsiteY126" fmla="*/ 168910 h 176388"/>
                  <a:gd name="connsiteX127" fmla="*/ 13123 w 246944"/>
                  <a:gd name="connsiteY127" fmla="*/ 169827 h 176388"/>
                  <a:gd name="connsiteX128" fmla="*/ 13264 w 246944"/>
                  <a:gd name="connsiteY128" fmla="*/ 169969 h 176388"/>
                  <a:gd name="connsiteX129" fmla="*/ 13406 w 246944"/>
                  <a:gd name="connsiteY129" fmla="*/ 170109 h 176388"/>
                  <a:gd name="connsiteX130" fmla="*/ 14041 w 246944"/>
                  <a:gd name="connsiteY130" fmla="*/ 170745 h 176388"/>
                  <a:gd name="connsiteX131" fmla="*/ 14958 w 246944"/>
                  <a:gd name="connsiteY131" fmla="*/ 171662 h 176388"/>
                  <a:gd name="connsiteX132" fmla="*/ 15240 w 246944"/>
                  <a:gd name="connsiteY132" fmla="*/ 171944 h 176388"/>
                  <a:gd name="connsiteX133" fmla="*/ 15452 w 246944"/>
                  <a:gd name="connsiteY133" fmla="*/ 172156 h 176388"/>
                  <a:gd name="connsiteX134" fmla="*/ 15875 w 246944"/>
                  <a:gd name="connsiteY134" fmla="*/ 172579 h 176388"/>
                  <a:gd name="connsiteX135" fmla="*/ 16863 w 246944"/>
                  <a:gd name="connsiteY135" fmla="*/ 173426 h 176388"/>
                  <a:gd name="connsiteX136" fmla="*/ 17286 w 246944"/>
                  <a:gd name="connsiteY136" fmla="*/ 173778 h 176388"/>
                  <a:gd name="connsiteX137" fmla="*/ 17498 w 246944"/>
                  <a:gd name="connsiteY137" fmla="*/ 173990 h 176388"/>
                  <a:gd name="connsiteX138" fmla="*/ 17851 w 246944"/>
                  <a:gd name="connsiteY138" fmla="*/ 174272 h 176388"/>
                  <a:gd name="connsiteX139" fmla="*/ 18838 w 246944"/>
                  <a:gd name="connsiteY139" fmla="*/ 174978 h 176388"/>
                  <a:gd name="connsiteX140" fmla="*/ 19544 w 246944"/>
                  <a:gd name="connsiteY140" fmla="*/ 175472 h 176388"/>
                  <a:gd name="connsiteX141" fmla="*/ 19685 w 246944"/>
                  <a:gd name="connsiteY141" fmla="*/ 175542 h 176388"/>
                  <a:gd name="connsiteX142" fmla="*/ 19826 w 246944"/>
                  <a:gd name="connsiteY142" fmla="*/ 175613 h 176388"/>
                  <a:gd name="connsiteX143" fmla="*/ 20743 w 246944"/>
                  <a:gd name="connsiteY143" fmla="*/ 176248 h 176388"/>
                  <a:gd name="connsiteX144" fmla="*/ 21661 w 246944"/>
                  <a:gd name="connsiteY144" fmla="*/ 176812 h 176388"/>
                  <a:gd name="connsiteX145" fmla="*/ 21872 w 246944"/>
                  <a:gd name="connsiteY145" fmla="*/ 176953 h 176388"/>
                  <a:gd name="connsiteX146" fmla="*/ 22578 w 246944"/>
                  <a:gd name="connsiteY146" fmla="*/ 177377 h 176388"/>
                  <a:gd name="connsiteX147" fmla="*/ 23495 w 246944"/>
                  <a:gd name="connsiteY147" fmla="*/ 177871 h 176388"/>
                  <a:gd name="connsiteX148" fmla="*/ 24059 w 246944"/>
                  <a:gd name="connsiteY148" fmla="*/ 178153 h 176388"/>
                  <a:gd name="connsiteX149" fmla="*/ 24201 w 246944"/>
                  <a:gd name="connsiteY149" fmla="*/ 178223 h 176388"/>
                  <a:gd name="connsiteX150" fmla="*/ 24342 w 246944"/>
                  <a:gd name="connsiteY150" fmla="*/ 178294 h 176388"/>
                  <a:gd name="connsiteX151" fmla="*/ 25188 w 246944"/>
                  <a:gd name="connsiteY151" fmla="*/ 178647 h 176388"/>
                  <a:gd name="connsiteX152" fmla="*/ 26035 w 246944"/>
                  <a:gd name="connsiteY152" fmla="*/ 178999 h 176388"/>
                  <a:gd name="connsiteX153" fmla="*/ 26176 w 246944"/>
                  <a:gd name="connsiteY153" fmla="*/ 179070 h 176388"/>
                  <a:gd name="connsiteX154" fmla="*/ 26317 w 246944"/>
                  <a:gd name="connsiteY154" fmla="*/ 179141 h 176388"/>
                  <a:gd name="connsiteX155" fmla="*/ 26882 w 246944"/>
                  <a:gd name="connsiteY155" fmla="*/ 179352 h 176388"/>
                  <a:gd name="connsiteX156" fmla="*/ 27799 w 246944"/>
                  <a:gd name="connsiteY156" fmla="*/ 179635 h 176388"/>
                  <a:gd name="connsiteX157" fmla="*/ 28222 w 246944"/>
                  <a:gd name="connsiteY157" fmla="*/ 179705 h 176388"/>
                  <a:gd name="connsiteX158" fmla="*/ 28434 w 246944"/>
                  <a:gd name="connsiteY158" fmla="*/ 179776 h 176388"/>
                  <a:gd name="connsiteX159" fmla="*/ 28716 w 246944"/>
                  <a:gd name="connsiteY159" fmla="*/ 179846 h 176388"/>
                  <a:gd name="connsiteX160" fmla="*/ 29704 w 246944"/>
                  <a:gd name="connsiteY160" fmla="*/ 179987 h 176388"/>
                  <a:gd name="connsiteX161" fmla="*/ 30268 w 246944"/>
                  <a:gd name="connsiteY161" fmla="*/ 180058 h 176388"/>
                  <a:gd name="connsiteX162" fmla="*/ 30480 w 246944"/>
                  <a:gd name="connsiteY162" fmla="*/ 180058 h 176388"/>
                  <a:gd name="connsiteX163" fmla="*/ 30692 w 246944"/>
                  <a:gd name="connsiteY163" fmla="*/ 180058 h 176388"/>
                  <a:gd name="connsiteX164" fmla="*/ 31679 w 246944"/>
                  <a:gd name="connsiteY164" fmla="*/ 180058 h 176388"/>
                  <a:gd name="connsiteX165" fmla="*/ 32103 w 246944"/>
                  <a:gd name="connsiteY165" fmla="*/ 180058 h 176388"/>
                  <a:gd name="connsiteX166" fmla="*/ 32456 w 246944"/>
                  <a:gd name="connsiteY166" fmla="*/ 180058 h 176388"/>
                  <a:gd name="connsiteX167" fmla="*/ 32808 w 246944"/>
                  <a:gd name="connsiteY167" fmla="*/ 180058 h 176388"/>
                  <a:gd name="connsiteX168" fmla="*/ 34078 w 246944"/>
                  <a:gd name="connsiteY168" fmla="*/ 179846 h 176388"/>
                  <a:gd name="connsiteX169" fmla="*/ 34078 w 246944"/>
                  <a:gd name="connsiteY169" fmla="*/ 179846 h 176388"/>
                  <a:gd name="connsiteX170" fmla="*/ 34361 w 246944"/>
                  <a:gd name="connsiteY170" fmla="*/ 179776 h 176388"/>
                  <a:gd name="connsiteX171" fmla="*/ 35631 w 246944"/>
                  <a:gd name="connsiteY171" fmla="*/ 179423 h 176388"/>
                  <a:gd name="connsiteX172" fmla="*/ 35701 w 246944"/>
                  <a:gd name="connsiteY172" fmla="*/ 179352 h 176388"/>
                  <a:gd name="connsiteX173" fmla="*/ 37394 w 246944"/>
                  <a:gd name="connsiteY173" fmla="*/ 178576 h 176388"/>
                  <a:gd name="connsiteX174" fmla="*/ 252659 w 246944"/>
                  <a:gd name="connsiteY174" fmla="*/ 53269 h 176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246944" h="176388">
                    <a:moveTo>
                      <a:pt x="252659" y="53269"/>
                    </a:moveTo>
                    <a:cubicBezTo>
                      <a:pt x="252166" y="53552"/>
                      <a:pt x="251601" y="53834"/>
                      <a:pt x="250966" y="54046"/>
                    </a:cubicBezTo>
                    <a:cubicBezTo>
                      <a:pt x="250543" y="54187"/>
                      <a:pt x="250119" y="54328"/>
                      <a:pt x="249626" y="54398"/>
                    </a:cubicBezTo>
                    <a:cubicBezTo>
                      <a:pt x="249555" y="54398"/>
                      <a:pt x="249484" y="54469"/>
                      <a:pt x="249343" y="54469"/>
                    </a:cubicBezTo>
                    <a:cubicBezTo>
                      <a:pt x="248849" y="54610"/>
                      <a:pt x="248285" y="54610"/>
                      <a:pt x="247721" y="54681"/>
                    </a:cubicBezTo>
                    <a:cubicBezTo>
                      <a:pt x="247579" y="54681"/>
                      <a:pt x="247509" y="54681"/>
                      <a:pt x="247368" y="54681"/>
                    </a:cubicBezTo>
                    <a:cubicBezTo>
                      <a:pt x="246803" y="54681"/>
                      <a:pt x="246309" y="54681"/>
                      <a:pt x="245745" y="54681"/>
                    </a:cubicBezTo>
                    <a:cubicBezTo>
                      <a:pt x="245674" y="54681"/>
                      <a:pt x="245604" y="54681"/>
                      <a:pt x="245533" y="54681"/>
                    </a:cubicBezTo>
                    <a:cubicBezTo>
                      <a:pt x="244969" y="54610"/>
                      <a:pt x="244334" y="54540"/>
                      <a:pt x="243699" y="54398"/>
                    </a:cubicBezTo>
                    <a:cubicBezTo>
                      <a:pt x="243628" y="54398"/>
                      <a:pt x="243558" y="54398"/>
                      <a:pt x="243487" y="54328"/>
                    </a:cubicBezTo>
                    <a:cubicBezTo>
                      <a:pt x="242852" y="54187"/>
                      <a:pt x="242217" y="53975"/>
                      <a:pt x="241582" y="53763"/>
                    </a:cubicBezTo>
                    <a:cubicBezTo>
                      <a:pt x="241512" y="53763"/>
                      <a:pt x="241512" y="53763"/>
                      <a:pt x="241441" y="53693"/>
                    </a:cubicBezTo>
                    <a:cubicBezTo>
                      <a:pt x="240736" y="53481"/>
                      <a:pt x="240101" y="53199"/>
                      <a:pt x="239395" y="52846"/>
                    </a:cubicBezTo>
                    <a:cubicBezTo>
                      <a:pt x="239324" y="52846"/>
                      <a:pt x="239324" y="52776"/>
                      <a:pt x="239254" y="52776"/>
                    </a:cubicBezTo>
                    <a:cubicBezTo>
                      <a:pt x="238548" y="52423"/>
                      <a:pt x="237843" y="52070"/>
                      <a:pt x="237067" y="51647"/>
                    </a:cubicBezTo>
                    <a:cubicBezTo>
                      <a:pt x="236361" y="51223"/>
                      <a:pt x="235585" y="50729"/>
                      <a:pt x="234879" y="50236"/>
                    </a:cubicBezTo>
                    <a:cubicBezTo>
                      <a:pt x="234809" y="50236"/>
                      <a:pt x="234809" y="50165"/>
                      <a:pt x="234738" y="50165"/>
                    </a:cubicBezTo>
                    <a:cubicBezTo>
                      <a:pt x="234103" y="49671"/>
                      <a:pt x="233398" y="49177"/>
                      <a:pt x="232763" y="48684"/>
                    </a:cubicBezTo>
                    <a:cubicBezTo>
                      <a:pt x="232692" y="48613"/>
                      <a:pt x="232622" y="48542"/>
                      <a:pt x="232551" y="48472"/>
                    </a:cubicBezTo>
                    <a:cubicBezTo>
                      <a:pt x="231916" y="47978"/>
                      <a:pt x="231281" y="47414"/>
                      <a:pt x="230717" y="46849"/>
                    </a:cubicBezTo>
                    <a:cubicBezTo>
                      <a:pt x="230646" y="46778"/>
                      <a:pt x="230576" y="46708"/>
                      <a:pt x="230505" y="46637"/>
                    </a:cubicBezTo>
                    <a:cubicBezTo>
                      <a:pt x="229870" y="46073"/>
                      <a:pt x="229306" y="45438"/>
                      <a:pt x="228671" y="44803"/>
                    </a:cubicBezTo>
                    <a:cubicBezTo>
                      <a:pt x="228600" y="44732"/>
                      <a:pt x="228600" y="44732"/>
                      <a:pt x="228529" y="44662"/>
                    </a:cubicBezTo>
                    <a:cubicBezTo>
                      <a:pt x="227894" y="43956"/>
                      <a:pt x="227259" y="43321"/>
                      <a:pt x="226695" y="42545"/>
                    </a:cubicBezTo>
                    <a:cubicBezTo>
                      <a:pt x="226695" y="42545"/>
                      <a:pt x="226695" y="42545"/>
                      <a:pt x="226695" y="42545"/>
                    </a:cubicBezTo>
                    <a:cubicBezTo>
                      <a:pt x="226060" y="41839"/>
                      <a:pt x="225496" y="41063"/>
                      <a:pt x="224931" y="40287"/>
                    </a:cubicBezTo>
                    <a:cubicBezTo>
                      <a:pt x="224931" y="40287"/>
                      <a:pt x="224931" y="40287"/>
                      <a:pt x="224931" y="40287"/>
                    </a:cubicBezTo>
                    <a:cubicBezTo>
                      <a:pt x="224931" y="40287"/>
                      <a:pt x="224931" y="40287"/>
                      <a:pt x="224931" y="40287"/>
                    </a:cubicBezTo>
                    <a:cubicBezTo>
                      <a:pt x="224437" y="39582"/>
                      <a:pt x="223943" y="38876"/>
                      <a:pt x="223449" y="38171"/>
                    </a:cubicBezTo>
                    <a:cubicBezTo>
                      <a:pt x="223167" y="37747"/>
                      <a:pt x="222885" y="37254"/>
                      <a:pt x="222603" y="36760"/>
                    </a:cubicBezTo>
                    <a:cubicBezTo>
                      <a:pt x="222391" y="36336"/>
                      <a:pt x="222109" y="35984"/>
                      <a:pt x="221897" y="35560"/>
                    </a:cubicBezTo>
                    <a:cubicBezTo>
                      <a:pt x="221756" y="35348"/>
                      <a:pt x="221686" y="35207"/>
                      <a:pt x="221544" y="34996"/>
                    </a:cubicBezTo>
                    <a:cubicBezTo>
                      <a:pt x="221192" y="34361"/>
                      <a:pt x="220768" y="33655"/>
                      <a:pt x="220416" y="32949"/>
                    </a:cubicBezTo>
                    <a:cubicBezTo>
                      <a:pt x="220345" y="32879"/>
                      <a:pt x="220345" y="32809"/>
                      <a:pt x="220274" y="32738"/>
                    </a:cubicBezTo>
                    <a:cubicBezTo>
                      <a:pt x="219851" y="31891"/>
                      <a:pt x="219428" y="31045"/>
                      <a:pt x="219075" y="30198"/>
                    </a:cubicBezTo>
                    <a:cubicBezTo>
                      <a:pt x="219075" y="30127"/>
                      <a:pt x="219004" y="30127"/>
                      <a:pt x="219004" y="30057"/>
                    </a:cubicBezTo>
                    <a:cubicBezTo>
                      <a:pt x="218652" y="29210"/>
                      <a:pt x="218299" y="28363"/>
                      <a:pt x="218017" y="27517"/>
                    </a:cubicBezTo>
                    <a:cubicBezTo>
                      <a:pt x="218017" y="27446"/>
                      <a:pt x="217946" y="27376"/>
                      <a:pt x="217946" y="27376"/>
                    </a:cubicBezTo>
                    <a:cubicBezTo>
                      <a:pt x="217664" y="26529"/>
                      <a:pt x="217311" y="25682"/>
                      <a:pt x="217099" y="24765"/>
                    </a:cubicBezTo>
                    <a:cubicBezTo>
                      <a:pt x="217099" y="24694"/>
                      <a:pt x="217099" y="24694"/>
                      <a:pt x="217029" y="24624"/>
                    </a:cubicBezTo>
                    <a:cubicBezTo>
                      <a:pt x="216747" y="23777"/>
                      <a:pt x="216535" y="22931"/>
                      <a:pt x="216394" y="22084"/>
                    </a:cubicBezTo>
                    <a:cubicBezTo>
                      <a:pt x="216394" y="22013"/>
                      <a:pt x="216323" y="21943"/>
                      <a:pt x="216323" y="21872"/>
                    </a:cubicBezTo>
                    <a:cubicBezTo>
                      <a:pt x="216112" y="21026"/>
                      <a:pt x="215971" y="20179"/>
                      <a:pt x="215829" y="19332"/>
                    </a:cubicBezTo>
                    <a:cubicBezTo>
                      <a:pt x="215829" y="19332"/>
                      <a:pt x="215829" y="19332"/>
                      <a:pt x="215829" y="19332"/>
                    </a:cubicBezTo>
                    <a:cubicBezTo>
                      <a:pt x="215688" y="18486"/>
                      <a:pt x="215618" y="17639"/>
                      <a:pt x="215547" y="16792"/>
                    </a:cubicBezTo>
                    <a:cubicBezTo>
                      <a:pt x="215547" y="16722"/>
                      <a:pt x="215547" y="16651"/>
                      <a:pt x="215547" y="16581"/>
                    </a:cubicBezTo>
                    <a:cubicBezTo>
                      <a:pt x="215477" y="15734"/>
                      <a:pt x="215477" y="14887"/>
                      <a:pt x="215477" y="14040"/>
                    </a:cubicBezTo>
                    <a:cubicBezTo>
                      <a:pt x="215477" y="13194"/>
                      <a:pt x="215547" y="12418"/>
                      <a:pt x="215618" y="11642"/>
                    </a:cubicBezTo>
                    <a:cubicBezTo>
                      <a:pt x="215618" y="11571"/>
                      <a:pt x="215618" y="11501"/>
                      <a:pt x="215618" y="11430"/>
                    </a:cubicBezTo>
                    <a:cubicBezTo>
                      <a:pt x="215688" y="10725"/>
                      <a:pt x="215759" y="10019"/>
                      <a:pt x="215900" y="9384"/>
                    </a:cubicBezTo>
                    <a:cubicBezTo>
                      <a:pt x="215900" y="9313"/>
                      <a:pt x="215900" y="9243"/>
                      <a:pt x="215971" y="9102"/>
                    </a:cubicBezTo>
                    <a:cubicBezTo>
                      <a:pt x="216112" y="8467"/>
                      <a:pt x="216253" y="7902"/>
                      <a:pt x="216464" y="7267"/>
                    </a:cubicBezTo>
                    <a:cubicBezTo>
                      <a:pt x="216464" y="7126"/>
                      <a:pt x="216535" y="7056"/>
                      <a:pt x="216606" y="6915"/>
                    </a:cubicBezTo>
                    <a:cubicBezTo>
                      <a:pt x="216817" y="6350"/>
                      <a:pt x="216958" y="5856"/>
                      <a:pt x="217241" y="5362"/>
                    </a:cubicBezTo>
                    <a:cubicBezTo>
                      <a:pt x="217241" y="5292"/>
                      <a:pt x="217311" y="5221"/>
                      <a:pt x="217311" y="5221"/>
                    </a:cubicBezTo>
                    <a:cubicBezTo>
                      <a:pt x="217593" y="4657"/>
                      <a:pt x="217876" y="4163"/>
                      <a:pt x="218158" y="3669"/>
                    </a:cubicBezTo>
                    <a:cubicBezTo>
                      <a:pt x="218581" y="2963"/>
                      <a:pt x="219146" y="2399"/>
                      <a:pt x="219639" y="1835"/>
                    </a:cubicBezTo>
                    <a:cubicBezTo>
                      <a:pt x="219781" y="1693"/>
                      <a:pt x="219922" y="1552"/>
                      <a:pt x="220063" y="1411"/>
                    </a:cubicBezTo>
                    <a:cubicBezTo>
                      <a:pt x="220627" y="917"/>
                      <a:pt x="221262" y="423"/>
                      <a:pt x="221897" y="0"/>
                    </a:cubicBezTo>
                    <a:lnTo>
                      <a:pt x="6279" y="125307"/>
                    </a:lnTo>
                    <a:cubicBezTo>
                      <a:pt x="5644" y="125659"/>
                      <a:pt x="5009" y="126153"/>
                      <a:pt x="4445" y="126718"/>
                    </a:cubicBezTo>
                    <a:cubicBezTo>
                      <a:pt x="4304" y="126859"/>
                      <a:pt x="4163" y="127000"/>
                      <a:pt x="4022" y="127141"/>
                    </a:cubicBezTo>
                    <a:cubicBezTo>
                      <a:pt x="3457" y="127706"/>
                      <a:pt x="2963" y="128341"/>
                      <a:pt x="2540" y="128976"/>
                    </a:cubicBezTo>
                    <a:cubicBezTo>
                      <a:pt x="2540" y="128976"/>
                      <a:pt x="2540" y="128976"/>
                      <a:pt x="2540" y="128976"/>
                    </a:cubicBezTo>
                    <a:cubicBezTo>
                      <a:pt x="2258" y="129470"/>
                      <a:pt x="1976" y="129963"/>
                      <a:pt x="1693" y="130457"/>
                    </a:cubicBezTo>
                    <a:cubicBezTo>
                      <a:pt x="1693" y="130457"/>
                      <a:pt x="1693" y="130528"/>
                      <a:pt x="1693" y="130528"/>
                    </a:cubicBezTo>
                    <a:cubicBezTo>
                      <a:pt x="1693" y="130598"/>
                      <a:pt x="1623" y="130669"/>
                      <a:pt x="1623" y="130669"/>
                    </a:cubicBezTo>
                    <a:cubicBezTo>
                      <a:pt x="1482" y="131022"/>
                      <a:pt x="1341" y="131304"/>
                      <a:pt x="1199" y="131657"/>
                    </a:cubicBezTo>
                    <a:cubicBezTo>
                      <a:pt x="1129" y="131798"/>
                      <a:pt x="1058" y="132010"/>
                      <a:pt x="988" y="132221"/>
                    </a:cubicBezTo>
                    <a:cubicBezTo>
                      <a:pt x="917" y="132362"/>
                      <a:pt x="917" y="132433"/>
                      <a:pt x="847" y="132574"/>
                    </a:cubicBezTo>
                    <a:cubicBezTo>
                      <a:pt x="847" y="132644"/>
                      <a:pt x="776" y="132786"/>
                      <a:pt x="776" y="132856"/>
                    </a:cubicBezTo>
                    <a:cubicBezTo>
                      <a:pt x="635" y="133209"/>
                      <a:pt x="564" y="133562"/>
                      <a:pt x="494" y="133985"/>
                    </a:cubicBezTo>
                    <a:cubicBezTo>
                      <a:pt x="494" y="134126"/>
                      <a:pt x="423" y="134267"/>
                      <a:pt x="423" y="134408"/>
                    </a:cubicBezTo>
                    <a:cubicBezTo>
                      <a:pt x="423" y="134479"/>
                      <a:pt x="423" y="134550"/>
                      <a:pt x="353" y="134691"/>
                    </a:cubicBezTo>
                    <a:cubicBezTo>
                      <a:pt x="353" y="134832"/>
                      <a:pt x="282" y="134973"/>
                      <a:pt x="282" y="135114"/>
                    </a:cubicBezTo>
                    <a:cubicBezTo>
                      <a:pt x="212" y="135467"/>
                      <a:pt x="141" y="135819"/>
                      <a:pt x="141" y="136172"/>
                    </a:cubicBezTo>
                    <a:cubicBezTo>
                      <a:pt x="141" y="136384"/>
                      <a:pt x="71" y="136595"/>
                      <a:pt x="71" y="136737"/>
                    </a:cubicBezTo>
                    <a:cubicBezTo>
                      <a:pt x="71" y="136807"/>
                      <a:pt x="71" y="136878"/>
                      <a:pt x="71" y="136949"/>
                    </a:cubicBezTo>
                    <a:cubicBezTo>
                      <a:pt x="71" y="137019"/>
                      <a:pt x="71" y="137089"/>
                      <a:pt x="71" y="137231"/>
                    </a:cubicBezTo>
                    <a:cubicBezTo>
                      <a:pt x="71" y="137583"/>
                      <a:pt x="0" y="137936"/>
                      <a:pt x="0" y="138289"/>
                    </a:cubicBezTo>
                    <a:cubicBezTo>
                      <a:pt x="0" y="138642"/>
                      <a:pt x="0" y="138995"/>
                      <a:pt x="0" y="139347"/>
                    </a:cubicBezTo>
                    <a:cubicBezTo>
                      <a:pt x="0" y="139347"/>
                      <a:pt x="0" y="139418"/>
                      <a:pt x="0" y="139418"/>
                    </a:cubicBezTo>
                    <a:cubicBezTo>
                      <a:pt x="0" y="139771"/>
                      <a:pt x="0" y="140053"/>
                      <a:pt x="0" y="140406"/>
                    </a:cubicBezTo>
                    <a:cubicBezTo>
                      <a:pt x="0" y="140758"/>
                      <a:pt x="0" y="141111"/>
                      <a:pt x="71" y="141464"/>
                    </a:cubicBezTo>
                    <a:cubicBezTo>
                      <a:pt x="71" y="141605"/>
                      <a:pt x="71" y="141817"/>
                      <a:pt x="141" y="141958"/>
                    </a:cubicBezTo>
                    <a:cubicBezTo>
                      <a:pt x="141" y="142028"/>
                      <a:pt x="141" y="142099"/>
                      <a:pt x="141" y="142170"/>
                    </a:cubicBezTo>
                    <a:cubicBezTo>
                      <a:pt x="141" y="142310"/>
                      <a:pt x="141" y="142381"/>
                      <a:pt x="141" y="142522"/>
                    </a:cubicBezTo>
                    <a:cubicBezTo>
                      <a:pt x="141" y="142875"/>
                      <a:pt x="212" y="143228"/>
                      <a:pt x="282" y="143581"/>
                    </a:cubicBezTo>
                    <a:cubicBezTo>
                      <a:pt x="353" y="143934"/>
                      <a:pt x="353" y="144286"/>
                      <a:pt x="423" y="144639"/>
                    </a:cubicBezTo>
                    <a:cubicBezTo>
                      <a:pt x="423" y="144639"/>
                      <a:pt x="423" y="144639"/>
                      <a:pt x="423" y="144710"/>
                    </a:cubicBezTo>
                    <a:cubicBezTo>
                      <a:pt x="423" y="144710"/>
                      <a:pt x="423" y="144710"/>
                      <a:pt x="423" y="144710"/>
                    </a:cubicBezTo>
                    <a:cubicBezTo>
                      <a:pt x="494" y="145062"/>
                      <a:pt x="564" y="145415"/>
                      <a:pt x="635" y="145768"/>
                    </a:cubicBezTo>
                    <a:cubicBezTo>
                      <a:pt x="706" y="146121"/>
                      <a:pt x="776" y="146544"/>
                      <a:pt x="847" y="146897"/>
                    </a:cubicBezTo>
                    <a:cubicBezTo>
                      <a:pt x="847" y="147038"/>
                      <a:pt x="917" y="147179"/>
                      <a:pt x="917" y="147320"/>
                    </a:cubicBezTo>
                    <a:cubicBezTo>
                      <a:pt x="917" y="147391"/>
                      <a:pt x="988" y="147461"/>
                      <a:pt x="988" y="147532"/>
                    </a:cubicBezTo>
                    <a:cubicBezTo>
                      <a:pt x="1058" y="147673"/>
                      <a:pt x="1058" y="147885"/>
                      <a:pt x="1129" y="148026"/>
                    </a:cubicBezTo>
                    <a:cubicBezTo>
                      <a:pt x="1199" y="148379"/>
                      <a:pt x="1341" y="148802"/>
                      <a:pt x="1411" y="149155"/>
                    </a:cubicBezTo>
                    <a:cubicBezTo>
                      <a:pt x="1482" y="149437"/>
                      <a:pt x="1552" y="149719"/>
                      <a:pt x="1693" y="150001"/>
                    </a:cubicBezTo>
                    <a:cubicBezTo>
                      <a:pt x="1693" y="150072"/>
                      <a:pt x="1693" y="150072"/>
                      <a:pt x="1764" y="150142"/>
                    </a:cubicBezTo>
                    <a:cubicBezTo>
                      <a:pt x="1764" y="150213"/>
                      <a:pt x="1764" y="150213"/>
                      <a:pt x="1834" y="150283"/>
                    </a:cubicBezTo>
                    <a:cubicBezTo>
                      <a:pt x="1976" y="150636"/>
                      <a:pt x="2046" y="151060"/>
                      <a:pt x="2187" y="151412"/>
                    </a:cubicBezTo>
                    <a:cubicBezTo>
                      <a:pt x="2328" y="151765"/>
                      <a:pt x="2469" y="152118"/>
                      <a:pt x="2540" y="152541"/>
                    </a:cubicBezTo>
                    <a:cubicBezTo>
                      <a:pt x="2540" y="152612"/>
                      <a:pt x="2611" y="152682"/>
                      <a:pt x="2611" y="152753"/>
                    </a:cubicBezTo>
                    <a:cubicBezTo>
                      <a:pt x="2611" y="152824"/>
                      <a:pt x="2681" y="152894"/>
                      <a:pt x="2681" y="152894"/>
                    </a:cubicBezTo>
                    <a:cubicBezTo>
                      <a:pt x="2752" y="153106"/>
                      <a:pt x="2822" y="153388"/>
                      <a:pt x="2963" y="153600"/>
                    </a:cubicBezTo>
                    <a:cubicBezTo>
                      <a:pt x="3104" y="153952"/>
                      <a:pt x="3246" y="154305"/>
                      <a:pt x="3387" y="154658"/>
                    </a:cubicBezTo>
                    <a:cubicBezTo>
                      <a:pt x="3457" y="154940"/>
                      <a:pt x="3598" y="155152"/>
                      <a:pt x="3739" y="155434"/>
                    </a:cubicBezTo>
                    <a:cubicBezTo>
                      <a:pt x="3739" y="155505"/>
                      <a:pt x="3810" y="155505"/>
                      <a:pt x="3810" y="155575"/>
                    </a:cubicBezTo>
                    <a:cubicBezTo>
                      <a:pt x="3810" y="155646"/>
                      <a:pt x="3881" y="155646"/>
                      <a:pt x="3881" y="155716"/>
                    </a:cubicBezTo>
                    <a:cubicBezTo>
                      <a:pt x="4022" y="156069"/>
                      <a:pt x="4163" y="156422"/>
                      <a:pt x="4374" y="156775"/>
                    </a:cubicBezTo>
                    <a:cubicBezTo>
                      <a:pt x="4586" y="157127"/>
                      <a:pt x="4727" y="157551"/>
                      <a:pt x="4939" y="157903"/>
                    </a:cubicBezTo>
                    <a:cubicBezTo>
                      <a:pt x="4939" y="157974"/>
                      <a:pt x="5009" y="158045"/>
                      <a:pt x="5009" y="158045"/>
                    </a:cubicBezTo>
                    <a:cubicBezTo>
                      <a:pt x="5080" y="158115"/>
                      <a:pt x="5080" y="158185"/>
                      <a:pt x="5151" y="158256"/>
                    </a:cubicBezTo>
                    <a:cubicBezTo>
                      <a:pt x="5292" y="158539"/>
                      <a:pt x="5433" y="158891"/>
                      <a:pt x="5644" y="159173"/>
                    </a:cubicBezTo>
                    <a:cubicBezTo>
                      <a:pt x="5856" y="159526"/>
                      <a:pt x="6068" y="159949"/>
                      <a:pt x="6279" y="160302"/>
                    </a:cubicBezTo>
                    <a:cubicBezTo>
                      <a:pt x="6421" y="160514"/>
                      <a:pt x="6491" y="160655"/>
                      <a:pt x="6632" y="160867"/>
                    </a:cubicBezTo>
                    <a:cubicBezTo>
                      <a:pt x="6703" y="160937"/>
                      <a:pt x="6703" y="161008"/>
                      <a:pt x="6773" y="161078"/>
                    </a:cubicBezTo>
                    <a:cubicBezTo>
                      <a:pt x="6985" y="161431"/>
                      <a:pt x="7197" y="161713"/>
                      <a:pt x="7338" y="162066"/>
                    </a:cubicBezTo>
                    <a:cubicBezTo>
                      <a:pt x="7620" y="162560"/>
                      <a:pt x="7902" y="162984"/>
                      <a:pt x="8184" y="163477"/>
                    </a:cubicBezTo>
                    <a:cubicBezTo>
                      <a:pt x="8255" y="163548"/>
                      <a:pt x="8255" y="163618"/>
                      <a:pt x="8326" y="163689"/>
                    </a:cubicBezTo>
                    <a:cubicBezTo>
                      <a:pt x="8749" y="164324"/>
                      <a:pt x="9243" y="164959"/>
                      <a:pt x="9666" y="165594"/>
                    </a:cubicBezTo>
                    <a:cubicBezTo>
                      <a:pt x="9666" y="165594"/>
                      <a:pt x="9666" y="165594"/>
                      <a:pt x="9666" y="165665"/>
                    </a:cubicBezTo>
                    <a:cubicBezTo>
                      <a:pt x="9948" y="166088"/>
                      <a:pt x="10301" y="166511"/>
                      <a:pt x="10654" y="166935"/>
                    </a:cubicBezTo>
                    <a:cubicBezTo>
                      <a:pt x="10936" y="167287"/>
                      <a:pt x="11218" y="167640"/>
                      <a:pt x="11430" y="167922"/>
                    </a:cubicBezTo>
                    <a:cubicBezTo>
                      <a:pt x="11430" y="167922"/>
                      <a:pt x="11430" y="167922"/>
                      <a:pt x="11430" y="167922"/>
                    </a:cubicBezTo>
                    <a:cubicBezTo>
                      <a:pt x="11430" y="167922"/>
                      <a:pt x="11430" y="167922"/>
                      <a:pt x="11430" y="167922"/>
                    </a:cubicBezTo>
                    <a:cubicBezTo>
                      <a:pt x="11712" y="168275"/>
                      <a:pt x="11994" y="168557"/>
                      <a:pt x="12277" y="168910"/>
                    </a:cubicBezTo>
                    <a:cubicBezTo>
                      <a:pt x="12559" y="169193"/>
                      <a:pt x="12841" y="169545"/>
                      <a:pt x="13123" y="169827"/>
                    </a:cubicBezTo>
                    <a:cubicBezTo>
                      <a:pt x="13194" y="169898"/>
                      <a:pt x="13194" y="169898"/>
                      <a:pt x="13264" y="169969"/>
                    </a:cubicBezTo>
                    <a:cubicBezTo>
                      <a:pt x="13335" y="170039"/>
                      <a:pt x="13335" y="170039"/>
                      <a:pt x="13406" y="170109"/>
                    </a:cubicBezTo>
                    <a:cubicBezTo>
                      <a:pt x="13617" y="170321"/>
                      <a:pt x="13829" y="170533"/>
                      <a:pt x="14041" y="170745"/>
                    </a:cubicBezTo>
                    <a:cubicBezTo>
                      <a:pt x="14323" y="171027"/>
                      <a:pt x="14676" y="171380"/>
                      <a:pt x="14958" y="171662"/>
                    </a:cubicBezTo>
                    <a:cubicBezTo>
                      <a:pt x="15028" y="171732"/>
                      <a:pt x="15169" y="171803"/>
                      <a:pt x="15240" y="171944"/>
                    </a:cubicBezTo>
                    <a:cubicBezTo>
                      <a:pt x="15311" y="172014"/>
                      <a:pt x="15381" y="172085"/>
                      <a:pt x="15452" y="172156"/>
                    </a:cubicBezTo>
                    <a:cubicBezTo>
                      <a:pt x="15593" y="172297"/>
                      <a:pt x="15734" y="172438"/>
                      <a:pt x="15875" y="172579"/>
                    </a:cubicBezTo>
                    <a:cubicBezTo>
                      <a:pt x="16228" y="172861"/>
                      <a:pt x="16510" y="173144"/>
                      <a:pt x="16863" y="173426"/>
                    </a:cubicBezTo>
                    <a:cubicBezTo>
                      <a:pt x="17004" y="173567"/>
                      <a:pt x="17145" y="173637"/>
                      <a:pt x="17286" y="173778"/>
                    </a:cubicBezTo>
                    <a:cubicBezTo>
                      <a:pt x="17357" y="173849"/>
                      <a:pt x="17427" y="173920"/>
                      <a:pt x="17498" y="173990"/>
                    </a:cubicBezTo>
                    <a:cubicBezTo>
                      <a:pt x="17639" y="174060"/>
                      <a:pt x="17709" y="174202"/>
                      <a:pt x="17851" y="174272"/>
                    </a:cubicBezTo>
                    <a:cubicBezTo>
                      <a:pt x="18133" y="174554"/>
                      <a:pt x="18486" y="174766"/>
                      <a:pt x="18838" y="174978"/>
                    </a:cubicBezTo>
                    <a:cubicBezTo>
                      <a:pt x="19050" y="175119"/>
                      <a:pt x="19332" y="175331"/>
                      <a:pt x="19544" y="175472"/>
                    </a:cubicBezTo>
                    <a:cubicBezTo>
                      <a:pt x="19614" y="175472"/>
                      <a:pt x="19614" y="175542"/>
                      <a:pt x="19685" y="175542"/>
                    </a:cubicBezTo>
                    <a:cubicBezTo>
                      <a:pt x="19756" y="175542"/>
                      <a:pt x="19756" y="175613"/>
                      <a:pt x="19826" y="175613"/>
                    </a:cubicBezTo>
                    <a:cubicBezTo>
                      <a:pt x="20108" y="175824"/>
                      <a:pt x="20461" y="176036"/>
                      <a:pt x="20743" y="176248"/>
                    </a:cubicBezTo>
                    <a:cubicBezTo>
                      <a:pt x="21026" y="176460"/>
                      <a:pt x="21378" y="176601"/>
                      <a:pt x="21661" y="176812"/>
                    </a:cubicBezTo>
                    <a:cubicBezTo>
                      <a:pt x="21731" y="176883"/>
                      <a:pt x="21802" y="176883"/>
                      <a:pt x="21872" y="176953"/>
                    </a:cubicBezTo>
                    <a:cubicBezTo>
                      <a:pt x="22084" y="177095"/>
                      <a:pt x="22366" y="177236"/>
                      <a:pt x="22578" y="177377"/>
                    </a:cubicBezTo>
                    <a:cubicBezTo>
                      <a:pt x="22860" y="177518"/>
                      <a:pt x="23142" y="177659"/>
                      <a:pt x="23495" y="177871"/>
                    </a:cubicBezTo>
                    <a:cubicBezTo>
                      <a:pt x="23707" y="177941"/>
                      <a:pt x="23848" y="178082"/>
                      <a:pt x="24059" y="178153"/>
                    </a:cubicBezTo>
                    <a:cubicBezTo>
                      <a:pt x="24130" y="178153"/>
                      <a:pt x="24130" y="178223"/>
                      <a:pt x="24201" y="178223"/>
                    </a:cubicBezTo>
                    <a:cubicBezTo>
                      <a:pt x="24271" y="178223"/>
                      <a:pt x="24342" y="178294"/>
                      <a:pt x="24342" y="178294"/>
                    </a:cubicBezTo>
                    <a:cubicBezTo>
                      <a:pt x="24624" y="178435"/>
                      <a:pt x="24906" y="178576"/>
                      <a:pt x="25188" y="178647"/>
                    </a:cubicBezTo>
                    <a:cubicBezTo>
                      <a:pt x="25471" y="178788"/>
                      <a:pt x="25753" y="178859"/>
                      <a:pt x="26035" y="178999"/>
                    </a:cubicBezTo>
                    <a:cubicBezTo>
                      <a:pt x="26106" y="178999"/>
                      <a:pt x="26106" y="178999"/>
                      <a:pt x="26176" y="179070"/>
                    </a:cubicBezTo>
                    <a:cubicBezTo>
                      <a:pt x="26247" y="179070"/>
                      <a:pt x="26247" y="179070"/>
                      <a:pt x="26317" y="179141"/>
                    </a:cubicBezTo>
                    <a:cubicBezTo>
                      <a:pt x="26529" y="179211"/>
                      <a:pt x="26741" y="179282"/>
                      <a:pt x="26882" y="179352"/>
                    </a:cubicBezTo>
                    <a:cubicBezTo>
                      <a:pt x="27164" y="179423"/>
                      <a:pt x="27517" y="179493"/>
                      <a:pt x="27799" y="179635"/>
                    </a:cubicBezTo>
                    <a:cubicBezTo>
                      <a:pt x="27940" y="179705"/>
                      <a:pt x="28081" y="179705"/>
                      <a:pt x="28222" y="179705"/>
                    </a:cubicBezTo>
                    <a:cubicBezTo>
                      <a:pt x="28293" y="179705"/>
                      <a:pt x="28363" y="179705"/>
                      <a:pt x="28434" y="179776"/>
                    </a:cubicBezTo>
                    <a:cubicBezTo>
                      <a:pt x="28504" y="179776"/>
                      <a:pt x="28646" y="179846"/>
                      <a:pt x="28716" y="179846"/>
                    </a:cubicBezTo>
                    <a:cubicBezTo>
                      <a:pt x="29069" y="179917"/>
                      <a:pt x="29351" y="179987"/>
                      <a:pt x="29704" y="179987"/>
                    </a:cubicBezTo>
                    <a:cubicBezTo>
                      <a:pt x="29916" y="179987"/>
                      <a:pt x="30057" y="180058"/>
                      <a:pt x="30268" y="180058"/>
                    </a:cubicBezTo>
                    <a:cubicBezTo>
                      <a:pt x="30339" y="180058"/>
                      <a:pt x="30409" y="180058"/>
                      <a:pt x="30480" y="180058"/>
                    </a:cubicBezTo>
                    <a:cubicBezTo>
                      <a:pt x="30551" y="180058"/>
                      <a:pt x="30621" y="180058"/>
                      <a:pt x="30692" y="180058"/>
                    </a:cubicBezTo>
                    <a:cubicBezTo>
                      <a:pt x="31044" y="180058"/>
                      <a:pt x="31397" y="180058"/>
                      <a:pt x="31679" y="180058"/>
                    </a:cubicBezTo>
                    <a:cubicBezTo>
                      <a:pt x="31821" y="180058"/>
                      <a:pt x="31962" y="180058"/>
                      <a:pt x="32103" y="180058"/>
                    </a:cubicBezTo>
                    <a:cubicBezTo>
                      <a:pt x="32244" y="180058"/>
                      <a:pt x="32314" y="180058"/>
                      <a:pt x="32456" y="180058"/>
                    </a:cubicBezTo>
                    <a:cubicBezTo>
                      <a:pt x="32597" y="180058"/>
                      <a:pt x="32667" y="180058"/>
                      <a:pt x="32808" y="180058"/>
                    </a:cubicBezTo>
                    <a:cubicBezTo>
                      <a:pt x="33232" y="179987"/>
                      <a:pt x="33655" y="179987"/>
                      <a:pt x="34078" y="179846"/>
                    </a:cubicBezTo>
                    <a:cubicBezTo>
                      <a:pt x="34078" y="179846"/>
                      <a:pt x="34078" y="179846"/>
                      <a:pt x="34078" y="179846"/>
                    </a:cubicBezTo>
                    <a:cubicBezTo>
                      <a:pt x="34149" y="179846"/>
                      <a:pt x="34219" y="179776"/>
                      <a:pt x="34361" y="179776"/>
                    </a:cubicBezTo>
                    <a:cubicBezTo>
                      <a:pt x="34784" y="179705"/>
                      <a:pt x="35207" y="179564"/>
                      <a:pt x="35631" y="179423"/>
                    </a:cubicBezTo>
                    <a:cubicBezTo>
                      <a:pt x="35631" y="179423"/>
                      <a:pt x="35701" y="179423"/>
                      <a:pt x="35701" y="179352"/>
                    </a:cubicBezTo>
                    <a:cubicBezTo>
                      <a:pt x="36266" y="179141"/>
                      <a:pt x="36830" y="178859"/>
                      <a:pt x="37394" y="178576"/>
                    </a:cubicBezTo>
                    <a:lnTo>
                      <a:pt x="252659" y="53269"/>
                    </a:lnTo>
                    <a:close/>
                  </a:path>
                </a:pathLst>
              </a:custGeom>
              <a:solidFill>
                <a:srgbClr val="FFFFFF"/>
              </a:solidFill>
              <a:ln w="7047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25">
                <a:extLst/>
              </p:cNvPr>
              <p:cNvSpPr/>
              <p:nvPr/>
            </p:nvSpPr>
            <p:spPr>
              <a:xfrm>
                <a:off x="3075681" y="2943426"/>
                <a:ext cx="776036" cy="502636"/>
              </a:xfrm>
              <a:custGeom>
                <a:avLst/>
                <a:gdLst>
                  <a:gd name="connsiteX0" fmla="*/ 169192 w 162277"/>
                  <a:gd name="connsiteY0" fmla="*/ 35278 h 119944"/>
                  <a:gd name="connsiteX1" fmla="*/ 168063 w 162277"/>
                  <a:gd name="connsiteY1" fmla="*/ 35772 h 119944"/>
                  <a:gd name="connsiteX2" fmla="*/ 167146 w 162277"/>
                  <a:gd name="connsiteY2" fmla="*/ 36054 h 119944"/>
                  <a:gd name="connsiteX3" fmla="*/ 167005 w 162277"/>
                  <a:gd name="connsiteY3" fmla="*/ 36124 h 119944"/>
                  <a:gd name="connsiteX4" fmla="*/ 165947 w 162277"/>
                  <a:gd name="connsiteY4" fmla="*/ 36266 h 119944"/>
                  <a:gd name="connsiteX5" fmla="*/ 165735 w 162277"/>
                  <a:gd name="connsiteY5" fmla="*/ 36266 h 119944"/>
                  <a:gd name="connsiteX6" fmla="*/ 164606 w 162277"/>
                  <a:gd name="connsiteY6" fmla="*/ 36266 h 119944"/>
                  <a:gd name="connsiteX7" fmla="*/ 164465 w 162277"/>
                  <a:gd name="connsiteY7" fmla="*/ 36266 h 119944"/>
                  <a:gd name="connsiteX8" fmla="*/ 163266 w 162277"/>
                  <a:gd name="connsiteY8" fmla="*/ 36054 h 119944"/>
                  <a:gd name="connsiteX9" fmla="*/ 163124 w 162277"/>
                  <a:gd name="connsiteY9" fmla="*/ 36054 h 119944"/>
                  <a:gd name="connsiteX10" fmla="*/ 161854 w 162277"/>
                  <a:gd name="connsiteY10" fmla="*/ 35701 h 119944"/>
                  <a:gd name="connsiteX11" fmla="*/ 161784 w 162277"/>
                  <a:gd name="connsiteY11" fmla="*/ 35701 h 119944"/>
                  <a:gd name="connsiteX12" fmla="*/ 160373 w 162277"/>
                  <a:gd name="connsiteY12" fmla="*/ 35137 h 119944"/>
                  <a:gd name="connsiteX13" fmla="*/ 160302 w 162277"/>
                  <a:gd name="connsiteY13" fmla="*/ 35066 h 119944"/>
                  <a:gd name="connsiteX14" fmla="*/ 158821 w 162277"/>
                  <a:gd name="connsiteY14" fmla="*/ 34290 h 119944"/>
                  <a:gd name="connsiteX15" fmla="*/ 157339 w 162277"/>
                  <a:gd name="connsiteY15" fmla="*/ 33373 h 119944"/>
                  <a:gd name="connsiteX16" fmla="*/ 157268 w 162277"/>
                  <a:gd name="connsiteY16" fmla="*/ 33302 h 119944"/>
                  <a:gd name="connsiteX17" fmla="*/ 155928 w 162277"/>
                  <a:gd name="connsiteY17" fmla="*/ 32315 h 119944"/>
                  <a:gd name="connsiteX18" fmla="*/ 155787 w 162277"/>
                  <a:gd name="connsiteY18" fmla="*/ 32173 h 119944"/>
                  <a:gd name="connsiteX19" fmla="*/ 154517 w 162277"/>
                  <a:gd name="connsiteY19" fmla="*/ 31115 h 119944"/>
                  <a:gd name="connsiteX20" fmla="*/ 154376 w 162277"/>
                  <a:gd name="connsiteY20" fmla="*/ 30974 h 119944"/>
                  <a:gd name="connsiteX21" fmla="*/ 153176 w 162277"/>
                  <a:gd name="connsiteY21" fmla="*/ 29775 h 119944"/>
                  <a:gd name="connsiteX22" fmla="*/ 153106 w 162277"/>
                  <a:gd name="connsiteY22" fmla="*/ 29704 h 119944"/>
                  <a:gd name="connsiteX23" fmla="*/ 151906 w 162277"/>
                  <a:gd name="connsiteY23" fmla="*/ 28293 h 119944"/>
                  <a:gd name="connsiteX24" fmla="*/ 151906 w 162277"/>
                  <a:gd name="connsiteY24" fmla="*/ 28293 h 119944"/>
                  <a:gd name="connsiteX25" fmla="*/ 150707 w 162277"/>
                  <a:gd name="connsiteY25" fmla="*/ 26811 h 119944"/>
                  <a:gd name="connsiteX26" fmla="*/ 150707 w 162277"/>
                  <a:gd name="connsiteY26" fmla="*/ 26811 h 119944"/>
                  <a:gd name="connsiteX27" fmla="*/ 150707 w 162277"/>
                  <a:gd name="connsiteY27" fmla="*/ 26811 h 119944"/>
                  <a:gd name="connsiteX28" fmla="*/ 149719 w 162277"/>
                  <a:gd name="connsiteY28" fmla="*/ 25400 h 119944"/>
                  <a:gd name="connsiteX29" fmla="*/ 149154 w 162277"/>
                  <a:gd name="connsiteY29" fmla="*/ 24483 h 119944"/>
                  <a:gd name="connsiteX30" fmla="*/ 148661 w 162277"/>
                  <a:gd name="connsiteY30" fmla="*/ 23707 h 119944"/>
                  <a:gd name="connsiteX31" fmla="*/ 148449 w 162277"/>
                  <a:gd name="connsiteY31" fmla="*/ 23354 h 119944"/>
                  <a:gd name="connsiteX32" fmla="*/ 147743 w 162277"/>
                  <a:gd name="connsiteY32" fmla="*/ 22013 h 119944"/>
                  <a:gd name="connsiteX33" fmla="*/ 147673 w 162277"/>
                  <a:gd name="connsiteY33" fmla="*/ 21872 h 119944"/>
                  <a:gd name="connsiteX34" fmla="*/ 146897 w 162277"/>
                  <a:gd name="connsiteY34" fmla="*/ 20179 h 119944"/>
                  <a:gd name="connsiteX35" fmla="*/ 146826 w 162277"/>
                  <a:gd name="connsiteY35" fmla="*/ 20109 h 119944"/>
                  <a:gd name="connsiteX36" fmla="*/ 146121 w 162277"/>
                  <a:gd name="connsiteY36" fmla="*/ 18415 h 119944"/>
                  <a:gd name="connsiteX37" fmla="*/ 146050 w 162277"/>
                  <a:gd name="connsiteY37" fmla="*/ 18274 h 119944"/>
                  <a:gd name="connsiteX38" fmla="*/ 145486 w 162277"/>
                  <a:gd name="connsiteY38" fmla="*/ 16510 h 119944"/>
                  <a:gd name="connsiteX39" fmla="*/ 145486 w 162277"/>
                  <a:gd name="connsiteY39" fmla="*/ 16440 h 119944"/>
                  <a:gd name="connsiteX40" fmla="*/ 145062 w 162277"/>
                  <a:gd name="connsiteY40" fmla="*/ 14746 h 119944"/>
                  <a:gd name="connsiteX41" fmla="*/ 144992 w 162277"/>
                  <a:gd name="connsiteY41" fmla="*/ 14605 h 119944"/>
                  <a:gd name="connsiteX42" fmla="*/ 144639 w 162277"/>
                  <a:gd name="connsiteY42" fmla="*/ 12912 h 119944"/>
                  <a:gd name="connsiteX43" fmla="*/ 144639 w 162277"/>
                  <a:gd name="connsiteY43" fmla="*/ 12912 h 119944"/>
                  <a:gd name="connsiteX44" fmla="*/ 144427 w 162277"/>
                  <a:gd name="connsiteY44" fmla="*/ 11219 h 119944"/>
                  <a:gd name="connsiteX45" fmla="*/ 144427 w 162277"/>
                  <a:gd name="connsiteY45" fmla="*/ 11077 h 119944"/>
                  <a:gd name="connsiteX46" fmla="*/ 144357 w 162277"/>
                  <a:gd name="connsiteY46" fmla="*/ 9384 h 119944"/>
                  <a:gd name="connsiteX47" fmla="*/ 144427 w 162277"/>
                  <a:gd name="connsiteY47" fmla="*/ 7761 h 119944"/>
                  <a:gd name="connsiteX48" fmla="*/ 144427 w 162277"/>
                  <a:gd name="connsiteY48" fmla="*/ 7620 h 119944"/>
                  <a:gd name="connsiteX49" fmla="*/ 144639 w 162277"/>
                  <a:gd name="connsiteY49" fmla="*/ 6280 h 119944"/>
                  <a:gd name="connsiteX50" fmla="*/ 144639 w 162277"/>
                  <a:gd name="connsiteY50" fmla="*/ 6138 h 119944"/>
                  <a:gd name="connsiteX51" fmla="*/ 144921 w 162277"/>
                  <a:gd name="connsiteY51" fmla="*/ 4939 h 119944"/>
                  <a:gd name="connsiteX52" fmla="*/ 144992 w 162277"/>
                  <a:gd name="connsiteY52" fmla="*/ 4727 h 119944"/>
                  <a:gd name="connsiteX53" fmla="*/ 145415 w 162277"/>
                  <a:gd name="connsiteY53" fmla="*/ 3669 h 119944"/>
                  <a:gd name="connsiteX54" fmla="*/ 145486 w 162277"/>
                  <a:gd name="connsiteY54" fmla="*/ 3528 h 119944"/>
                  <a:gd name="connsiteX55" fmla="*/ 146050 w 162277"/>
                  <a:gd name="connsiteY55" fmla="*/ 2470 h 119944"/>
                  <a:gd name="connsiteX56" fmla="*/ 147038 w 162277"/>
                  <a:gd name="connsiteY56" fmla="*/ 1199 h 119944"/>
                  <a:gd name="connsiteX57" fmla="*/ 147320 w 162277"/>
                  <a:gd name="connsiteY57" fmla="*/ 917 h 119944"/>
                  <a:gd name="connsiteX58" fmla="*/ 148519 w 162277"/>
                  <a:gd name="connsiteY58" fmla="*/ 0 h 119944"/>
                  <a:gd name="connsiteX59" fmla="*/ 4233 w 162277"/>
                  <a:gd name="connsiteY59" fmla="*/ 83820 h 119944"/>
                  <a:gd name="connsiteX60" fmla="*/ 3034 w 162277"/>
                  <a:gd name="connsiteY60" fmla="*/ 84737 h 119944"/>
                  <a:gd name="connsiteX61" fmla="*/ 2752 w 162277"/>
                  <a:gd name="connsiteY61" fmla="*/ 85019 h 119944"/>
                  <a:gd name="connsiteX62" fmla="*/ 1764 w 162277"/>
                  <a:gd name="connsiteY62" fmla="*/ 86289 h 119944"/>
                  <a:gd name="connsiteX63" fmla="*/ 1764 w 162277"/>
                  <a:gd name="connsiteY63" fmla="*/ 86289 h 119944"/>
                  <a:gd name="connsiteX64" fmla="*/ 1199 w 162277"/>
                  <a:gd name="connsiteY64" fmla="*/ 87277 h 119944"/>
                  <a:gd name="connsiteX65" fmla="*/ 1199 w 162277"/>
                  <a:gd name="connsiteY65" fmla="*/ 87348 h 119944"/>
                  <a:gd name="connsiteX66" fmla="*/ 1129 w 162277"/>
                  <a:gd name="connsiteY66" fmla="*/ 87489 h 119944"/>
                  <a:gd name="connsiteX67" fmla="*/ 847 w 162277"/>
                  <a:gd name="connsiteY67" fmla="*/ 88194 h 119944"/>
                  <a:gd name="connsiteX68" fmla="*/ 706 w 162277"/>
                  <a:gd name="connsiteY68" fmla="*/ 88547 h 119944"/>
                  <a:gd name="connsiteX69" fmla="*/ 635 w 162277"/>
                  <a:gd name="connsiteY69" fmla="*/ 88759 h 119944"/>
                  <a:gd name="connsiteX70" fmla="*/ 564 w 162277"/>
                  <a:gd name="connsiteY70" fmla="*/ 88970 h 119944"/>
                  <a:gd name="connsiteX71" fmla="*/ 353 w 162277"/>
                  <a:gd name="connsiteY71" fmla="*/ 89747 h 119944"/>
                  <a:gd name="connsiteX72" fmla="*/ 282 w 162277"/>
                  <a:gd name="connsiteY72" fmla="*/ 90029 h 119944"/>
                  <a:gd name="connsiteX73" fmla="*/ 282 w 162277"/>
                  <a:gd name="connsiteY73" fmla="*/ 90170 h 119944"/>
                  <a:gd name="connsiteX74" fmla="*/ 212 w 162277"/>
                  <a:gd name="connsiteY74" fmla="*/ 90452 h 119944"/>
                  <a:gd name="connsiteX75" fmla="*/ 141 w 162277"/>
                  <a:gd name="connsiteY75" fmla="*/ 91158 h 119944"/>
                  <a:gd name="connsiteX76" fmla="*/ 71 w 162277"/>
                  <a:gd name="connsiteY76" fmla="*/ 91581 h 119944"/>
                  <a:gd name="connsiteX77" fmla="*/ 71 w 162277"/>
                  <a:gd name="connsiteY77" fmla="*/ 91722 h 119944"/>
                  <a:gd name="connsiteX78" fmla="*/ 71 w 162277"/>
                  <a:gd name="connsiteY78" fmla="*/ 91863 h 119944"/>
                  <a:gd name="connsiteX79" fmla="*/ 0 w 162277"/>
                  <a:gd name="connsiteY79" fmla="*/ 92569 h 119944"/>
                  <a:gd name="connsiteX80" fmla="*/ 0 w 162277"/>
                  <a:gd name="connsiteY80" fmla="*/ 93275 h 119944"/>
                  <a:gd name="connsiteX81" fmla="*/ 0 w 162277"/>
                  <a:gd name="connsiteY81" fmla="*/ 93345 h 119944"/>
                  <a:gd name="connsiteX82" fmla="*/ 0 w 162277"/>
                  <a:gd name="connsiteY82" fmla="*/ 93980 h 119944"/>
                  <a:gd name="connsiteX83" fmla="*/ 0 w 162277"/>
                  <a:gd name="connsiteY83" fmla="*/ 94685 h 119944"/>
                  <a:gd name="connsiteX84" fmla="*/ 0 w 162277"/>
                  <a:gd name="connsiteY84" fmla="*/ 95039 h 119944"/>
                  <a:gd name="connsiteX85" fmla="*/ 0 w 162277"/>
                  <a:gd name="connsiteY85" fmla="*/ 95179 h 119944"/>
                  <a:gd name="connsiteX86" fmla="*/ 0 w 162277"/>
                  <a:gd name="connsiteY86" fmla="*/ 95391 h 119944"/>
                  <a:gd name="connsiteX87" fmla="*/ 71 w 162277"/>
                  <a:gd name="connsiteY87" fmla="*/ 96097 h 119944"/>
                  <a:gd name="connsiteX88" fmla="*/ 141 w 162277"/>
                  <a:gd name="connsiteY88" fmla="*/ 96802 h 119944"/>
                  <a:gd name="connsiteX89" fmla="*/ 141 w 162277"/>
                  <a:gd name="connsiteY89" fmla="*/ 96802 h 119944"/>
                  <a:gd name="connsiteX90" fmla="*/ 141 w 162277"/>
                  <a:gd name="connsiteY90" fmla="*/ 96802 h 119944"/>
                  <a:gd name="connsiteX91" fmla="*/ 282 w 162277"/>
                  <a:gd name="connsiteY91" fmla="*/ 97508 h 119944"/>
                  <a:gd name="connsiteX92" fmla="*/ 423 w 162277"/>
                  <a:gd name="connsiteY92" fmla="*/ 98284 h 119944"/>
                  <a:gd name="connsiteX93" fmla="*/ 494 w 162277"/>
                  <a:gd name="connsiteY93" fmla="*/ 98566 h 119944"/>
                  <a:gd name="connsiteX94" fmla="*/ 564 w 162277"/>
                  <a:gd name="connsiteY94" fmla="*/ 98707 h 119944"/>
                  <a:gd name="connsiteX95" fmla="*/ 635 w 162277"/>
                  <a:gd name="connsiteY95" fmla="*/ 99060 h 119944"/>
                  <a:gd name="connsiteX96" fmla="*/ 847 w 162277"/>
                  <a:gd name="connsiteY96" fmla="*/ 99836 h 119944"/>
                  <a:gd name="connsiteX97" fmla="*/ 988 w 162277"/>
                  <a:gd name="connsiteY97" fmla="*/ 100400 h 119944"/>
                  <a:gd name="connsiteX98" fmla="*/ 988 w 162277"/>
                  <a:gd name="connsiteY98" fmla="*/ 100471 h 119944"/>
                  <a:gd name="connsiteX99" fmla="*/ 988 w 162277"/>
                  <a:gd name="connsiteY99" fmla="*/ 100542 h 119944"/>
                  <a:gd name="connsiteX100" fmla="*/ 1199 w 162277"/>
                  <a:gd name="connsiteY100" fmla="*/ 101318 h 119944"/>
                  <a:gd name="connsiteX101" fmla="*/ 1482 w 162277"/>
                  <a:gd name="connsiteY101" fmla="*/ 102094 h 119944"/>
                  <a:gd name="connsiteX102" fmla="*/ 1552 w 162277"/>
                  <a:gd name="connsiteY102" fmla="*/ 102235 h 119944"/>
                  <a:gd name="connsiteX103" fmla="*/ 1623 w 162277"/>
                  <a:gd name="connsiteY103" fmla="*/ 102376 h 119944"/>
                  <a:gd name="connsiteX104" fmla="*/ 1764 w 162277"/>
                  <a:gd name="connsiteY104" fmla="*/ 102870 h 119944"/>
                  <a:gd name="connsiteX105" fmla="*/ 2046 w 162277"/>
                  <a:gd name="connsiteY105" fmla="*/ 103576 h 119944"/>
                  <a:gd name="connsiteX106" fmla="*/ 2258 w 162277"/>
                  <a:gd name="connsiteY106" fmla="*/ 104069 h 119944"/>
                  <a:gd name="connsiteX107" fmla="*/ 2328 w 162277"/>
                  <a:gd name="connsiteY107" fmla="*/ 104140 h 119944"/>
                  <a:gd name="connsiteX108" fmla="*/ 2399 w 162277"/>
                  <a:gd name="connsiteY108" fmla="*/ 104211 h 119944"/>
                  <a:gd name="connsiteX109" fmla="*/ 2752 w 162277"/>
                  <a:gd name="connsiteY109" fmla="*/ 104916 h 119944"/>
                  <a:gd name="connsiteX110" fmla="*/ 3104 w 162277"/>
                  <a:gd name="connsiteY110" fmla="*/ 105692 h 119944"/>
                  <a:gd name="connsiteX111" fmla="*/ 3175 w 162277"/>
                  <a:gd name="connsiteY111" fmla="*/ 105833 h 119944"/>
                  <a:gd name="connsiteX112" fmla="*/ 3246 w 162277"/>
                  <a:gd name="connsiteY112" fmla="*/ 105975 h 119944"/>
                  <a:gd name="connsiteX113" fmla="*/ 3528 w 162277"/>
                  <a:gd name="connsiteY113" fmla="*/ 106609 h 119944"/>
                  <a:gd name="connsiteX114" fmla="*/ 3951 w 162277"/>
                  <a:gd name="connsiteY114" fmla="*/ 107386 h 119944"/>
                  <a:gd name="connsiteX115" fmla="*/ 4163 w 162277"/>
                  <a:gd name="connsiteY115" fmla="*/ 107738 h 119944"/>
                  <a:gd name="connsiteX116" fmla="*/ 4233 w 162277"/>
                  <a:gd name="connsiteY116" fmla="*/ 107879 h 119944"/>
                  <a:gd name="connsiteX117" fmla="*/ 4657 w 162277"/>
                  <a:gd name="connsiteY117" fmla="*/ 108514 h 119944"/>
                  <a:gd name="connsiteX118" fmla="*/ 5221 w 162277"/>
                  <a:gd name="connsiteY118" fmla="*/ 109432 h 119944"/>
                  <a:gd name="connsiteX119" fmla="*/ 5292 w 162277"/>
                  <a:gd name="connsiteY119" fmla="*/ 109573 h 119944"/>
                  <a:gd name="connsiteX120" fmla="*/ 6209 w 162277"/>
                  <a:gd name="connsiteY120" fmla="*/ 110843 h 119944"/>
                  <a:gd name="connsiteX121" fmla="*/ 6209 w 162277"/>
                  <a:gd name="connsiteY121" fmla="*/ 110843 h 119944"/>
                  <a:gd name="connsiteX122" fmla="*/ 6844 w 162277"/>
                  <a:gd name="connsiteY122" fmla="*/ 111690 h 119944"/>
                  <a:gd name="connsiteX123" fmla="*/ 7408 w 162277"/>
                  <a:gd name="connsiteY123" fmla="*/ 112395 h 119944"/>
                  <a:gd name="connsiteX124" fmla="*/ 7408 w 162277"/>
                  <a:gd name="connsiteY124" fmla="*/ 112395 h 119944"/>
                  <a:gd name="connsiteX125" fmla="*/ 7408 w 162277"/>
                  <a:gd name="connsiteY125" fmla="*/ 112395 h 119944"/>
                  <a:gd name="connsiteX126" fmla="*/ 7973 w 162277"/>
                  <a:gd name="connsiteY126" fmla="*/ 113030 h 119944"/>
                  <a:gd name="connsiteX127" fmla="*/ 8537 w 162277"/>
                  <a:gd name="connsiteY127" fmla="*/ 113665 h 119944"/>
                  <a:gd name="connsiteX128" fmla="*/ 8608 w 162277"/>
                  <a:gd name="connsiteY128" fmla="*/ 113736 h 119944"/>
                  <a:gd name="connsiteX129" fmla="*/ 8678 w 162277"/>
                  <a:gd name="connsiteY129" fmla="*/ 113877 h 119944"/>
                  <a:gd name="connsiteX130" fmla="*/ 9102 w 162277"/>
                  <a:gd name="connsiteY130" fmla="*/ 114300 h 119944"/>
                  <a:gd name="connsiteX131" fmla="*/ 9737 w 162277"/>
                  <a:gd name="connsiteY131" fmla="*/ 114935 h 119944"/>
                  <a:gd name="connsiteX132" fmla="*/ 9948 w 162277"/>
                  <a:gd name="connsiteY132" fmla="*/ 115147 h 119944"/>
                  <a:gd name="connsiteX133" fmla="*/ 10089 w 162277"/>
                  <a:gd name="connsiteY133" fmla="*/ 115288 h 119944"/>
                  <a:gd name="connsiteX134" fmla="*/ 10372 w 162277"/>
                  <a:gd name="connsiteY134" fmla="*/ 115570 h 119944"/>
                  <a:gd name="connsiteX135" fmla="*/ 11007 w 162277"/>
                  <a:gd name="connsiteY135" fmla="*/ 116135 h 119944"/>
                  <a:gd name="connsiteX136" fmla="*/ 11289 w 162277"/>
                  <a:gd name="connsiteY136" fmla="*/ 116346 h 119944"/>
                  <a:gd name="connsiteX137" fmla="*/ 11430 w 162277"/>
                  <a:gd name="connsiteY137" fmla="*/ 116487 h 119944"/>
                  <a:gd name="connsiteX138" fmla="*/ 11642 w 162277"/>
                  <a:gd name="connsiteY138" fmla="*/ 116629 h 119944"/>
                  <a:gd name="connsiteX139" fmla="*/ 12277 w 162277"/>
                  <a:gd name="connsiteY139" fmla="*/ 117122 h 119944"/>
                  <a:gd name="connsiteX140" fmla="*/ 12771 w 162277"/>
                  <a:gd name="connsiteY140" fmla="*/ 117475 h 119944"/>
                  <a:gd name="connsiteX141" fmla="*/ 12841 w 162277"/>
                  <a:gd name="connsiteY141" fmla="*/ 117546 h 119944"/>
                  <a:gd name="connsiteX142" fmla="*/ 12912 w 162277"/>
                  <a:gd name="connsiteY142" fmla="*/ 117616 h 119944"/>
                  <a:gd name="connsiteX143" fmla="*/ 13547 w 162277"/>
                  <a:gd name="connsiteY143" fmla="*/ 118039 h 119944"/>
                  <a:gd name="connsiteX144" fmla="*/ 14182 w 162277"/>
                  <a:gd name="connsiteY144" fmla="*/ 118392 h 119944"/>
                  <a:gd name="connsiteX145" fmla="*/ 14323 w 162277"/>
                  <a:gd name="connsiteY145" fmla="*/ 118463 h 119944"/>
                  <a:gd name="connsiteX146" fmla="*/ 14817 w 162277"/>
                  <a:gd name="connsiteY146" fmla="*/ 118745 h 119944"/>
                  <a:gd name="connsiteX147" fmla="*/ 15381 w 162277"/>
                  <a:gd name="connsiteY147" fmla="*/ 119027 h 119944"/>
                  <a:gd name="connsiteX148" fmla="*/ 15734 w 162277"/>
                  <a:gd name="connsiteY148" fmla="*/ 119239 h 119944"/>
                  <a:gd name="connsiteX149" fmla="*/ 15804 w 162277"/>
                  <a:gd name="connsiteY149" fmla="*/ 119310 h 119944"/>
                  <a:gd name="connsiteX150" fmla="*/ 15946 w 162277"/>
                  <a:gd name="connsiteY150" fmla="*/ 119380 h 119944"/>
                  <a:gd name="connsiteX151" fmla="*/ 16510 w 162277"/>
                  <a:gd name="connsiteY151" fmla="*/ 119662 h 119944"/>
                  <a:gd name="connsiteX152" fmla="*/ 17074 w 162277"/>
                  <a:gd name="connsiteY152" fmla="*/ 119874 h 119944"/>
                  <a:gd name="connsiteX153" fmla="*/ 17145 w 162277"/>
                  <a:gd name="connsiteY153" fmla="*/ 119874 h 119944"/>
                  <a:gd name="connsiteX154" fmla="*/ 17216 w 162277"/>
                  <a:gd name="connsiteY154" fmla="*/ 119874 h 119944"/>
                  <a:gd name="connsiteX155" fmla="*/ 17639 w 162277"/>
                  <a:gd name="connsiteY155" fmla="*/ 120015 h 119944"/>
                  <a:gd name="connsiteX156" fmla="*/ 18274 w 162277"/>
                  <a:gd name="connsiteY156" fmla="*/ 120156 h 119944"/>
                  <a:gd name="connsiteX157" fmla="*/ 18556 w 162277"/>
                  <a:gd name="connsiteY157" fmla="*/ 120227 h 119944"/>
                  <a:gd name="connsiteX158" fmla="*/ 18697 w 162277"/>
                  <a:gd name="connsiteY158" fmla="*/ 120227 h 119944"/>
                  <a:gd name="connsiteX159" fmla="*/ 18909 w 162277"/>
                  <a:gd name="connsiteY159" fmla="*/ 120297 h 119944"/>
                  <a:gd name="connsiteX160" fmla="*/ 19544 w 162277"/>
                  <a:gd name="connsiteY160" fmla="*/ 120368 h 119944"/>
                  <a:gd name="connsiteX161" fmla="*/ 19897 w 162277"/>
                  <a:gd name="connsiteY161" fmla="*/ 120438 h 119944"/>
                  <a:gd name="connsiteX162" fmla="*/ 20038 w 162277"/>
                  <a:gd name="connsiteY162" fmla="*/ 120438 h 119944"/>
                  <a:gd name="connsiteX163" fmla="*/ 20179 w 162277"/>
                  <a:gd name="connsiteY163" fmla="*/ 120438 h 119944"/>
                  <a:gd name="connsiteX164" fmla="*/ 20884 w 162277"/>
                  <a:gd name="connsiteY164" fmla="*/ 120438 h 119944"/>
                  <a:gd name="connsiteX165" fmla="*/ 21167 w 162277"/>
                  <a:gd name="connsiteY165" fmla="*/ 120438 h 119944"/>
                  <a:gd name="connsiteX166" fmla="*/ 21378 w 162277"/>
                  <a:gd name="connsiteY166" fmla="*/ 120438 h 119944"/>
                  <a:gd name="connsiteX167" fmla="*/ 21590 w 162277"/>
                  <a:gd name="connsiteY167" fmla="*/ 120438 h 119944"/>
                  <a:gd name="connsiteX168" fmla="*/ 22437 w 162277"/>
                  <a:gd name="connsiteY168" fmla="*/ 120297 h 119944"/>
                  <a:gd name="connsiteX169" fmla="*/ 22437 w 162277"/>
                  <a:gd name="connsiteY169" fmla="*/ 120297 h 119944"/>
                  <a:gd name="connsiteX170" fmla="*/ 22578 w 162277"/>
                  <a:gd name="connsiteY170" fmla="*/ 120227 h 119944"/>
                  <a:gd name="connsiteX171" fmla="*/ 23424 w 162277"/>
                  <a:gd name="connsiteY171" fmla="*/ 120015 h 119944"/>
                  <a:gd name="connsiteX172" fmla="*/ 23495 w 162277"/>
                  <a:gd name="connsiteY172" fmla="*/ 120015 h 119944"/>
                  <a:gd name="connsiteX173" fmla="*/ 24624 w 162277"/>
                  <a:gd name="connsiteY173" fmla="*/ 119521 h 119944"/>
                  <a:gd name="connsiteX174" fmla="*/ 169192 w 162277"/>
                  <a:gd name="connsiteY174" fmla="*/ 35278 h 11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</a:cxnLst>
                <a:rect l="l" t="t" r="r" b="b"/>
                <a:pathLst>
                  <a:path w="162277" h="119944">
                    <a:moveTo>
                      <a:pt x="169192" y="35278"/>
                    </a:moveTo>
                    <a:cubicBezTo>
                      <a:pt x="168839" y="35490"/>
                      <a:pt x="168487" y="35630"/>
                      <a:pt x="168063" y="35772"/>
                    </a:cubicBezTo>
                    <a:cubicBezTo>
                      <a:pt x="167781" y="35842"/>
                      <a:pt x="167499" y="35984"/>
                      <a:pt x="167146" y="36054"/>
                    </a:cubicBezTo>
                    <a:cubicBezTo>
                      <a:pt x="167076" y="36054"/>
                      <a:pt x="167005" y="36124"/>
                      <a:pt x="167005" y="36124"/>
                    </a:cubicBezTo>
                    <a:cubicBezTo>
                      <a:pt x="166652" y="36195"/>
                      <a:pt x="166299" y="36266"/>
                      <a:pt x="165947" y="36266"/>
                    </a:cubicBezTo>
                    <a:cubicBezTo>
                      <a:pt x="165876" y="36266"/>
                      <a:pt x="165806" y="36266"/>
                      <a:pt x="165735" y="36266"/>
                    </a:cubicBezTo>
                    <a:cubicBezTo>
                      <a:pt x="165382" y="36266"/>
                      <a:pt x="165029" y="36266"/>
                      <a:pt x="164606" y="36266"/>
                    </a:cubicBezTo>
                    <a:cubicBezTo>
                      <a:pt x="164536" y="36266"/>
                      <a:pt x="164536" y="36266"/>
                      <a:pt x="164465" y="36266"/>
                    </a:cubicBezTo>
                    <a:cubicBezTo>
                      <a:pt x="164042" y="36195"/>
                      <a:pt x="163689" y="36195"/>
                      <a:pt x="163266" y="36054"/>
                    </a:cubicBezTo>
                    <a:cubicBezTo>
                      <a:pt x="163195" y="36054"/>
                      <a:pt x="163195" y="36054"/>
                      <a:pt x="163124" y="36054"/>
                    </a:cubicBezTo>
                    <a:cubicBezTo>
                      <a:pt x="162701" y="35984"/>
                      <a:pt x="162278" y="35842"/>
                      <a:pt x="161854" y="35701"/>
                    </a:cubicBezTo>
                    <a:cubicBezTo>
                      <a:pt x="161854" y="35701"/>
                      <a:pt x="161784" y="35701"/>
                      <a:pt x="161784" y="35701"/>
                    </a:cubicBezTo>
                    <a:cubicBezTo>
                      <a:pt x="161361" y="35560"/>
                      <a:pt x="160867" y="35348"/>
                      <a:pt x="160373" y="35137"/>
                    </a:cubicBezTo>
                    <a:cubicBezTo>
                      <a:pt x="160373" y="35137"/>
                      <a:pt x="160302" y="35137"/>
                      <a:pt x="160302" y="35066"/>
                    </a:cubicBezTo>
                    <a:cubicBezTo>
                      <a:pt x="159808" y="34854"/>
                      <a:pt x="159314" y="34572"/>
                      <a:pt x="158821" y="34290"/>
                    </a:cubicBezTo>
                    <a:cubicBezTo>
                      <a:pt x="158327" y="34008"/>
                      <a:pt x="157833" y="33726"/>
                      <a:pt x="157339" y="33373"/>
                    </a:cubicBezTo>
                    <a:cubicBezTo>
                      <a:pt x="157339" y="33373"/>
                      <a:pt x="157268" y="33302"/>
                      <a:pt x="157268" y="33302"/>
                    </a:cubicBezTo>
                    <a:cubicBezTo>
                      <a:pt x="156845" y="33020"/>
                      <a:pt x="156351" y="32667"/>
                      <a:pt x="155928" y="32315"/>
                    </a:cubicBezTo>
                    <a:cubicBezTo>
                      <a:pt x="155857" y="32244"/>
                      <a:pt x="155857" y="32244"/>
                      <a:pt x="155787" y="32173"/>
                    </a:cubicBezTo>
                    <a:cubicBezTo>
                      <a:pt x="155363" y="31821"/>
                      <a:pt x="154940" y="31468"/>
                      <a:pt x="154517" y="31115"/>
                    </a:cubicBezTo>
                    <a:cubicBezTo>
                      <a:pt x="154446" y="31045"/>
                      <a:pt x="154446" y="31045"/>
                      <a:pt x="154376" y="30974"/>
                    </a:cubicBezTo>
                    <a:cubicBezTo>
                      <a:pt x="153952" y="30621"/>
                      <a:pt x="153529" y="30198"/>
                      <a:pt x="153176" y="29775"/>
                    </a:cubicBezTo>
                    <a:cubicBezTo>
                      <a:pt x="153176" y="29775"/>
                      <a:pt x="153106" y="29704"/>
                      <a:pt x="153106" y="29704"/>
                    </a:cubicBezTo>
                    <a:cubicBezTo>
                      <a:pt x="152682" y="29281"/>
                      <a:pt x="152259" y="28787"/>
                      <a:pt x="151906" y="28293"/>
                    </a:cubicBezTo>
                    <a:cubicBezTo>
                      <a:pt x="151906" y="28293"/>
                      <a:pt x="151906" y="28293"/>
                      <a:pt x="151906" y="28293"/>
                    </a:cubicBezTo>
                    <a:cubicBezTo>
                      <a:pt x="151483" y="27799"/>
                      <a:pt x="151130" y="27305"/>
                      <a:pt x="150707" y="26811"/>
                    </a:cubicBezTo>
                    <a:cubicBezTo>
                      <a:pt x="150707" y="26811"/>
                      <a:pt x="150707" y="26811"/>
                      <a:pt x="150707" y="26811"/>
                    </a:cubicBezTo>
                    <a:cubicBezTo>
                      <a:pt x="150707" y="26811"/>
                      <a:pt x="150707" y="26811"/>
                      <a:pt x="150707" y="26811"/>
                    </a:cubicBezTo>
                    <a:cubicBezTo>
                      <a:pt x="150354" y="26317"/>
                      <a:pt x="150001" y="25894"/>
                      <a:pt x="149719" y="25400"/>
                    </a:cubicBezTo>
                    <a:cubicBezTo>
                      <a:pt x="149507" y="25118"/>
                      <a:pt x="149296" y="24765"/>
                      <a:pt x="149154" y="24483"/>
                    </a:cubicBezTo>
                    <a:cubicBezTo>
                      <a:pt x="149013" y="24201"/>
                      <a:pt x="148802" y="23989"/>
                      <a:pt x="148661" y="23707"/>
                    </a:cubicBezTo>
                    <a:cubicBezTo>
                      <a:pt x="148590" y="23566"/>
                      <a:pt x="148519" y="23424"/>
                      <a:pt x="148449" y="23354"/>
                    </a:cubicBezTo>
                    <a:cubicBezTo>
                      <a:pt x="148167" y="22931"/>
                      <a:pt x="147955" y="22437"/>
                      <a:pt x="147743" y="22013"/>
                    </a:cubicBezTo>
                    <a:cubicBezTo>
                      <a:pt x="147743" y="21943"/>
                      <a:pt x="147673" y="21943"/>
                      <a:pt x="147673" y="21872"/>
                    </a:cubicBezTo>
                    <a:cubicBezTo>
                      <a:pt x="147391" y="21308"/>
                      <a:pt x="147108" y="20743"/>
                      <a:pt x="146897" y="20179"/>
                    </a:cubicBezTo>
                    <a:cubicBezTo>
                      <a:pt x="146897" y="20179"/>
                      <a:pt x="146897" y="20109"/>
                      <a:pt x="146826" y="20109"/>
                    </a:cubicBezTo>
                    <a:cubicBezTo>
                      <a:pt x="146614" y="19544"/>
                      <a:pt x="146332" y="18979"/>
                      <a:pt x="146121" y="18415"/>
                    </a:cubicBezTo>
                    <a:cubicBezTo>
                      <a:pt x="146121" y="18345"/>
                      <a:pt x="146121" y="18345"/>
                      <a:pt x="146050" y="18274"/>
                    </a:cubicBezTo>
                    <a:cubicBezTo>
                      <a:pt x="145838" y="17710"/>
                      <a:pt x="145627" y="17145"/>
                      <a:pt x="145486" y="16510"/>
                    </a:cubicBezTo>
                    <a:cubicBezTo>
                      <a:pt x="145486" y="16510"/>
                      <a:pt x="145486" y="16440"/>
                      <a:pt x="145486" y="16440"/>
                    </a:cubicBezTo>
                    <a:cubicBezTo>
                      <a:pt x="145344" y="15875"/>
                      <a:pt x="145203" y="15310"/>
                      <a:pt x="145062" y="14746"/>
                    </a:cubicBezTo>
                    <a:cubicBezTo>
                      <a:pt x="145062" y="14676"/>
                      <a:pt x="145062" y="14676"/>
                      <a:pt x="144992" y="14605"/>
                    </a:cubicBezTo>
                    <a:cubicBezTo>
                      <a:pt x="144851" y="14040"/>
                      <a:pt x="144780" y="13476"/>
                      <a:pt x="144639" y="12912"/>
                    </a:cubicBezTo>
                    <a:cubicBezTo>
                      <a:pt x="144639" y="12912"/>
                      <a:pt x="144639" y="12912"/>
                      <a:pt x="144639" y="12912"/>
                    </a:cubicBezTo>
                    <a:cubicBezTo>
                      <a:pt x="144568" y="12347"/>
                      <a:pt x="144498" y="11783"/>
                      <a:pt x="144427" y="11219"/>
                    </a:cubicBezTo>
                    <a:cubicBezTo>
                      <a:pt x="144427" y="11148"/>
                      <a:pt x="144427" y="11148"/>
                      <a:pt x="144427" y="11077"/>
                    </a:cubicBezTo>
                    <a:cubicBezTo>
                      <a:pt x="144357" y="10513"/>
                      <a:pt x="144357" y="9949"/>
                      <a:pt x="144357" y="9384"/>
                    </a:cubicBezTo>
                    <a:cubicBezTo>
                      <a:pt x="144357" y="8819"/>
                      <a:pt x="144357" y="8326"/>
                      <a:pt x="144427" y="7761"/>
                    </a:cubicBezTo>
                    <a:cubicBezTo>
                      <a:pt x="144427" y="7691"/>
                      <a:pt x="144427" y="7691"/>
                      <a:pt x="144427" y="7620"/>
                    </a:cubicBezTo>
                    <a:cubicBezTo>
                      <a:pt x="144498" y="7126"/>
                      <a:pt x="144568" y="6703"/>
                      <a:pt x="144639" y="6280"/>
                    </a:cubicBezTo>
                    <a:cubicBezTo>
                      <a:pt x="144639" y="6209"/>
                      <a:pt x="144639" y="6138"/>
                      <a:pt x="144639" y="6138"/>
                    </a:cubicBezTo>
                    <a:cubicBezTo>
                      <a:pt x="144709" y="5715"/>
                      <a:pt x="144851" y="5292"/>
                      <a:pt x="144921" y="4939"/>
                    </a:cubicBezTo>
                    <a:cubicBezTo>
                      <a:pt x="144921" y="4868"/>
                      <a:pt x="144992" y="4798"/>
                      <a:pt x="144992" y="4727"/>
                    </a:cubicBezTo>
                    <a:cubicBezTo>
                      <a:pt x="145133" y="4374"/>
                      <a:pt x="145274" y="4022"/>
                      <a:pt x="145415" y="3669"/>
                    </a:cubicBezTo>
                    <a:cubicBezTo>
                      <a:pt x="145415" y="3598"/>
                      <a:pt x="145415" y="3598"/>
                      <a:pt x="145486" y="3528"/>
                    </a:cubicBezTo>
                    <a:cubicBezTo>
                      <a:pt x="145627" y="3175"/>
                      <a:pt x="145838" y="2822"/>
                      <a:pt x="146050" y="2470"/>
                    </a:cubicBezTo>
                    <a:cubicBezTo>
                      <a:pt x="146332" y="1976"/>
                      <a:pt x="146685" y="1623"/>
                      <a:pt x="147038" y="1199"/>
                    </a:cubicBezTo>
                    <a:cubicBezTo>
                      <a:pt x="147108" y="1129"/>
                      <a:pt x="147249" y="988"/>
                      <a:pt x="147320" y="917"/>
                    </a:cubicBezTo>
                    <a:cubicBezTo>
                      <a:pt x="147673" y="565"/>
                      <a:pt x="148096" y="212"/>
                      <a:pt x="148519" y="0"/>
                    </a:cubicBezTo>
                    <a:lnTo>
                      <a:pt x="4233" y="83820"/>
                    </a:lnTo>
                    <a:cubicBezTo>
                      <a:pt x="3810" y="84102"/>
                      <a:pt x="3387" y="84385"/>
                      <a:pt x="3034" y="84737"/>
                    </a:cubicBezTo>
                    <a:cubicBezTo>
                      <a:pt x="2963" y="84808"/>
                      <a:pt x="2822" y="84879"/>
                      <a:pt x="2752" y="85019"/>
                    </a:cubicBezTo>
                    <a:cubicBezTo>
                      <a:pt x="2399" y="85372"/>
                      <a:pt x="2046" y="85796"/>
                      <a:pt x="1764" y="86289"/>
                    </a:cubicBezTo>
                    <a:cubicBezTo>
                      <a:pt x="1764" y="86289"/>
                      <a:pt x="1764" y="86289"/>
                      <a:pt x="1764" y="86289"/>
                    </a:cubicBezTo>
                    <a:cubicBezTo>
                      <a:pt x="1552" y="86572"/>
                      <a:pt x="1411" y="86925"/>
                      <a:pt x="1199" y="87277"/>
                    </a:cubicBezTo>
                    <a:cubicBezTo>
                      <a:pt x="1199" y="87277"/>
                      <a:pt x="1199" y="87277"/>
                      <a:pt x="1199" y="87348"/>
                    </a:cubicBezTo>
                    <a:cubicBezTo>
                      <a:pt x="1199" y="87418"/>
                      <a:pt x="1199" y="87418"/>
                      <a:pt x="1129" y="87489"/>
                    </a:cubicBezTo>
                    <a:cubicBezTo>
                      <a:pt x="1058" y="87701"/>
                      <a:pt x="917" y="87912"/>
                      <a:pt x="847" y="88194"/>
                    </a:cubicBezTo>
                    <a:cubicBezTo>
                      <a:pt x="776" y="88336"/>
                      <a:pt x="776" y="88406"/>
                      <a:pt x="706" y="88547"/>
                    </a:cubicBezTo>
                    <a:cubicBezTo>
                      <a:pt x="706" y="88618"/>
                      <a:pt x="635" y="88688"/>
                      <a:pt x="635" y="88759"/>
                    </a:cubicBezTo>
                    <a:cubicBezTo>
                      <a:pt x="635" y="88830"/>
                      <a:pt x="564" y="88900"/>
                      <a:pt x="564" y="88970"/>
                    </a:cubicBezTo>
                    <a:cubicBezTo>
                      <a:pt x="494" y="89182"/>
                      <a:pt x="423" y="89464"/>
                      <a:pt x="353" y="89747"/>
                    </a:cubicBezTo>
                    <a:cubicBezTo>
                      <a:pt x="353" y="89817"/>
                      <a:pt x="282" y="89958"/>
                      <a:pt x="282" y="90029"/>
                    </a:cubicBezTo>
                    <a:cubicBezTo>
                      <a:pt x="282" y="90100"/>
                      <a:pt x="282" y="90170"/>
                      <a:pt x="282" y="90170"/>
                    </a:cubicBezTo>
                    <a:cubicBezTo>
                      <a:pt x="282" y="90240"/>
                      <a:pt x="212" y="90311"/>
                      <a:pt x="212" y="90452"/>
                    </a:cubicBezTo>
                    <a:cubicBezTo>
                      <a:pt x="141" y="90664"/>
                      <a:pt x="141" y="90946"/>
                      <a:pt x="141" y="91158"/>
                    </a:cubicBezTo>
                    <a:cubicBezTo>
                      <a:pt x="141" y="91299"/>
                      <a:pt x="141" y="91440"/>
                      <a:pt x="71" y="91581"/>
                    </a:cubicBezTo>
                    <a:cubicBezTo>
                      <a:pt x="71" y="91652"/>
                      <a:pt x="71" y="91652"/>
                      <a:pt x="71" y="91722"/>
                    </a:cubicBezTo>
                    <a:cubicBezTo>
                      <a:pt x="71" y="91793"/>
                      <a:pt x="71" y="91863"/>
                      <a:pt x="71" y="91863"/>
                    </a:cubicBezTo>
                    <a:cubicBezTo>
                      <a:pt x="71" y="92075"/>
                      <a:pt x="71" y="92287"/>
                      <a:pt x="0" y="92569"/>
                    </a:cubicBezTo>
                    <a:cubicBezTo>
                      <a:pt x="0" y="92781"/>
                      <a:pt x="0" y="93063"/>
                      <a:pt x="0" y="93275"/>
                    </a:cubicBezTo>
                    <a:cubicBezTo>
                      <a:pt x="0" y="93275"/>
                      <a:pt x="0" y="93275"/>
                      <a:pt x="0" y="93345"/>
                    </a:cubicBezTo>
                    <a:cubicBezTo>
                      <a:pt x="0" y="93557"/>
                      <a:pt x="0" y="93768"/>
                      <a:pt x="0" y="93980"/>
                    </a:cubicBezTo>
                    <a:cubicBezTo>
                      <a:pt x="0" y="94192"/>
                      <a:pt x="0" y="94474"/>
                      <a:pt x="0" y="94685"/>
                    </a:cubicBezTo>
                    <a:cubicBezTo>
                      <a:pt x="0" y="94827"/>
                      <a:pt x="0" y="94897"/>
                      <a:pt x="0" y="95039"/>
                    </a:cubicBezTo>
                    <a:cubicBezTo>
                      <a:pt x="0" y="95109"/>
                      <a:pt x="0" y="95109"/>
                      <a:pt x="0" y="95179"/>
                    </a:cubicBezTo>
                    <a:cubicBezTo>
                      <a:pt x="0" y="95250"/>
                      <a:pt x="0" y="95321"/>
                      <a:pt x="0" y="95391"/>
                    </a:cubicBezTo>
                    <a:cubicBezTo>
                      <a:pt x="0" y="95603"/>
                      <a:pt x="71" y="95885"/>
                      <a:pt x="71" y="96097"/>
                    </a:cubicBezTo>
                    <a:cubicBezTo>
                      <a:pt x="71" y="96309"/>
                      <a:pt x="141" y="96591"/>
                      <a:pt x="141" y="96802"/>
                    </a:cubicBezTo>
                    <a:cubicBezTo>
                      <a:pt x="141" y="96802"/>
                      <a:pt x="141" y="96802"/>
                      <a:pt x="141" y="96802"/>
                    </a:cubicBezTo>
                    <a:cubicBezTo>
                      <a:pt x="141" y="96802"/>
                      <a:pt x="141" y="96802"/>
                      <a:pt x="141" y="96802"/>
                    </a:cubicBezTo>
                    <a:cubicBezTo>
                      <a:pt x="212" y="97014"/>
                      <a:pt x="212" y="97296"/>
                      <a:pt x="282" y="97508"/>
                    </a:cubicBezTo>
                    <a:cubicBezTo>
                      <a:pt x="353" y="97790"/>
                      <a:pt x="353" y="98002"/>
                      <a:pt x="423" y="98284"/>
                    </a:cubicBezTo>
                    <a:cubicBezTo>
                      <a:pt x="423" y="98354"/>
                      <a:pt x="494" y="98496"/>
                      <a:pt x="494" y="98566"/>
                    </a:cubicBezTo>
                    <a:cubicBezTo>
                      <a:pt x="494" y="98637"/>
                      <a:pt x="494" y="98637"/>
                      <a:pt x="564" y="98707"/>
                    </a:cubicBezTo>
                    <a:cubicBezTo>
                      <a:pt x="564" y="98848"/>
                      <a:pt x="635" y="98919"/>
                      <a:pt x="635" y="99060"/>
                    </a:cubicBezTo>
                    <a:cubicBezTo>
                      <a:pt x="706" y="99342"/>
                      <a:pt x="776" y="99554"/>
                      <a:pt x="847" y="99836"/>
                    </a:cubicBezTo>
                    <a:cubicBezTo>
                      <a:pt x="917" y="100048"/>
                      <a:pt x="988" y="100189"/>
                      <a:pt x="988" y="100400"/>
                    </a:cubicBezTo>
                    <a:cubicBezTo>
                      <a:pt x="988" y="100400"/>
                      <a:pt x="988" y="100471"/>
                      <a:pt x="988" y="100471"/>
                    </a:cubicBezTo>
                    <a:cubicBezTo>
                      <a:pt x="988" y="100471"/>
                      <a:pt x="988" y="100542"/>
                      <a:pt x="988" y="100542"/>
                    </a:cubicBezTo>
                    <a:cubicBezTo>
                      <a:pt x="1058" y="100824"/>
                      <a:pt x="1129" y="101036"/>
                      <a:pt x="1199" y="101318"/>
                    </a:cubicBezTo>
                    <a:cubicBezTo>
                      <a:pt x="1270" y="101600"/>
                      <a:pt x="1341" y="101812"/>
                      <a:pt x="1482" y="102094"/>
                    </a:cubicBezTo>
                    <a:cubicBezTo>
                      <a:pt x="1482" y="102164"/>
                      <a:pt x="1482" y="102164"/>
                      <a:pt x="1552" y="102235"/>
                    </a:cubicBezTo>
                    <a:cubicBezTo>
                      <a:pt x="1552" y="102306"/>
                      <a:pt x="1552" y="102306"/>
                      <a:pt x="1623" y="102376"/>
                    </a:cubicBezTo>
                    <a:cubicBezTo>
                      <a:pt x="1693" y="102517"/>
                      <a:pt x="1764" y="102658"/>
                      <a:pt x="1764" y="102870"/>
                    </a:cubicBezTo>
                    <a:cubicBezTo>
                      <a:pt x="1834" y="103082"/>
                      <a:pt x="1976" y="103364"/>
                      <a:pt x="2046" y="103576"/>
                    </a:cubicBezTo>
                    <a:cubicBezTo>
                      <a:pt x="2117" y="103717"/>
                      <a:pt x="2187" y="103928"/>
                      <a:pt x="2258" y="104069"/>
                    </a:cubicBezTo>
                    <a:cubicBezTo>
                      <a:pt x="2258" y="104069"/>
                      <a:pt x="2258" y="104140"/>
                      <a:pt x="2328" y="104140"/>
                    </a:cubicBezTo>
                    <a:cubicBezTo>
                      <a:pt x="2328" y="104140"/>
                      <a:pt x="2328" y="104211"/>
                      <a:pt x="2399" y="104211"/>
                    </a:cubicBezTo>
                    <a:cubicBezTo>
                      <a:pt x="2469" y="104422"/>
                      <a:pt x="2611" y="104705"/>
                      <a:pt x="2752" y="104916"/>
                    </a:cubicBezTo>
                    <a:cubicBezTo>
                      <a:pt x="2893" y="105199"/>
                      <a:pt x="2963" y="105410"/>
                      <a:pt x="3104" y="105692"/>
                    </a:cubicBezTo>
                    <a:cubicBezTo>
                      <a:pt x="3104" y="105763"/>
                      <a:pt x="3175" y="105763"/>
                      <a:pt x="3175" y="105833"/>
                    </a:cubicBezTo>
                    <a:cubicBezTo>
                      <a:pt x="3175" y="105904"/>
                      <a:pt x="3246" y="105904"/>
                      <a:pt x="3246" y="105975"/>
                    </a:cubicBezTo>
                    <a:cubicBezTo>
                      <a:pt x="3316" y="106186"/>
                      <a:pt x="3457" y="106398"/>
                      <a:pt x="3528" y="106609"/>
                    </a:cubicBezTo>
                    <a:cubicBezTo>
                      <a:pt x="3669" y="106892"/>
                      <a:pt x="3810" y="107103"/>
                      <a:pt x="3951" y="107386"/>
                    </a:cubicBezTo>
                    <a:cubicBezTo>
                      <a:pt x="4022" y="107527"/>
                      <a:pt x="4092" y="107668"/>
                      <a:pt x="4163" y="107738"/>
                    </a:cubicBezTo>
                    <a:cubicBezTo>
                      <a:pt x="4163" y="107809"/>
                      <a:pt x="4233" y="107809"/>
                      <a:pt x="4233" y="107879"/>
                    </a:cubicBezTo>
                    <a:cubicBezTo>
                      <a:pt x="4374" y="108091"/>
                      <a:pt x="4516" y="108303"/>
                      <a:pt x="4657" y="108514"/>
                    </a:cubicBezTo>
                    <a:cubicBezTo>
                      <a:pt x="4868" y="108797"/>
                      <a:pt x="5009" y="109150"/>
                      <a:pt x="5221" y="109432"/>
                    </a:cubicBezTo>
                    <a:cubicBezTo>
                      <a:pt x="5221" y="109502"/>
                      <a:pt x="5292" y="109502"/>
                      <a:pt x="5292" y="109573"/>
                    </a:cubicBezTo>
                    <a:cubicBezTo>
                      <a:pt x="5574" y="109996"/>
                      <a:pt x="5856" y="110420"/>
                      <a:pt x="6209" y="110843"/>
                    </a:cubicBezTo>
                    <a:cubicBezTo>
                      <a:pt x="6209" y="110843"/>
                      <a:pt x="6209" y="110843"/>
                      <a:pt x="6209" y="110843"/>
                    </a:cubicBezTo>
                    <a:cubicBezTo>
                      <a:pt x="6421" y="111125"/>
                      <a:pt x="6632" y="111407"/>
                      <a:pt x="6844" y="111690"/>
                    </a:cubicBezTo>
                    <a:cubicBezTo>
                      <a:pt x="7056" y="111901"/>
                      <a:pt x="7197" y="112113"/>
                      <a:pt x="7408" y="112395"/>
                    </a:cubicBezTo>
                    <a:cubicBezTo>
                      <a:pt x="7408" y="112395"/>
                      <a:pt x="7408" y="112395"/>
                      <a:pt x="7408" y="112395"/>
                    </a:cubicBezTo>
                    <a:cubicBezTo>
                      <a:pt x="7408" y="112395"/>
                      <a:pt x="7408" y="112395"/>
                      <a:pt x="7408" y="112395"/>
                    </a:cubicBezTo>
                    <a:cubicBezTo>
                      <a:pt x="7620" y="112607"/>
                      <a:pt x="7761" y="112818"/>
                      <a:pt x="7973" y="113030"/>
                    </a:cubicBezTo>
                    <a:cubicBezTo>
                      <a:pt x="8184" y="113242"/>
                      <a:pt x="8326" y="113453"/>
                      <a:pt x="8537" y="113665"/>
                    </a:cubicBezTo>
                    <a:cubicBezTo>
                      <a:pt x="8537" y="113665"/>
                      <a:pt x="8608" y="113736"/>
                      <a:pt x="8608" y="113736"/>
                    </a:cubicBezTo>
                    <a:cubicBezTo>
                      <a:pt x="8608" y="113806"/>
                      <a:pt x="8678" y="113806"/>
                      <a:pt x="8678" y="113877"/>
                    </a:cubicBezTo>
                    <a:cubicBezTo>
                      <a:pt x="8819" y="114018"/>
                      <a:pt x="8961" y="114159"/>
                      <a:pt x="9102" y="114300"/>
                    </a:cubicBezTo>
                    <a:cubicBezTo>
                      <a:pt x="9313" y="114512"/>
                      <a:pt x="9525" y="114723"/>
                      <a:pt x="9737" y="114935"/>
                    </a:cubicBezTo>
                    <a:cubicBezTo>
                      <a:pt x="9807" y="115005"/>
                      <a:pt x="9878" y="115076"/>
                      <a:pt x="9948" y="115147"/>
                    </a:cubicBezTo>
                    <a:cubicBezTo>
                      <a:pt x="10019" y="115217"/>
                      <a:pt x="10019" y="115217"/>
                      <a:pt x="10089" y="115288"/>
                    </a:cubicBezTo>
                    <a:cubicBezTo>
                      <a:pt x="10160" y="115359"/>
                      <a:pt x="10301" y="115499"/>
                      <a:pt x="10372" y="115570"/>
                    </a:cubicBezTo>
                    <a:cubicBezTo>
                      <a:pt x="10583" y="115782"/>
                      <a:pt x="10795" y="115923"/>
                      <a:pt x="11007" y="116135"/>
                    </a:cubicBezTo>
                    <a:cubicBezTo>
                      <a:pt x="11077" y="116205"/>
                      <a:pt x="11218" y="116275"/>
                      <a:pt x="11289" y="116346"/>
                    </a:cubicBezTo>
                    <a:cubicBezTo>
                      <a:pt x="11359" y="116417"/>
                      <a:pt x="11359" y="116417"/>
                      <a:pt x="11430" y="116487"/>
                    </a:cubicBezTo>
                    <a:cubicBezTo>
                      <a:pt x="11501" y="116558"/>
                      <a:pt x="11571" y="116629"/>
                      <a:pt x="11642" y="116629"/>
                    </a:cubicBezTo>
                    <a:cubicBezTo>
                      <a:pt x="11853" y="116769"/>
                      <a:pt x="12065" y="116981"/>
                      <a:pt x="12277" y="117122"/>
                    </a:cubicBezTo>
                    <a:cubicBezTo>
                      <a:pt x="12418" y="117263"/>
                      <a:pt x="12559" y="117334"/>
                      <a:pt x="12771" y="117475"/>
                    </a:cubicBezTo>
                    <a:cubicBezTo>
                      <a:pt x="12771" y="117475"/>
                      <a:pt x="12841" y="117546"/>
                      <a:pt x="12841" y="117546"/>
                    </a:cubicBezTo>
                    <a:cubicBezTo>
                      <a:pt x="12841" y="117546"/>
                      <a:pt x="12912" y="117616"/>
                      <a:pt x="12912" y="117616"/>
                    </a:cubicBezTo>
                    <a:cubicBezTo>
                      <a:pt x="13123" y="117757"/>
                      <a:pt x="13335" y="117898"/>
                      <a:pt x="13547" y="118039"/>
                    </a:cubicBezTo>
                    <a:cubicBezTo>
                      <a:pt x="13758" y="118181"/>
                      <a:pt x="13970" y="118322"/>
                      <a:pt x="14182" y="118392"/>
                    </a:cubicBezTo>
                    <a:cubicBezTo>
                      <a:pt x="14252" y="118392"/>
                      <a:pt x="14252" y="118463"/>
                      <a:pt x="14323" y="118463"/>
                    </a:cubicBezTo>
                    <a:cubicBezTo>
                      <a:pt x="14464" y="118533"/>
                      <a:pt x="14605" y="118604"/>
                      <a:pt x="14817" y="118745"/>
                    </a:cubicBezTo>
                    <a:cubicBezTo>
                      <a:pt x="15028" y="118886"/>
                      <a:pt x="15240" y="118957"/>
                      <a:pt x="15381" y="119027"/>
                    </a:cubicBezTo>
                    <a:cubicBezTo>
                      <a:pt x="15522" y="119098"/>
                      <a:pt x="15663" y="119168"/>
                      <a:pt x="15734" y="119239"/>
                    </a:cubicBezTo>
                    <a:cubicBezTo>
                      <a:pt x="15734" y="119239"/>
                      <a:pt x="15804" y="119239"/>
                      <a:pt x="15804" y="119310"/>
                    </a:cubicBezTo>
                    <a:cubicBezTo>
                      <a:pt x="15875" y="119310"/>
                      <a:pt x="15875" y="119380"/>
                      <a:pt x="15946" y="119380"/>
                    </a:cubicBezTo>
                    <a:cubicBezTo>
                      <a:pt x="16157" y="119451"/>
                      <a:pt x="16369" y="119521"/>
                      <a:pt x="16510" y="119662"/>
                    </a:cubicBezTo>
                    <a:cubicBezTo>
                      <a:pt x="16722" y="119733"/>
                      <a:pt x="16933" y="119803"/>
                      <a:pt x="17074" y="119874"/>
                    </a:cubicBezTo>
                    <a:cubicBezTo>
                      <a:pt x="17074" y="119874"/>
                      <a:pt x="17145" y="119874"/>
                      <a:pt x="17145" y="119874"/>
                    </a:cubicBezTo>
                    <a:cubicBezTo>
                      <a:pt x="17145" y="119874"/>
                      <a:pt x="17216" y="119874"/>
                      <a:pt x="17216" y="119874"/>
                    </a:cubicBezTo>
                    <a:cubicBezTo>
                      <a:pt x="17357" y="119944"/>
                      <a:pt x="17498" y="119944"/>
                      <a:pt x="17639" y="120015"/>
                    </a:cubicBezTo>
                    <a:cubicBezTo>
                      <a:pt x="17851" y="120086"/>
                      <a:pt x="18062" y="120156"/>
                      <a:pt x="18274" y="120156"/>
                    </a:cubicBezTo>
                    <a:cubicBezTo>
                      <a:pt x="18344" y="120156"/>
                      <a:pt x="18486" y="120227"/>
                      <a:pt x="18556" y="120227"/>
                    </a:cubicBezTo>
                    <a:cubicBezTo>
                      <a:pt x="18627" y="120227"/>
                      <a:pt x="18627" y="120227"/>
                      <a:pt x="18697" y="120227"/>
                    </a:cubicBezTo>
                    <a:cubicBezTo>
                      <a:pt x="18768" y="120227"/>
                      <a:pt x="18838" y="120227"/>
                      <a:pt x="18909" y="120297"/>
                    </a:cubicBezTo>
                    <a:cubicBezTo>
                      <a:pt x="19121" y="120368"/>
                      <a:pt x="19332" y="120368"/>
                      <a:pt x="19544" y="120368"/>
                    </a:cubicBezTo>
                    <a:cubicBezTo>
                      <a:pt x="19685" y="120368"/>
                      <a:pt x="19826" y="120368"/>
                      <a:pt x="19897" y="120438"/>
                    </a:cubicBezTo>
                    <a:cubicBezTo>
                      <a:pt x="19967" y="120438"/>
                      <a:pt x="19967" y="120438"/>
                      <a:pt x="20038" y="120438"/>
                    </a:cubicBezTo>
                    <a:cubicBezTo>
                      <a:pt x="20108" y="120438"/>
                      <a:pt x="20108" y="120438"/>
                      <a:pt x="20179" y="120438"/>
                    </a:cubicBezTo>
                    <a:cubicBezTo>
                      <a:pt x="20391" y="120438"/>
                      <a:pt x="20673" y="120438"/>
                      <a:pt x="20884" y="120438"/>
                    </a:cubicBezTo>
                    <a:cubicBezTo>
                      <a:pt x="20955" y="120438"/>
                      <a:pt x="21096" y="120438"/>
                      <a:pt x="21167" y="120438"/>
                    </a:cubicBezTo>
                    <a:cubicBezTo>
                      <a:pt x="21237" y="120438"/>
                      <a:pt x="21308" y="120438"/>
                      <a:pt x="21378" y="120438"/>
                    </a:cubicBezTo>
                    <a:cubicBezTo>
                      <a:pt x="21449" y="120438"/>
                      <a:pt x="21519" y="120438"/>
                      <a:pt x="21590" y="120438"/>
                    </a:cubicBezTo>
                    <a:cubicBezTo>
                      <a:pt x="21872" y="120438"/>
                      <a:pt x="22154" y="120368"/>
                      <a:pt x="22437" y="120297"/>
                    </a:cubicBezTo>
                    <a:cubicBezTo>
                      <a:pt x="22437" y="120297"/>
                      <a:pt x="22437" y="120297"/>
                      <a:pt x="22437" y="120297"/>
                    </a:cubicBezTo>
                    <a:cubicBezTo>
                      <a:pt x="22507" y="120297"/>
                      <a:pt x="22578" y="120297"/>
                      <a:pt x="22578" y="120227"/>
                    </a:cubicBezTo>
                    <a:cubicBezTo>
                      <a:pt x="22860" y="120156"/>
                      <a:pt x="23142" y="120086"/>
                      <a:pt x="23424" y="120015"/>
                    </a:cubicBezTo>
                    <a:cubicBezTo>
                      <a:pt x="23424" y="120015"/>
                      <a:pt x="23495" y="120015"/>
                      <a:pt x="23495" y="120015"/>
                    </a:cubicBezTo>
                    <a:cubicBezTo>
                      <a:pt x="23918" y="119874"/>
                      <a:pt x="24271" y="119733"/>
                      <a:pt x="24624" y="119521"/>
                    </a:cubicBezTo>
                    <a:lnTo>
                      <a:pt x="169192" y="35278"/>
                    </a:lnTo>
                    <a:close/>
                  </a:path>
                </a:pathLst>
              </a:custGeom>
              <a:solidFill>
                <a:srgbClr val="FFFFFF"/>
              </a:solidFill>
              <a:ln w="7047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22">
                <a:extLst/>
              </p:cNvPr>
              <p:cNvSpPr/>
              <p:nvPr/>
            </p:nvSpPr>
            <p:spPr>
              <a:xfrm>
                <a:off x="2908546" y="2766818"/>
                <a:ext cx="39231" cy="35665"/>
              </a:xfrm>
              <a:custGeom>
                <a:avLst/>
                <a:gdLst>
                  <a:gd name="connsiteX0" fmla="*/ 212 w 0"/>
                  <a:gd name="connsiteY0" fmla="*/ 403 h 0"/>
                  <a:gd name="connsiteX1" fmla="*/ 0 w 0"/>
                  <a:gd name="connsiteY1" fmla="*/ 544 h 0"/>
                  <a:gd name="connsiteX2" fmla="*/ 2963 w 0"/>
                  <a:gd name="connsiteY2" fmla="*/ 5765 h 0"/>
                  <a:gd name="connsiteX3" fmla="*/ 2963 w 0"/>
                  <a:gd name="connsiteY3" fmla="*/ 1955 h 0"/>
                  <a:gd name="connsiteX4" fmla="*/ 212 w 0"/>
                  <a:gd name="connsiteY4" fmla="*/ 403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>
                    <a:moveTo>
                      <a:pt x="212" y="403"/>
                    </a:moveTo>
                    <a:lnTo>
                      <a:pt x="0" y="544"/>
                    </a:lnTo>
                    <a:lnTo>
                      <a:pt x="2963" y="5765"/>
                    </a:lnTo>
                    <a:lnTo>
                      <a:pt x="2963" y="1955"/>
                    </a:lnTo>
                    <a:cubicBezTo>
                      <a:pt x="2963" y="191"/>
                      <a:pt x="1693" y="-515"/>
                      <a:pt x="212" y="403"/>
                    </a:cubicBezTo>
                    <a:close/>
                  </a:path>
                </a:pathLst>
              </a:custGeom>
              <a:solidFill>
                <a:srgbClr val="FF5252"/>
              </a:solidFill>
              <a:ln w="7047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D" sz="1800" b="0" i="0" u="none" strike="noStrike" kern="120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grpSp>
            <p:nvGrpSpPr>
              <p:cNvPr id="106" name="Group 140"/>
              <p:cNvGrpSpPr>
                <a:grpSpLocks/>
              </p:cNvGrpSpPr>
              <p:nvPr/>
            </p:nvGrpSpPr>
            <p:grpSpPr bwMode="auto">
              <a:xfrm>
                <a:off x="1657743" y="3419904"/>
                <a:ext cx="796201" cy="1063929"/>
                <a:chOff x="2019815" y="3885830"/>
                <a:chExt cx="925698" cy="1283259"/>
              </a:xfrm>
            </p:grpSpPr>
            <p:grpSp>
              <p:nvGrpSpPr>
                <p:cNvPr id="107" name="Graphic 3">
                  <a:extLst/>
                </p:cNvPr>
                <p:cNvGrpSpPr/>
                <p:nvPr/>
              </p:nvGrpSpPr>
              <p:grpSpPr>
                <a:xfrm>
                  <a:off x="2404557" y="4508082"/>
                  <a:ext cx="146401" cy="91502"/>
                  <a:chOff x="5402792" y="6353034"/>
                  <a:chExt cx="56444" cy="35278"/>
                </a:xfrm>
                <a:solidFill>
                  <a:schemeClr val="accent1"/>
                </a:solidFill>
              </p:grpSpPr>
              <p:sp>
                <p:nvSpPr>
                  <p:cNvPr id="139" name="Freeform: Shape 137">
                    <a:extLst/>
                  </p:cNvPr>
                  <p:cNvSpPr/>
                  <p:nvPr/>
                </p:nvSpPr>
                <p:spPr>
                  <a:xfrm>
                    <a:off x="5403709" y="6353034"/>
                    <a:ext cx="56444" cy="28222"/>
                  </a:xfrm>
                  <a:custGeom>
                    <a:avLst/>
                    <a:gdLst>
                      <a:gd name="connsiteX0" fmla="*/ 3457 w 56444"/>
                      <a:gd name="connsiteY0" fmla="*/ 31397 h 28222"/>
                      <a:gd name="connsiteX1" fmla="*/ 57503 w 56444"/>
                      <a:gd name="connsiteY1" fmla="*/ 0 h 28222"/>
                      <a:gd name="connsiteX2" fmla="*/ 54046 w 56444"/>
                      <a:gd name="connsiteY2" fmla="*/ 3457 h 28222"/>
                      <a:gd name="connsiteX3" fmla="*/ 0 w 56444"/>
                      <a:gd name="connsiteY3" fmla="*/ 34854 h 28222"/>
                      <a:gd name="connsiteX4" fmla="*/ 3457 w 56444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444" h="28222">
                        <a:moveTo>
                          <a:pt x="3457" y="31397"/>
                        </a:moveTo>
                        <a:lnTo>
                          <a:pt x="57503" y="0"/>
                        </a:lnTo>
                        <a:cubicBezTo>
                          <a:pt x="56092" y="847"/>
                          <a:pt x="54892" y="2046"/>
                          <a:pt x="54046" y="3457"/>
                        </a:cubicBezTo>
                        <a:lnTo>
                          <a:pt x="0" y="34854"/>
                        </a:lnTo>
                        <a:cubicBezTo>
                          <a:pt x="847" y="33373"/>
                          <a:pt x="2046" y="32173"/>
                          <a:pt x="3457" y="31397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0" name="Freeform: Shape 138">
                    <a:extLst/>
                  </p:cNvPr>
                  <p:cNvSpPr/>
                  <p:nvPr/>
                </p:nvSpPr>
                <p:spPr>
                  <a:xfrm>
                    <a:off x="5402862" y="6356420"/>
                    <a:ext cx="49389" cy="28222"/>
                  </a:xfrm>
                  <a:custGeom>
                    <a:avLst/>
                    <a:gdLst>
                      <a:gd name="connsiteX0" fmla="*/ 776 w 49388"/>
                      <a:gd name="connsiteY0" fmla="*/ 31397 h 28222"/>
                      <a:gd name="connsiteX1" fmla="*/ 54822 w 49388"/>
                      <a:gd name="connsiteY1" fmla="*/ 0 h 28222"/>
                      <a:gd name="connsiteX2" fmla="*/ 54046 w 49388"/>
                      <a:gd name="connsiteY2" fmla="*/ 1482 h 28222"/>
                      <a:gd name="connsiteX3" fmla="*/ 0 w 49388"/>
                      <a:gd name="connsiteY3" fmla="*/ 32879 h 28222"/>
                      <a:gd name="connsiteX4" fmla="*/ 776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76" y="31397"/>
                        </a:moveTo>
                        <a:lnTo>
                          <a:pt x="54822" y="0"/>
                        </a:lnTo>
                        <a:cubicBezTo>
                          <a:pt x="54539" y="494"/>
                          <a:pt x="54257" y="988"/>
                          <a:pt x="54046" y="1482"/>
                        </a:cubicBezTo>
                        <a:lnTo>
                          <a:pt x="0" y="32879"/>
                        </a:lnTo>
                        <a:cubicBezTo>
                          <a:pt x="212" y="32385"/>
                          <a:pt x="494" y="31891"/>
                          <a:pt x="776" y="31397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Freeform: Shape 139">
                    <a:extLst/>
                  </p:cNvPr>
                  <p:cNvSpPr/>
                  <p:nvPr/>
                </p:nvSpPr>
                <p:spPr>
                  <a:xfrm>
                    <a:off x="5402792" y="6357902"/>
                    <a:ext cx="49389" cy="28222"/>
                  </a:xfrm>
                  <a:custGeom>
                    <a:avLst/>
                    <a:gdLst>
                      <a:gd name="connsiteX0" fmla="*/ 71 w 49388"/>
                      <a:gd name="connsiteY0" fmla="*/ 31397 h 28222"/>
                      <a:gd name="connsiteX1" fmla="*/ 54116 w 49388"/>
                      <a:gd name="connsiteY1" fmla="*/ 0 h 28222"/>
                      <a:gd name="connsiteX2" fmla="*/ 54046 w 49388"/>
                      <a:gd name="connsiteY2" fmla="*/ 71 h 28222"/>
                      <a:gd name="connsiteX3" fmla="*/ 0 w 49388"/>
                      <a:gd name="connsiteY3" fmla="*/ 31468 h 28222"/>
                      <a:gd name="connsiteX4" fmla="*/ 71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71" y="31397"/>
                        </a:moveTo>
                        <a:lnTo>
                          <a:pt x="54116" y="0"/>
                        </a:lnTo>
                        <a:cubicBezTo>
                          <a:pt x="54116" y="0"/>
                          <a:pt x="54116" y="71"/>
                          <a:pt x="54046" y="71"/>
                        </a:cubicBezTo>
                        <a:lnTo>
                          <a:pt x="0" y="31468"/>
                        </a:lnTo>
                        <a:cubicBezTo>
                          <a:pt x="71" y="31468"/>
                          <a:pt x="71" y="31468"/>
                          <a:pt x="71" y="31397"/>
                        </a:cubicBezTo>
                      </a:path>
                    </a:pathLst>
                  </a:custGeom>
                  <a:solidFill>
                    <a:srgbClr val="3A3865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8" name="Freeform: Shape 106"/>
                <p:cNvSpPr>
                  <a:spLocks/>
                </p:cNvSpPr>
                <p:nvPr/>
              </p:nvSpPr>
              <p:spPr bwMode="auto">
                <a:xfrm>
                  <a:off x="2415902" y="4507898"/>
                  <a:ext cx="128102" cy="73201"/>
                </a:xfrm>
                <a:custGeom>
                  <a:avLst/>
                  <a:gdLst>
                    <a:gd name="T0" fmla="*/ 0 w 49388"/>
                    <a:gd name="T1" fmla="*/ 81620 h 28222"/>
                    <a:gd name="T2" fmla="*/ 140184 w 49388"/>
                    <a:gd name="T3" fmla="*/ 184 h 28222"/>
                    <a:gd name="T4" fmla="*/ 140731 w 49388"/>
                    <a:gd name="T5" fmla="*/ 0 h 28222"/>
                    <a:gd name="T6" fmla="*/ 550 w 49388"/>
                    <a:gd name="T7" fmla="*/ 81436 h 28222"/>
                    <a:gd name="T8" fmla="*/ 0 w 49388"/>
                    <a:gd name="T9" fmla="*/ 81620 h 282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9388" h="28222">
                      <a:moveTo>
                        <a:pt x="0" y="31468"/>
                      </a:moveTo>
                      <a:lnTo>
                        <a:pt x="54046" y="71"/>
                      </a:lnTo>
                      <a:cubicBezTo>
                        <a:pt x="54116" y="71"/>
                        <a:pt x="54187" y="0"/>
                        <a:pt x="54257" y="0"/>
                      </a:cubicBezTo>
                      <a:lnTo>
                        <a:pt x="212" y="31397"/>
                      </a:lnTo>
                      <a:cubicBezTo>
                        <a:pt x="141" y="31397"/>
                        <a:pt x="71" y="31397"/>
                        <a:pt x="0" y="31468"/>
                      </a:cubicBezTo>
                    </a:path>
                  </a:pathLst>
                </a:custGeom>
                <a:solidFill>
                  <a:srgbClr val="792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9" name="Graphic 3">
                  <a:extLst/>
                </p:cNvPr>
                <p:cNvGrpSpPr/>
                <p:nvPr/>
              </p:nvGrpSpPr>
              <p:grpSpPr>
                <a:xfrm>
                  <a:off x="2316349" y="4355090"/>
                  <a:ext cx="164702" cy="91502"/>
                  <a:chOff x="5368784" y="6294049"/>
                  <a:chExt cx="63500" cy="35278"/>
                </a:xfrm>
                <a:solidFill>
                  <a:schemeClr val="accent1"/>
                </a:solidFill>
              </p:grpSpPr>
              <p:sp>
                <p:nvSpPr>
                  <p:cNvPr id="137" name="Freeform: Shape 135">
                    <a:extLst/>
                  </p:cNvPr>
                  <p:cNvSpPr/>
                  <p:nvPr/>
                </p:nvSpPr>
                <p:spPr>
                  <a:xfrm>
                    <a:off x="5368784" y="629870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386 w 49388"/>
                      <a:gd name="connsiteY2" fmla="*/ 0 h 28222"/>
                      <a:gd name="connsiteX3" fmla="*/ 1341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469" y="282"/>
                          <a:pt x="54963" y="141"/>
                          <a:pt x="55386" y="0"/>
                        </a:cubicBezTo>
                        <a:lnTo>
                          <a:pt x="1341" y="31397"/>
                        </a:lnTo>
                        <a:cubicBezTo>
                          <a:pt x="917" y="31539"/>
                          <a:pt x="494" y="31679"/>
                          <a:pt x="0" y="31821"/>
                        </a:cubicBezTo>
                      </a:path>
                    </a:pathLst>
                  </a:custGeom>
                  <a:solidFill>
                    <a:srgbClr val="38366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" name="Freeform: Shape 136">
                    <a:extLst/>
                  </p:cNvPr>
                  <p:cNvSpPr/>
                  <p:nvPr/>
                </p:nvSpPr>
                <p:spPr>
                  <a:xfrm>
                    <a:off x="5370195" y="6294049"/>
                    <a:ext cx="63500" cy="35278"/>
                  </a:xfrm>
                  <a:custGeom>
                    <a:avLst/>
                    <a:gdLst>
                      <a:gd name="connsiteX0" fmla="*/ 0 w 63499"/>
                      <a:gd name="connsiteY0" fmla="*/ 35983 h 35277"/>
                      <a:gd name="connsiteX1" fmla="*/ 54046 w 63499"/>
                      <a:gd name="connsiteY1" fmla="*/ 4586 h 35277"/>
                      <a:gd name="connsiteX2" fmla="*/ 64135 w 63499"/>
                      <a:gd name="connsiteY2" fmla="*/ 0 h 35277"/>
                      <a:gd name="connsiteX3" fmla="*/ 10089 w 63499"/>
                      <a:gd name="connsiteY3" fmla="*/ 31397 h 35277"/>
                      <a:gd name="connsiteX4" fmla="*/ 0 w 63499"/>
                      <a:gd name="connsiteY4" fmla="*/ 35983 h 352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3499" h="35277">
                        <a:moveTo>
                          <a:pt x="0" y="35983"/>
                        </a:moveTo>
                        <a:lnTo>
                          <a:pt x="54046" y="4586"/>
                        </a:lnTo>
                        <a:cubicBezTo>
                          <a:pt x="57503" y="3387"/>
                          <a:pt x="60889" y="1835"/>
                          <a:pt x="64135" y="0"/>
                        </a:cubicBezTo>
                        <a:lnTo>
                          <a:pt x="10089" y="31397"/>
                        </a:lnTo>
                        <a:cubicBezTo>
                          <a:pt x="6844" y="33302"/>
                          <a:pt x="3457" y="34784"/>
                          <a:pt x="0" y="35983"/>
                        </a:cubicBezTo>
                      </a:path>
                    </a:pathLst>
                  </a:custGeom>
                  <a:solidFill>
                    <a:srgbClr val="36345E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3" name="Freeform: Shape 111"/>
                <p:cNvSpPr>
                  <a:spLocks/>
                </p:cNvSpPr>
                <p:nvPr/>
              </p:nvSpPr>
              <p:spPr bwMode="auto">
                <a:xfrm>
                  <a:off x="2416268" y="4492527"/>
                  <a:ext cx="164702" cy="91502"/>
                </a:xfrm>
                <a:custGeom>
                  <a:avLst/>
                  <a:gdLst>
                    <a:gd name="T0" fmla="*/ 0 w 63499"/>
                    <a:gd name="T1" fmla="*/ 96627 h 35277"/>
                    <a:gd name="T2" fmla="*/ 140180 w 63499"/>
                    <a:gd name="T3" fmla="*/ 15189 h 35277"/>
                    <a:gd name="T4" fmla="*/ 166717 w 63499"/>
                    <a:gd name="T5" fmla="*/ 0 h 35277"/>
                    <a:gd name="T6" fmla="*/ 26718 w 63499"/>
                    <a:gd name="T7" fmla="*/ 81438 h 3527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499" h="35277">
                      <a:moveTo>
                        <a:pt x="0" y="37253"/>
                      </a:moveTo>
                      <a:lnTo>
                        <a:pt x="54045" y="5856"/>
                      </a:lnTo>
                      <a:lnTo>
                        <a:pt x="64276" y="0"/>
                      </a:lnTo>
                      <a:lnTo>
                        <a:pt x="10301" y="31397"/>
                      </a:lnTo>
                      <a:lnTo>
                        <a:pt x="0" y="37253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grpSp>
              <p:nvGrpSpPr>
                <p:cNvPr id="114" name="Graphic 3">
                  <a:extLst/>
                </p:cNvPr>
                <p:cNvGrpSpPr/>
                <p:nvPr/>
              </p:nvGrpSpPr>
              <p:grpSpPr>
                <a:xfrm>
                  <a:off x="2442962" y="4489041"/>
                  <a:ext cx="141828" cy="74848"/>
                  <a:chOff x="5417608" y="6345696"/>
                  <a:chExt cx="54681" cy="28857"/>
                </a:xfrm>
                <a:solidFill>
                  <a:schemeClr val="accent1"/>
                </a:solidFill>
              </p:grpSpPr>
              <p:sp>
                <p:nvSpPr>
                  <p:cNvPr id="131" name="Freeform: Shape 129">
                    <a:extLst/>
                  </p:cNvPr>
                  <p:cNvSpPr/>
                  <p:nvPr/>
                </p:nvSpPr>
                <p:spPr>
                  <a:xfrm>
                    <a:off x="5417608" y="6346331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2103 h 28222"/>
                      <a:gd name="connsiteX1" fmla="*/ 54046 w 49388"/>
                      <a:gd name="connsiteY1" fmla="*/ 706 h 28222"/>
                      <a:gd name="connsiteX2" fmla="*/ 55668 w 49388"/>
                      <a:gd name="connsiteY2" fmla="*/ 0 h 28222"/>
                      <a:gd name="connsiteX3" fmla="*/ 1623 w 49388"/>
                      <a:gd name="connsiteY3" fmla="*/ 31397 h 28222"/>
                      <a:gd name="connsiteX4" fmla="*/ 0 w 49388"/>
                      <a:gd name="connsiteY4" fmla="*/ 32103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2103"/>
                        </a:moveTo>
                        <a:lnTo>
                          <a:pt x="54046" y="706"/>
                        </a:lnTo>
                        <a:cubicBezTo>
                          <a:pt x="54539" y="423"/>
                          <a:pt x="55104" y="141"/>
                          <a:pt x="55668" y="0"/>
                        </a:cubicBezTo>
                        <a:lnTo>
                          <a:pt x="1623" y="31397"/>
                        </a:lnTo>
                        <a:cubicBezTo>
                          <a:pt x="1058" y="31539"/>
                          <a:pt x="494" y="31821"/>
                          <a:pt x="0" y="32103"/>
                        </a:cubicBezTo>
                      </a:path>
                    </a:pathLst>
                  </a:custGeom>
                  <a:solidFill>
                    <a:srgbClr val="792E3D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2" name="Freeform: Shape 130">
                    <a:extLst/>
                  </p:cNvPr>
                  <p:cNvSpPr/>
                  <p:nvPr/>
                </p:nvSpPr>
                <p:spPr>
                  <a:xfrm>
                    <a:off x="5419231" y="6345908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821 h 28222"/>
                      <a:gd name="connsiteX1" fmla="*/ 54046 w 49388"/>
                      <a:gd name="connsiteY1" fmla="*/ 423 h 28222"/>
                      <a:gd name="connsiteX2" fmla="*/ 55527 w 49388"/>
                      <a:gd name="connsiteY2" fmla="*/ 0 h 28222"/>
                      <a:gd name="connsiteX3" fmla="*/ 1482 w 49388"/>
                      <a:gd name="connsiteY3" fmla="*/ 31397 h 28222"/>
                      <a:gd name="connsiteX4" fmla="*/ 0 w 49388"/>
                      <a:gd name="connsiteY4" fmla="*/ 31821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821"/>
                        </a:moveTo>
                        <a:lnTo>
                          <a:pt x="54046" y="423"/>
                        </a:lnTo>
                        <a:cubicBezTo>
                          <a:pt x="54540" y="282"/>
                          <a:pt x="55033" y="141"/>
                          <a:pt x="55527" y="0"/>
                        </a:cubicBezTo>
                        <a:lnTo>
                          <a:pt x="1482" y="31397"/>
                        </a:lnTo>
                        <a:cubicBezTo>
                          <a:pt x="917" y="31468"/>
                          <a:pt x="494" y="31609"/>
                          <a:pt x="0" y="31821"/>
                        </a:cubicBezTo>
                      </a:path>
                    </a:pathLst>
                  </a:custGeom>
                  <a:solidFill>
                    <a:srgbClr val="7D303F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3" name="Freeform: Shape 131">
                    <a:extLst/>
                  </p:cNvPr>
                  <p:cNvSpPr/>
                  <p:nvPr/>
                </p:nvSpPr>
                <p:spPr>
                  <a:xfrm>
                    <a:off x="5420713" y="6345767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538 h 28222"/>
                      <a:gd name="connsiteX1" fmla="*/ 54046 w 49388"/>
                      <a:gd name="connsiteY1" fmla="*/ 141 h 28222"/>
                      <a:gd name="connsiteX2" fmla="*/ 55245 w 49388"/>
                      <a:gd name="connsiteY2" fmla="*/ 0 h 28222"/>
                      <a:gd name="connsiteX3" fmla="*/ 1199 w 49388"/>
                      <a:gd name="connsiteY3" fmla="*/ 31397 h 28222"/>
                      <a:gd name="connsiteX4" fmla="*/ 0 w 49388"/>
                      <a:gd name="connsiteY4" fmla="*/ 3153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538"/>
                        </a:moveTo>
                        <a:lnTo>
                          <a:pt x="54046" y="141"/>
                        </a:lnTo>
                        <a:cubicBezTo>
                          <a:pt x="54469" y="70"/>
                          <a:pt x="54822" y="0"/>
                          <a:pt x="55245" y="0"/>
                        </a:cubicBezTo>
                        <a:lnTo>
                          <a:pt x="1199" y="31397"/>
                        </a:lnTo>
                        <a:cubicBezTo>
                          <a:pt x="776" y="31397"/>
                          <a:pt x="353" y="31468"/>
                          <a:pt x="0" y="31538"/>
                        </a:cubicBezTo>
                      </a:path>
                    </a:pathLst>
                  </a:custGeom>
                  <a:solidFill>
                    <a:srgbClr val="823242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" name="Freeform: Shape 132">
                    <a:extLst/>
                  </p:cNvPr>
                  <p:cNvSpPr/>
                  <p:nvPr/>
                </p:nvSpPr>
                <p:spPr>
                  <a:xfrm>
                    <a:off x="5421912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468 h 28222"/>
                      <a:gd name="connsiteX1" fmla="*/ 54046 w 49388"/>
                      <a:gd name="connsiteY1" fmla="*/ 71 h 28222"/>
                      <a:gd name="connsiteX2" fmla="*/ 55104 w 49388"/>
                      <a:gd name="connsiteY2" fmla="*/ 0 h 28222"/>
                      <a:gd name="connsiteX3" fmla="*/ 1058 w 49388"/>
                      <a:gd name="connsiteY3" fmla="*/ 31397 h 28222"/>
                      <a:gd name="connsiteX4" fmla="*/ 0 w 49388"/>
                      <a:gd name="connsiteY4" fmla="*/ 31468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468"/>
                        </a:moveTo>
                        <a:lnTo>
                          <a:pt x="54046" y="71"/>
                        </a:lnTo>
                        <a:cubicBezTo>
                          <a:pt x="54398" y="71"/>
                          <a:pt x="54751" y="0"/>
                          <a:pt x="55104" y="0"/>
                        </a:cubicBezTo>
                        <a:lnTo>
                          <a:pt x="1058" y="31397"/>
                        </a:lnTo>
                        <a:cubicBezTo>
                          <a:pt x="635" y="31397"/>
                          <a:pt x="282" y="31397"/>
                          <a:pt x="0" y="31468"/>
                        </a:cubicBezTo>
                      </a:path>
                    </a:pathLst>
                  </a:custGeom>
                  <a:solidFill>
                    <a:srgbClr val="873444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" name="Freeform: Shape 133">
                    <a:extLst/>
                  </p:cNvPr>
                  <p:cNvSpPr/>
                  <p:nvPr/>
                </p:nvSpPr>
                <p:spPr>
                  <a:xfrm>
                    <a:off x="5422900" y="6345696"/>
                    <a:ext cx="49389" cy="28222"/>
                  </a:xfrm>
                  <a:custGeom>
                    <a:avLst/>
                    <a:gdLst>
                      <a:gd name="connsiteX0" fmla="*/ 0 w 49388"/>
                      <a:gd name="connsiteY0" fmla="*/ 31397 h 28222"/>
                      <a:gd name="connsiteX1" fmla="*/ 54046 w 49388"/>
                      <a:gd name="connsiteY1" fmla="*/ 0 h 28222"/>
                      <a:gd name="connsiteX2" fmla="*/ 55033 w 49388"/>
                      <a:gd name="connsiteY2" fmla="*/ 0 h 28222"/>
                      <a:gd name="connsiteX3" fmla="*/ 988 w 49388"/>
                      <a:gd name="connsiteY3" fmla="*/ 31397 h 28222"/>
                      <a:gd name="connsiteX4" fmla="*/ 0 w 49388"/>
                      <a:gd name="connsiteY4" fmla="*/ 31397 h 28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388" h="28222">
                        <a:moveTo>
                          <a:pt x="0" y="31397"/>
                        </a:moveTo>
                        <a:lnTo>
                          <a:pt x="54046" y="0"/>
                        </a:lnTo>
                        <a:cubicBezTo>
                          <a:pt x="54398" y="0"/>
                          <a:pt x="54681" y="0"/>
                          <a:pt x="55033" y="0"/>
                        </a:cubicBezTo>
                        <a:lnTo>
                          <a:pt x="988" y="31397"/>
                        </a:lnTo>
                        <a:cubicBezTo>
                          <a:pt x="706" y="31397"/>
                          <a:pt x="353" y="31397"/>
                          <a:pt x="0" y="31397"/>
                        </a:cubicBezTo>
                      </a:path>
                    </a:pathLst>
                  </a:custGeom>
                  <a:solidFill>
                    <a:srgbClr val="8B3546"/>
                  </a:solidFill>
                  <a:ln w="7047" cap="flat">
                    <a:noFill/>
                    <a:prstDash val="solid"/>
                    <a:miter/>
                  </a:ln>
                </p:spPr>
                <p:txBody>
                  <a:bodyPr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D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3F3F3F"/>
                      </a:solidFill>
                      <a:effectLst/>
                      <a:uLnTx/>
                      <a:uFillTx/>
                      <a:latin typeface="Source Sans Pro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19" name="Freeform: Shape 117"/>
                <p:cNvSpPr>
                  <a:spLocks/>
                </p:cNvSpPr>
                <p:nvPr/>
              </p:nvSpPr>
              <p:spPr bwMode="auto">
                <a:xfrm>
                  <a:off x="2707610" y="5040987"/>
                  <a:ext cx="237903" cy="128102"/>
                </a:xfrm>
                <a:custGeom>
                  <a:avLst/>
                  <a:gdLst>
                    <a:gd name="T0" fmla="*/ 0 w 91722"/>
                    <a:gd name="T1" fmla="*/ 140000 h 49388"/>
                    <a:gd name="T2" fmla="*/ 139997 w 91722"/>
                    <a:gd name="T3" fmla="*/ 58563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75"/>
                      </a:moveTo>
                      <a:lnTo>
                        <a:pt x="53975" y="22578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75"/>
                      </a:lnTo>
                      <a:close/>
                    </a:path>
                  </a:pathLst>
                </a:custGeom>
                <a:solidFill>
                  <a:srgbClr val="752D3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: Shape 119"/>
                <p:cNvSpPr>
                  <a:spLocks/>
                </p:cNvSpPr>
                <p:nvPr/>
              </p:nvSpPr>
              <p:spPr bwMode="auto">
                <a:xfrm>
                  <a:off x="2444999" y="4586408"/>
                  <a:ext cx="237903" cy="128102"/>
                </a:xfrm>
                <a:custGeom>
                  <a:avLst/>
                  <a:gdLst>
                    <a:gd name="T0" fmla="*/ 0 w 91722"/>
                    <a:gd name="T1" fmla="*/ 139816 h 49388"/>
                    <a:gd name="T2" fmla="*/ 140181 w 91722"/>
                    <a:gd name="T3" fmla="*/ 58560 h 49388"/>
                    <a:gd name="T4" fmla="*/ 242663 w 91722"/>
                    <a:gd name="T5" fmla="*/ 0 h 49388"/>
                    <a:gd name="T6" fmla="*/ 102481 w 91722"/>
                    <a:gd name="T7" fmla="*/ 81437 h 4938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1722" h="49388">
                      <a:moveTo>
                        <a:pt x="0" y="53904"/>
                      </a:moveTo>
                      <a:lnTo>
                        <a:pt x="54046" y="22577"/>
                      </a:lnTo>
                      <a:lnTo>
                        <a:pt x="93557" y="0"/>
                      </a:lnTo>
                      <a:lnTo>
                        <a:pt x="39511" y="31397"/>
                      </a:lnTo>
                      <a:lnTo>
                        <a:pt x="0" y="53904"/>
                      </a:lnTo>
                      <a:close/>
                    </a:path>
                  </a:pathLst>
                </a:custGeom>
                <a:solidFill>
                  <a:srgbClr val="3432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Freeform: Shape 126"/>
                <p:cNvSpPr>
                  <a:spLocks/>
                </p:cNvSpPr>
                <p:nvPr/>
              </p:nvSpPr>
              <p:spPr bwMode="auto">
                <a:xfrm>
                  <a:off x="2019815" y="3885830"/>
                  <a:ext cx="219604" cy="146401"/>
                </a:xfrm>
                <a:custGeom>
                  <a:avLst/>
                  <a:gdLst>
                    <a:gd name="T0" fmla="*/ 217296 w 84666"/>
                    <a:gd name="T1" fmla="*/ 35363 h 56444"/>
                    <a:gd name="T2" fmla="*/ 24042 w 84666"/>
                    <a:gd name="T3" fmla="*/ 145530 h 56444"/>
                    <a:gd name="T4" fmla="*/ 13978 w 84666"/>
                    <a:gd name="T5" fmla="*/ 144614 h 56444"/>
                    <a:gd name="T6" fmla="*/ 4096 w 84666"/>
                    <a:gd name="T7" fmla="*/ 134000 h 56444"/>
                    <a:gd name="T8" fmla="*/ 4277 w 84666"/>
                    <a:gd name="T9" fmla="*/ 111126 h 56444"/>
                    <a:gd name="T10" fmla="*/ 197531 w 84666"/>
                    <a:gd name="T11" fmla="*/ 957 h 56444"/>
                    <a:gd name="T12" fmla="*/ 207597 w 84666"/>
                    <a:gd name="T13" fmla="*/ 2054 h 56444"/>
                    <a:gd name="T14" fmla="*/ 217477 w 84666"/>
                    <a:gd name="T15" fmla="*/ 12486 h 56444"/>
                    <a:gd name="T16" fmla="*/ 217296 w 84666"/>
                    <a:gd name="T17" fmla="*/ 35363 h 564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4666" h="56444">
                      <a:moveTo>
                        <a:pt x="83776" y="13634"/>
                      </a:moveTo>
                      <a:lnTo>
                        <a:pt x="9269" y="56108"/>
                      </a:lnTo>
                      <a:cubicBezTo>
                        <a:pt x="8211" y="56743"/>
                        <a:pt x="6800" y="56531"/>
                        <a:pt x="5389" y="55755"/>
                      </a:cubicBezTo>
                      <a:cubicBezTo>
                        <a:pt x="3978" y="54909"/>
                        <a:pt x="2567" y="53498"/>
                        <a:pt x="1579" y="51663"/>
                      </a:cubicBezTo>
                      <a:cubicBezTo>
                        <a:pt x="-538" y="48065"/>
                        <a:pt x="-538" y="44114"/>
                        <a:pt x="1649" y="42844"/>
                      </a:cubicBezTo>
                      <a:lnTo>
                        <a:pt x="76156" y="369"/>
                      </a:lnTo>
                      <a:cubicBezTo>
                        <a:pt x="77214" y="-266"/>
                        <a:pt x="78625" y="-54"/>
                        <a:pt x="80037" y="792"/>
                      </a:cubicBezTo>
                      <a:cubicBezTo>
                        <a:pt x="81448" y="1569"/>
                        <a:pt x="82788" y="2980"/>
                        <a:pt x="83846" y="4814"/>
                      </a:cubicBezTo>
                      <a:cubicBezTo>
                        <a:pt x="85963" y="8483"/>
                        <a:pt x="85963" y="12434"/>
                        <a:pt x="83776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Freeform: Shape 128"/>
                <p:cNvSpPr>
                  <a:spLocks/>
                </p:cNvSpPr>
                <p:nvPr/>
              </p:nvSpPr>
              <p:spPr bwMode="auto">
                <a:xfrm>
                  <a:off x="2135086" y="4046139"/>
                  <a:ext cx="54902" cy="54902"/>
                </a:xfrm>
                <a:custGeom>
                  <a:avLst/>
                  <a:gdLst>
                    <a:gd name="T0" fmla="*/ 60302 w 21166"/>
                    <a:gd name="T1" fmla="*/ 35365 h 21166"/>
                    <a:gd name="T2" fmla="*/ 24066 w 21166"/>
                    <a:gd name="T3" fmla="*/ 56043 h 21166"/>
                    <a:gd name="T4" fmla="*/ 13999 w 21166"/>
                    <a:gd name="T5" fmla="*/ 54946 h 21166"/>
                    <a:gd name="T6" fmla="*/ 4116 w 21166"/>
                    <a:gd name="T7" fmla="*/ 44514 h 21166"/>
                    <a:gd name="T8" fmla="*/ 4116 w 21166"/>
                    <a:gd name="T9" fmla="*/ 21638 h 21166"/>
                    <a:gd name="T10" fmla="*/ 40356 w 21166"/>
                    <a:gd name="T11" fmla="*/ 957 h 21166"/>
                    <a:gd name="T12" fmla="*/ 50420 w 21166"/>
                    <a:gd name="T13" fmla="*/ 2054 h 21166"/>
                    <a:gd name="T14" fmla="*/ 60302 w 21166"/>
                    <a:gd name="T15" fmla="*/ 12487 h 21166"/>
                    <a:gd name="T16" fmla="*/ 60302 w 21166"/>
                    <a:gd name="T17" fmla="*/ 35365 h 211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66" h="21166">
                      <a:moveTo>
                        <a:pt x="23248" y="13634"/>
                      </a:moveTo>
                      <a:lnTo>
                        <a:pt x="9278" y="21606"/>
                      </a:lnTo>
                      <a:cubicBezTo>
                        <a:pt x="8220" y="22242"/>
                        <a:pt x="6808" y="22030"/>
                        <a:pt x="5397" y="21183"/>
                      </a:cubicBezTo>
                      <a:cubicBezTo>
                        <a:pt x="3986" y="20407"/>
                        <a:pt x="2646" y="18996"/>
                        <a:pt x="1587" y="17161"/>
                      </a:cubicBezTo>
                      <a:cubicBezTo>
                        <a:pt x="-529" y="13492"/>
                        <a:pt x="-529" y="9541"/>
                        <a:pt x="1587" y="8342"/>
                      </a:cubicBezTo>
                      <a:lnTo>
                        <a:pt x="15558" y="369"/>
                      </a:lnTo>
                      <a:cubicBezTo>
                        <a:pt x="16616" y="-266"/>
                        <a:pt x="18027" y="-54"/>
                        <a:pt x="19438" y="792"/>
                      </a:cubicBezTo>
                      <a:cubicBezTo>
                        <a:pt x="20849" y="1639"/>
                        <a:pt x="22190" y="3050"/>
                        <a:pt x="23248" y="4814"/>
                      </a:cubicBezTo>
                      <a:cubicBezTo>
                        <a:pt x="25294" y="8554"/>
                        <a:pt x="25294" y="12505"/>
                        <a:pt x="23248" y="1363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7047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3F3F3F"/>
                    </a:solidFill>
                    <a:effectLst/>
                    <a:uLnTx/>
                    <a:uFillTx/>
                    <a:latin typeface="Source Sans Pro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9" name="Title 14">
              <a:extLst/>
            </p:cNvPr>
            <p:cNvSpPr txBox="1">
              <a:spLocks/>
            </p:cNvSpPr>
            <p:nvPr/>
          </p:nvSpPr>
          <p:spPr>
            <a:xfrm>
              <a:off x="1022577" y="891202"/>
              <a:ext cx="6861175" cy="8842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Source Sans Pro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Source Sans Pro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Source Sans Pro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ource Sans Pro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Tahoma"/>
                  <a:cs typeface="Tahoma"/>
                  <a:sym typeface="Tahoma"/>
                </a:rPr>
                <a:t>Бүгінгі сабақта:</a:t>
              </a:r>
              <a:endParaRPr kumimoji="0" lang="en-ID" alt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</p:grpSp>
      <p:sp>
        <p:nvSpPr>
          <p:cNvPr id="142" name="Прямоугольник 141"/>
          <p:cNvSpPr/>
          <p:nvPr/>
        </p:nvSpPr>
        <p:spPr>
          <a:xfrm>
            <a:off x="1275834" y="2427153"/>
            <a:ext cx="9040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қысымның </a:t>
            </a:r>
            <a:r>
              <a:rPr lang="kk-K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физикалық </a:t>
            </a:r>
            <a:endParaRPr lang="kk-KZ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мағынасын </a:t>
            </a:r>
            <a:r>
              <a:rPr lang="kk-K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түсіндіру және өзгерту әдістерін </a:t>
            </a:r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сипаттауды білесіздер. </a:t>
            </a:r>
            <a:endParaRPr lang="ru-RU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73" y="1054283"/>
            <a:ext cx="278393" cy="7238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786" t="12236" r="4715" b="12764"/>
          <a:stretch/>
        </p:blipFill>
        <p:spPr>
          <a:xfrm>
            <a:off x="1288500" y="3668954"/>
            <a:ext cx="2700337" cy="18568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042" y="3599182"/>
            <a:ext cx="4603265" cy="18734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500" y="1022774"/>
            <a:ext cx="2115078" cy="21569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5278" y="981518"/>
            <a:ext cx="3014755" cy="22394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7193" y="1134836"/>
            <a:ext cx="2743438" cy="191431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205278" y="2101231"/>
            <a:ext cx="166697" cy="156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7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73" y="1054283"/>
            <a:ext cx="278393" cy="723821"/>
          </a:xfrm>
          <a:prstGeom prst="rect">
            <a:avLst/>
          </a:prstGeom>
        </p:spPr>
      </p:pic>
      <p:sp>
        <p:nvSpPr>
          <p:cNvPr id="20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1078065" y="708602"/>
            <a:ext cx="1993748" cy="59156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Қысым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920577" y="1291902"/>
                <a:ext cx="10336784" cy="4499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Қысым</a:t>
                </a:r>
                <a:r>
                  <a:rPr lang="ru-RU" sz="20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дененің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бір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өлшем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бетінің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ауданына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перпендикуляр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бағытта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түсетін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күшті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айтады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kk-KZ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Қысым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kk-KZ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күш</m:t>
                        </m:r>
                      </m:num>
                      <m:den>
                        <m:r>
                          <a:rPr lang="kk-KZ" sz="32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аудан</m:t>
                        </m:r>
                      </m:den>
                    </m:f>
                  </m:oMath>
                </a14:m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немесе</a:t>
                </a:r>
              </a:p>
              <a:p>
                <a:endParaRPr lang="kk-KZ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 – қысым </a:t>
                </a:r>
              </a:p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 –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бетке перпендикуляр бағытта әрекет ететін күш</a:t>
                </a:r>
              </a:p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 –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күш түсетін беттің ауданы</a:t>
                </a:r>
              </a:p>
              <a:p>
                <a:endParaRPr lang="kk-KZ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7" y="1291902"/>
                <a:ext cx="10336784" cy="4499309"/>
              </a:xfrm>
              <a:prstGeom prst="rect">
                <a:avLst/>
              </a:prstGeom>
              <a:blipFill>
                <a:blip r:embed="rId3"/>
                <a:stretch>
                  <a:fillRect l="-590" t="-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1296732"/>
                  </p:ext>
                </p:extLst>
              </p:nvPr>
            </p:nvGraphicFramePr>
            <p:xfrm>
              <a:off x="6515105" y="2157405"/>
              <a:ext cx="1271595" cy="881317"/>
            </p:xfrm>
            <a:graphic>
              <a:graphicData uri="http://schemas.openxmlformats.org/drawingml/2006/table">
                <a:tbl>
                  <a:tblPr/>
                  <a:tblGrid>
                    <a:gridCol w="1271595">
                      <a:extLst>
                        <a:ext uri="{9D8B030D-6E8A-4147-A177-3AD203B41FA5}">
                          <a16:colId xmlns:a16="http://schemas.microsoft.com/office/drawing/2014/main" val="136969092"/>
                        </a:ext>
                      </a:extLst>
                    </a:gridCol>
                  </a:tblGrid>
                  <a:tr h="860051">
                    <a:tc>
                      <a:txBody>
                        <a:bodyPr/>
                        <a:lstStyle/>
                        <a:p>
                          <a:r>
                            <a:rPr lang="en-US" sz="2800" b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 =</a:t>
                          </a:r>
                          <a:r>
                            <a:rPr lang="en-US" sz="2800" b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6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den>
                              </m:f>
                            </m:oMath>
                          </a14:m>
                          <a:endParaRPr lang="ru-RU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chemeClr val="tx1"/>
                          </a:solidFill>
                          <a:prstDash val="solid"/>
                        </a:lnL>
                        <a:lnR w="38100" cmpd="sng">
                          <a:solidFill>
                            <a:schemeClr val="tx1"/>
                          </a:solidFill>
                          <a:prstDash val="solid"/>
                        </a:lnR>
                        <a:lnT w="38100" cmpd="sng">
                          <a:solidFill>
                            <a:schemeClr val="tx1"/>
                          </a:solidFill>
                          <a:prstDash val="solid"/>
                        </a:lnT>
                        <a:lnB w="381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001100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1296732"/>
                  </p:ext>
                </p:extLst>
              </p:nvPr>
            </p:nvGraphicFramePr>
            <p:xfrm>
              <a:off x="6515105" y="2157405"/>
              <a:ext cx="1271595" cy="881317"/>
            </p:xfrm>
            <a:graphic>
              <a:graphicData uri="http://schemas.openxmlformats.org/drawingml/2006/table">
                <a:tbl>
                  <a:tblPr/>
                  <a:tblGrid>
                    <a:gridCol w="1271595">
                      <a:extLst>
                        <a:ext uri="{9D8B030D-6E8A-4147-A177-3AD203B41FA5}">
                          <a16:colId xmlns:a16="http://schemas.microsoft.com/office/drawing/2014/main" val="136969092"/>
                        </a:ext>
                      </a:extLst>
                    </a:gridCol>
                  </a:tblGrid>
                  <a:tr h="88131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mpd="sng">
                          <a:solidFill>
                            <a:schemeClr val="tx1"/>
                          </a:solidFill>
                          <a:prstDash val="solid"/>
                        </a:lnL>
                        <a:lnR w="38100" cmpd="sng">
                          <a:solidFill>
                            <a:schemeClr val="tx1"/>
                          </a:solidFill>
                          <a:prstDash val="solid"/>
                        </a:lnR>
                        <a:lnT w="38100" cmpd="sng">
                          <a:solidFill>
                            <a:schemeClr val="tx1"/>
                          </a:solidFill>
                          <a:prstDash val="solid"/>
                        </a:lnT>
                        <a:lnB w="38100" cmpd="sng">
                          <a:solidFill>
                            <a:schemeClr val="tx1"/>
                          </a:solidFill>
                          <a:prstDash val="solid"/>
                        </a:lnB>
                        <a:blipFill>
                          <a:blip r:embed="rId4"/>
                          <a:stretch>
                            <a:fillRect l="-1429" t="-2055" r="-2857" b="-41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0011004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27055"/>
              </p:ext>
            </p:extLst>
          </p:nvPr>
        </p:nvGraphicFramePr>
        <p:xfrm>
          <a:off x="3044445" y="2157405"/>
          <a:ext cx="2227644" cy="881317"/>
        </p:xfrm>
        <a:graphic>
          <a:graphicData uri="http://schemas.openxmlformats.org/drawingml/2006/table">
            <a:tbl>
              <a:tblPr/>
              <a:tblGrid>
                <a:gridCol w="2227644">
                  <a:extLst>
                    <a:ext uri="{9D8B030D-6E8A-4147-A177-3AD203B41FA5}">
                      <a16:colId xmlns:a16="http://schemas.microsoft.com/office/drawing/2014/main" val="4063523019"/>
                    </a:ext>
                  </a:extLst>
                </a:gridCol>
              </a:tblGrid>
              <a:tr h="8813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048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86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73" y="1054283"/>
            <a:ext cx="278393" cy="723821"/>
          </a:xfrm>
          <a:prstGeom prst="rect">
            <a:avLst/>
          </a:prstGeom>
        </p:spPr>
      </p:pic>
      <p:sp>
        <p:nvSpPr>
          <p:cNvPr id="20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1006625" y="708602"/>
            <a:ext cx="5750972" cy="7199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Қысымның өлшем бірлігі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55426" t="6003" r="5838" b="9382"/>
          <a:stretch/>
        </p:blipFill>
        <p:spPr>
          <a:xfrm>
            <a:off x="6984000" y="1344753"/>
            <a:ext cx="2686050" cy="3300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03772" y="1486770"/>
                <a:ext cx="5956502" cy="4090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ХБЖ – де қысым паскальмен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қысқаша </a:t>
                </a:r>
                <a:r>
                  <a:rPr lang="kk-KZ" sz="20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Па</a:t>
                </a:r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endParaRPr lang="kk-KZ" sz="20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өлшенеді. Бір паскаль – 1Н күштің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ауданға </a:t>
                </a: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түсіретін қысымы:</a:t>
                </a:r>
              </a:p>
              <a:p>
                <a:pPr algn="ctr"/>
                <a:r>
                  <a:rPr lang="kk-KZ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Па </a:t>
                </a:r>
                <a:r>
                  <a:rPr lang="ru-RU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1 Н/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kk-KZ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kk-KZ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Тәжірибеде  қысымның гектопаскаль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гПа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</a:p>
              <a:p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килопаскаль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(к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Па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мегапаскаль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(МПа)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сиа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қты </a:t>
                </a:r>
              </a:p>
              <a:p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неғұрлым үлкен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бірліктері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де </a:t>
                </a:r>
                <a:r>
                  <a:rPr lang="ru-RU" sz="20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пайдаланылады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endParaRPr lang="kk-KZ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гПа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100 Па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  <m:sup>
                        <m:r>
                          <a:rPr lang="kk-KZ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Па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algn="ctr"/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кПа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1000 Па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Па</a:t>
                </a:r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:pPr algn="ctr"/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Па </a:t>
                </a:r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1000000 Па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ru-RU" sz="20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  <m:sup>
                        <m:r>
                          <a:rPr lang="kk-KZ" sz="20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Па</a:t>
                </a:r>
                <a:r>
                  <a:rPr lang="kk-KZ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kk-KZ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72" y="1486770"/>
                <a:ext cx="5956502" cy="4090607"/>
              </a:xfrm>
              <a:prstGeom prst="rect">
                <a:avLst/>
              </a:prstGeom>
              <a:blipFill>
                <a:blip r:embed="rId4"/>
                <a:stretch>
                  <a:fillRect l="-1024" t="-894" r="-2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Прямоугольник 21"/>
          <p:cNvSpPr/>
          <p:nvPr/>
        </p:nvSpPr>
        <p:spPr>
          <a:xfrm>
            <a:off x="6587397" y="4665440"/>
            <a:ext cx="319991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Блез Паскаль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1623 – 1662 жж</a:t>
            </a:r>
          </a:p>
          <a:p>
            <a:endParaRPr lang="kk-KZ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473" y="1054283"/>
            <a:ext cx="278393" cy="723821"/>
          </a:xfrm>
          <a:prstGeom prst="rect">
            <a:avLst/>
          </a:prstGeom>
        </p:spPr>
      </p:pic>
      <p:sp>
        <p:nvSpPr>
          <p:cNvPr id="21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2045" y="721829"/>
            <a:ext cx="10295315" cy="109456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Күш әрекетінің тіреу ауданына тәуелді екендігін дәлелдейтін мысалдар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552" t="6042" r="20574" b="10625"/>
          <a:stretch/>
        </p:blipFill>
        <p:spPr>
          <a:xfrm>
            <a:off x="7260061" y="3514195"/>
            <a:ext cx="2267433" cy="2290335"/>
          </a:xfrm>
          <a:prstGeom prst="rect">
            <a:avLst/>
          </a:prstGeom>
        </p:spPr>
      </p:pic>
      <p:pic>
        <p:nvPicPr>
          <p:cNvPr id="3" name="Picture 2" descr="https://ds02.infourok.ru/uploads/ex/0c89/00075f88-18171cb3/img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2" t="5903" r="11545" b="41597"/>
          <a:stretch/>
        </p:blipFill>
        <p:spPr bwMode="auto">
          <a:xfrm>
            <a:off x="1273308" y="3963623"/>
            <a:ext cx="3313790" cy="182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68646" t="20833" r="3542" b="40417"/>
          <a:stretch/>
        </p:blipFill>
        <p:spPr>
          <a:xfrm>
            <a:off x="4796128" y="3573837"/>
            <a:ext cx="2049545" cy="2141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l="1458" t="33959" r="4636" b="13333"/>
          <a:stretch/>
        </p:blipFill>
        <p:spPr>
          <a:xfrm>
            <a:off x="7116973" y="1849091"/>
            <a:ext cx="3955857" cy="16652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/>
          <a:srcRect l="22239" t="59167" r="19323" b="10417"/>
          <a:stretch/>
        </p:blipFill>
        <p:spPr>
          <a:xfrm>
            <a:off x="1405382" y="1859784"/>
            <a:ext cx="4344078" cy="169581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14646" y="1874072"/>
            <a:ext cx="1343025" cy="597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8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45" t="24462" r="1829" b="54432"/>
          <a:stretch/>
        </p:blipFill>
        <p:spPr>
          <a:xfrm rot="10800000">
            <a:off x="975418" y="3493557"/>
            <a:ext cx="2671724" cy="715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4311" t="4540" r="2204" b="77920"/>
          <a:stretch/>
        </p:blipFill>
        <p:spPr>
          <a:xfrm rot="10800000">
            <a:off x="6566879" y="3404160"/>
            <a:ext cx="3142448" cy="805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4182" t="40196" r="4694" b="27579"/>
          <a:stretch/>
        </p:blipFill>
        <p:spPr>
          <a:xfrm>
            <a:off x="3862314" y="3263916"/>
            <a:ext cx="2704576" cy="95641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 rot="1855281">
            <a:off x="3487333" y="3982616"/>
            <a:ext cx="1310185" cy="79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1172471">
            <a:off x="3953633" y="4135016"/>
            <a:ext cx="1310185" cy="79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513477">
            <a:off x="4106033" y="4178232"/>
            <a:ext cx="1310185" cy="79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20318691">
            <a:off x="5295234" y="4100012"/>
            <a:ext cx="1310185" cy="79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548189" y="2731499"/>
            <a:ext cx="200858" cy="1240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20402811">
            <a:off x="6490098" y="3041480"/>
            <a:ext cx="681345" cy="482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381751" y="3839311"/>
            <a:ext cx="195317" cy="79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31878" y="3679616"/>
            <a:ext cx="169175" cy="237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80179" y="3839311"/>
            <a:ext cx="166963" cy="245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9513933" y="3952468"/>
            <a:ext cx="166963" cy="2458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/>
          <a:srcRect l="70843" t="9966" r="13411" b="56517"/>
          <a:stretch/>
        </p:blipFill>
        <p:spPr>
          <a:xfrm>
            <a:off x="4803961" y="2263794"/>
            <a:ext cx="1017760" cy="16248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/>
          <a:srcRect l="39843" t="22256" r="36388" b="56021"/>
          <a:stretch/>
        </p:blipFill>
        <p:spPr>
          <a:xfrm>
            <a:off x="1820000" y="2874398"/>
            <a:ext cx="1173709" cy="80521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/>
          <a:srcRect l="9467" t="25789" r="61588" b="56898"/>
          <a:stretch/>
        </p:blipFill>
        <p:spPr>
          <a:xfrm>
            <a:off x="7588155" y="2865761"/>
            <a:ext cx="1429362" cy="64171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 rot="18825716">
            <a:off x="4531057" y="1854441"/>
            <a:ext cx="518618" cy="438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/>
          <a:srcRect l="82754" t="8755" r="12755" b="-144"/>
          <a:stretch/>
        </p:blipFill>
        <p:spPr>
          <a:xfrm>
            <a:off x="4804006" y="2415656"/>
            <a:ext cx="45719" cy="148760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/>
          <a:srcRect l="64318" t="53921" r="17490" b="24691"/>
          <a:stretch/>
        </p:blipFill>
        <p:spPr>
          <a:xfrm rot="18783691">
            <a:off x="5660368" y="3712518"/>
            <a:ext cx="414602" cy="172751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 rot="18735776">
            <a:off x="1517171" y="2498166"/>
            <a:ext cx="518618" cy="438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 rot="18825716">
            <a:off x="7317481" y="2661937"/>
            <a:ext cx="518618" cy="438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9"/>
          <a:srcRect l="83079" t="1744" r="657" b="44956"/>
          <a:stretch/>
        </p:blipFill>
        <p:spPr>
          <a:xfrm>
            <a:off x="8789154" y="3166289"/>
            <a:ext cx="232013" cy="34119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9"/>
          <a:srcRect l="89193" t="30955" r="2197" b="49856"/>
          <a:stretch/>
        </p:blipFill>
        <p:spPr>
          <a:xfrm>
            <a:off x="8884692" y="3138987"/>
            <a:ext cx="122829" cy="12283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9"/>
          <a:srcRect l="89193" t="30955" r="2197" b="49856"/>
          <a:stretch/>
        </p:blipFill>
        <p:spPr>
          <a:xfrm>
            <a:off x="8805077" y="3168556"/>
            <a:ext cx="122829" cy="12283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9"/>
          <a:srcRect l="89193" t="30955" r="2197" b="49856"/>
          <a:stretch/>
        </p:blipFill>
        <p:spPr>
          <a:xfrm>
            <a:off x="8777781" y="3236795"/>
            <a:ext cx="122829" cy="12283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9"/>
          <a:srcRect l="89193" t="30955" r="2197" b="49856"/>
          <a:stretch/>
        </p:blipFill>
        <p:spPr>
          <a:xfrm>
            <a:off x="8777781" y="3168555"/>
            <a:ext cx="122829" cy="12283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9"/>
          <a:srcRect l="89193" t="30955" r="2197" b="49856"/>
          <a:stretch/>
        </p:blipFill>
        <p:spPr>
          <a:xfrm>
            <a:off x="8723189" y="3386923"/>
            <a:ext cx="122829" cy="12283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6"/>
          <a:srcRect l="61357" t="26257" r="36708" b="60121"/>
          <a:stretch/>
        </p:blipFill>
        <p:spPr>
          <a:xfrm>
            <a:off x="2879678" y="3166289"/>
            <a:ext cx="95534" cy="50496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0"/>
          <a:srcRect l="96094" t="56360" b="11417"/>
          <a:stretch/>
        </p:blipFill>
        <p:spPr>
          <a:xfrm>
            <a:off x="2949815" y="3424488"/>
            <a:ext cx="45719" cy="259308"/>
          </a:xfrm>
          <a:prstGeom prst="rect">
            <a:avLst/>
          </a:prstGeom>
        </p:spPr>
      </p:pic>
      <p:sp>
        <p:nvSpPr>
          <p:cNvPr id="68" name="Прямоугольник 67"/>
          <p:cNvSpPr/>
          <p:nvPr/>
        </p:nvSpPr>
        <p:spPr>
          <a:xfrm>
            <a:off x="962045" y="1393055"/>
            <a:ext cx="102953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Суреттерде үш бірдей ағашқа денелердің түсірілген қысымы көрсетілген. Қай ағашқа қысым көбірек түсірілген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kk-KZ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2045" y="721829"/>
            <a:ext cx="2756897" cy="6889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2044375" y="4298789"/>
            <a:ext cx="479984" cy="464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5063280" y="4303593"/>
            <a:ext cx="479984" cy="464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7972544" y="4303593"/>
            <a:ext cx="479984" cy="464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122440" y="4371495"/>
            <a:ext cx="358553" cy="33697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9"/>
          <a:srcRect l="89193" t="30955" r="2197" b="49856"/>
          <a:stretch/>
        </p:blipFill>
        <p:spPr>
          <a:xfrm>
            <a:off x="8766405" y="3280011"/>
            <a:ext cx="122829" cy="122831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6"/>
          <a:srcRect l="36732" t="27929" r="61334" b="64707"/>
          <a:stretch/>
        </p:blipFill>
        <p:spPr>
          <a:xfrm>
            <a:off x="8939284" y="3112870"/>
            <a:ext cx="95533" cy="272957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6"/>
          <a:srcRect l="36732" t="27929" r="61334" b="64707"/>
          <a:stretch/>
        </p:blipFill>
        <p:spPr>
          <a:xfrm>
            <a:off x="8942157" y="3236869"/>
            <a:ext cx="95533" cy="272957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9023443" y="3071362"/>
            <a:ext cx="685883" cy="438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0577" y="1376807"/>
            <a:ext cx="10379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Балалардың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қайсысы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батып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бара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жатқан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адамға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көмек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көрсету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кезінде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дұрыс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әрекет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жасап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жатыр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2045" y="721829"/>
            <a:ext cx="2756897" cy="6889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050" t="18192" r="57579" b="3882"/>
          <a:stretch/>
        </p:blipFill>
        <p:spPr>
          <a:xfrm>
            <a:off x="1637730" y="2210443"/>
            <a:ext cx="2224585" cy="357467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757875" y="2217929"/>
            <a:ext cx="6580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Мұзға жатып батып бара жатқан адамға ағаш ұсынып тұрған бала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46499" y="3175555"/>
            <a:ext cx="6580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Мұз үстінде тұрып батып бара жатқан адамға ағаш ұсынып тұрған бала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205753" y="2337348"/>
            <a:ext cx="479984" cy="464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05753" y="3307311"/>
            <a:ext cx="479984" cy="464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264913" y="2405250"/>
            <a:ext cx="358553" cy="33697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2045" y="721829"/>
            <a:ext cx="2756897" cy="6889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79633" y="1369436"/>
                <a:ext cx="9829388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Суретке қатысты жауаптардың қайсысы дұрыс</a:t>
                </a:r>
                <a:r>
                  <a:rPr lang="ru-RU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kk-KZ" sz="2400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kk-KZ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тірекке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қысымны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ң әсері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көбірек</a:t>
                </a:r>
                <a:endParaRPr lang="ru-RU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</a:p>
              <a:p>
                <a:r>
                  <a:rPr lang="ru-RU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ru-RU" sz="2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тірекке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қысымның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әсері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азырақ</a:t>
                </a:r>
                <a:endParaRPr lang="ru-RU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</a:p>
              <a:p>
                <a:r>
                  <a:rPr lang="ru-RU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ru-RU" sz="2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тірекке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err="1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және</a:t>
                </a:r>
                <a:r>
                  <a:rPr lang="ru-RU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қысымдарының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әсері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err="1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тең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33" y="1369436"/>
                <a:ext cx="9829388" cy="4524315"/>
              </a:xfrm>
              <a:prstGeom prst="rect">
                <a:avLst/>
              </a:prstGeom>
              <a:blipFill>
                <a:blip r:embed="rId2"/>
                <a:stretch>
                  <a:fillRect l="-930" t="-1078" b="-2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54" r="14320" b="55474"/>
          <a:stretch/>
        </p:blipFill>
        <p:spPr>
          <a:xfrm>
            <a:off x="3106275" y="1845310"/>
            <a:ext cx="4938288" cy="20086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88860" y="1818014"/>
            <a:ext cx="1009934" cy="9524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85066" y="3957590"/>
            <a:ext cx="479984" cy="464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85066" y="5417126"/>
            <a:ext cx="479984" cy="464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785066" y="4693963"/>
            <a:ext cx="479984" cy="46402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844226" y="4761865"/>
            <a:ext cx="358553" cy="33697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23843</TotalTime>
  <Words>191</Words>
  <Application>Microsoft Office PowerPoint</Application>
  <PresentationFormat>Широкоэкранный</PresentationFormat>
  <Paragraphs>81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 Math</vt:lpstr>
      <vt:lpstr>Roboto Condensed</vt:lpstr>
      <vt:lpstr>Source Sans Pro</vt:lpstr>
      <vt:lpstr>Tahoma</vt:lpstr>
      <vt:lpstr>Times New Roman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</cp:lastModifiedBy>
  <cp:revision>2765</cp:revision>
  <dcterms:created xsi:type="dcterms:W3CDTF">2017-01-10T11:09:36Z</dcterms:created>
  <dcterms:modified xsi:type="dcterms:W3CDTF">2021-03-01T13:25:27Z</dcterms:modified>
</cp:coreProperties>
</file>