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4"/>
  </p:notesMasterIdLst>
  <p:handoutMasterIdLst>
    <p:handoutMasterId r:id="rId15"/>
  </p:handoutMasterIdLst>
  <p:sldIdLst>
    <p:sldId id="398" r:id="rId4"/>
    <p:sldId id="397" r:id="rId5"/>
    <p:sldId id="461" r:id="rId6"/>
    <p:sldId id="459" r:id="rId7"/>
    <p:sldId id="460" r:id="rId8"/>
    <p:sldId id="462" r:id="rId9"/>
    <p:sldId id="466" r:id="rId10"/>
    <p:sldId id="465" r:id="rId11"/>
    <p:sldId id="464" r:id="rId12"/>
    <p:sldId id="4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461"/>
            <p14:sldId id="459"/>
            <p14:sldId id="460"/>
            <p14:sldId id="462"/>
            <p14:sldId id="466"/>
            <p14:sldId id="465"/>
            <p14:sldId id="464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3593"/>
    <a:srgbClr val="F7FDFF"/>
    <a:srgbClr val="AFEAFF"/>
    <a:srgbClr val="E2E2E2"/>
    <a:srgbClr val="EEEEEE"/>
    <a:srgbClr val="002776"/>
    <a:srgbClr val="ECECEC"/>
    <a:srgbClr val="E7F9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6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01/03/2021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2810391" y="2132913"/>
            <a:ext cx="3338287" cy="72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</a:t>
            </a:r>
            <a:endParaRPr lang="ru-RU" sz="49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1023235" y="2948915"/>
            <a:ext cx="86116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 ұғымының физикалық мағынасын </a:t>
            </a:r>
            <a:endParaRPr lang="kk-KZ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түсіндіруді білдіңіздер.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Title 14">
            <a:extLst/>
          </p:cNvPr>
          <p:cNvSpPr txBox="1">
            <a:spLocks/>
          </p:cNvSpPr>
          <p:nvPr/>
        </p:nvSpPr>
        <p:spPr>
          <a:xfrm>
            <a:off x="1124862" y="1416079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9847" y="2920779"/>
            <a:ext cx="86116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 ұғымының физикалық мағынасын </a:t>
            </a:r>
            <a:endParaRPr lang="kk-KZ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түсіндіруді білесіздер.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Title 14">
            <a:extLst/>
          </p:cNvPr>
          <p:cNvSpPr txBox="1">
            <a:spLocks/>
          </p:cNvSpPr>
          <p:nvPr/>
        </p:nvSpPr>
        <p:spPr>
          <a:xfrm>
            <a:off x="1122680" y="1247470"/>
            <a:ext cx="6319867" cy="84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Бүгінгі сабақта: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833" t="43542" r="13542" b="8958"/>
          <a:stretch/>
        </p:blipFill>
        <p:spPr>
          <a:xfrm>
            <a:off x="5910471" y="3555251"/>
            <a:ext cx="3543300" cy="2082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847" t="29542" r="12152" b="607"/>
          <a:stretch/>
        </p:blipFill>
        <p:spPr>
          <a:xfrm>
            <a:off x="1891308" y="3455055"/>
            <a:ext cx="3224213" cy="2282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051" t="28333" r="52292" b="37709"/>
          <a:stretch/>
        </p:blipFill>
        <p:spPr>
          <a:xfrm>
            <a:off x="7262258" y="825195"/>
            <a:ext cx="3900488" cy="2328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61302" t="28125" r="3698" b="37500"/>
          <a:stretch/>
        </p:blipFill>
        <p:spPr>
          <a:xfrm>
            <a:off x="4057649" y="810603"/>
            <a:ext cx="3200401" cy="2357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5489" t="16501" r="53516" b="45555"/>
          <a:stretch/>
        </p:blipFill>
        <p:spPr>
          <a:xfrm>
            <a:off x="1122966" y="1216410"/>
            <a:ext cx="2811440" cy="19516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3505432">
            <a:off x="890951" y="2620367"/>
            <a:ext cx="1019733" cy="30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6011" y="1383923"/>
            <a:ext cx="109018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Жұмыстың орындалу жылдамдығын сипаттайтын шама</a:t>
            </a:r>
            <a:r>
              <a:rPr lang="kk-KZ" sz="2400" b="1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қуат </a:t>
            </a:r>
            <a:r>
              <a:rPr lang="kk-KZ" sz="24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</a:t>
            </a:r>
          </a:p>
          <a:p>
            <a:r>
              <a:rPr lang="kk-KZ" sz="24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аталады.</a:t>
            </a:r>
          </a:p>
          <a:p>
            <a:endParaRPr lang="en-US" sz="2400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</a:p>
          <a:p>
            <a:endParaRPr lang="kk-KZ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қуат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жұмыс 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 істеуге кеткен уақыт</a:t>
            </a:r>
          </a:p>
          <a:p>
            <a:endParaRPr lang="kk-KZ" sz="24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36738"/>
            <a:ext cx="1620737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2376" y="4544705"/>
            <a:ext cx="736979" cy="14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9143" y="2530893"/>
            <a:ext cx="2214207" cy="8145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67245" y="2529497"/>
            <a:ext cx="1433629" cy="8133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49933" y="2537111"/>
                <a:ext cx="1992853" cy="805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Қуат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ru-RU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32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жұмыс</m:t>
                        </m:r>
                      </m:num>
                      <m:den>
                        <m:r>
                          <a:rPr lang="kk-KZ" sz="32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уақыт</m:t>
                        </m:r>
                      </m:den>
                    </m:f>
                  </m:oMath>
                </a14:m>
                <a:endPara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933" y="2537111"/>
                <a:ext cx="1992853" cy="805733"/>
              </a:xfrm>
              <a:prstGeom prst="rect">
                <a:avLst/>
              </a:prstGeom>
              <a:blipFill>
                <a:blip r:embed="rId2"/>
                <a:stretch>
                  <a:fillRect l="-3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666934" y="2584770"/>
                <a:ext cx="1093569" cy="714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kk-KZ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934" y="2584770"/>
                <a:ext cx="1093569" cy="714939"/>
              </a:xfrm>
              <a:prstGeom prst="rect">
                <a:avLst/>
              </a:prstGeom>
              <a:blipFill>
                <a:blip r:embed="rId3"/>
                <a:stretch>
                  <a:fillRect l="-8939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poslovniforum.hr/poljoprivreda/poljoslike/farmer001_1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29" y="3475886"/>
            <a:ext cx="2291118" cy="22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06011" y="1383923"/>
                <a:ext cx="10901836" cy="8003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Қуатты өлшеудің бірлігіне 1 секундта істелетін 1 джоуль жұмыс </a:t>
                </a:r>
              </a:p>
              <a:p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алынады. </a:t>
                </a:r>
              </a:p>
              <a:p>
                <a:endParaRPr lang="kk-KZ" sz="2400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1Ватт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Джоуль</m:t>
                        </m:r>
                      </m:num>
                      <m:den>
                        <m:r>
                          <a:rPr lang="ru-RU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секунд</m:t>
                        </m:r>
                      </m:den>
                    </m:f>
                  </m:oMath>
                </a14:m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немесе</a:t>
                </a:r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1Вт </a:t>
                </a:r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3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ru-RU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Дж</m:t>
                        </m:r>
                      </m:num>
                      <m:den>
                        <m:r>
                          <a:rPr lang="ru-RU" sz="3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ru-RU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с</m:t>
                        </m:r>
                      </m:den>
                    </m:f>
                  </m:oMath>
                </a14:m>
                <a:endPara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Қуаттың үлкен де, кіші де бірліктері бар:</a:t>
                </a: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мегаватт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МВт)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1000000 Вт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p>
                    </m:sSup>
                    <m:r>
                      <a:rPr lang="kk-KZ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Вт</m:t>
                    </m:r>
                  </m:oMath>
                </a14:m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киловатт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 кВт) = 1000 Вт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Вт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милливатт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мВт)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,001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Вт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Вт</a:t>
                </a:r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микроватт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мкВт)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0,000001 Вт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Вт</a:t>
                </a:r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</a:t>
                </a:r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</a:t>
                </a:r>
              </a:p>
              <a:p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</a:t>
                </a:r>
              </a:p>
              <a:p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</a:t>
                </a:r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1383923"/>
                <a:ext cx="10901836" cy="8003473"/>
              </a:xfrm>
              <a:prstGeom prst="rect">
                <a:avLst/>
              </a:prstGeom>
              <a:blipFill>
                <a:blip r:embed="rId2"/>
                <a:stretch>
                  <a:fillRect l="-895" t="-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36738"/>
            <a:ext cx="5249762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Қуаттың өлшем бірлігі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7996" y="5210951"/>
            <a:ext cx="2535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Джеймс Уатт</a:t>
            </a:r>
            <a:endParaRPr lang="kk-KZ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1736-1819 жж</a:t>
            </a:r>
            <a:endParaRPr lang="kk-KZ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6875" t="20001" r="13125" b="13749"/>
          <a:stretch/>
        </p:blipFill>
        <p:spPr>
          <a:xfrm>
            <a:off x="7342793" y="2387833"/>
            <a:ext cx="2001449" cy="28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9" y="736738"/>
            <a:ext cx="2323170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 күші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504" y="1450910"/>
            <a:ext cx="10379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Джеймс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Уаттың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бірлігін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қолданды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ойлап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тапқан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машинасының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жұмысын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аттың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жұмысымен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салыстыру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машинасының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қуаттылығын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анықтаған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050" name="Picture 2" descr="https://clipart-best.com/img/horse/horse-clip-art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3" y="2801272"/>
            <a:ext cx="2942535" cy="22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82709" y="4973538"/>
            <a:ext cx="324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ат күші ≈ 736 Вт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97" t="49184" r="67536" b="27792"/>
          <a:stretch/>
        </p:blipFill>
        <p:spPr>
          <a:xfrm>
            <a:off x="4160800" y="3337496"/>
            <a:ext cx="2387012" cy="178584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01279" y="4969183"/>
            <a:ext cx="1904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ат күші </a:t>
            </a:r>
          </a:p>
          <a:p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 59 кВт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38" t="10384" r="3509" b="9407"/>
          <a:stretch/>
        </p:blipFill>
        <p:spPr>
          <a:xfrm>
            <a:off x="6770505" y="3651514"/>
            <a:ext cx="2916689" cy="141266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601387" y="4964827"/>
            <a:ext cx="1908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 ат күші </a:t>
            </a:r>
          </a:p>
          <a:p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 48,5 кВт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2025" y="2314406"/>
            <a:ext cx="2067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Берілгені: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772285" y="2431848"/>
            <a:ext cx="2901" cy="178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606" y="3647110"/>
            <a:ext cx="1724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59592" y="3679194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9100" y="2314106"/>
            <a:ext cx="158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88788" y="4182746"/>
            <a:ext cx="3436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212,4 МДж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3221" y="3095538"/>
            <a:ext cx="2020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сағ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27564" y="2715354"/>
            <a:ext cx="1905508" cy="4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59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кВт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355274" y="2695289"/>
                <a:ext cx="989373" cy="714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274" y="2695289"/>
                <a:ext cx="989373" cy="714939"/>
              </a:xfrm>
              <a:prstGeom prst="rect">
                <a:avLst/>
              </a:prstGeom>
              <a:blipFill>
                <a:blip r:embed="rId2"/>
                <a:stretch>
                  <a:fillRect l="-9202" b="-1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931525" y="714753"/>
            <a:ext cx="101189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Қуаты 59 кВт трактор 1 сағатта қанша жұмыс жасайды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93963" y="2306085"/>
            <a:ext cx="1016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ХБЖ</a:t>
            </a:r>
            <a:endParaRPr lang="ru-RU" sz="24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384514" y="2439870"/>
            <a:ext cx="2901" cy="178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752090" y="2707333"/>
                <a:ext cx="17101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59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Вт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90" y="2707333"/>
                <a:ext cx="1710136" cy="461665"/>
              </a:xfrm>
              <a:prstGeom prst="rect">
                <a:avLst/>
              </a:prstGeom>
              <a:blipFill>
                <a:blip r:embed="rId3"/>
                <a:stretch>
                  <a:fillRect l="-5338" t="-11842" r="-4270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2776155" y="3100363"/>
            <a:ext cx="171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3600 с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15628" y="2831648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N ∙ t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339231" y="3401140"/>
                <a:ext cx="55108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= 59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Вт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∙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3600 с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212,4 МДж</a:t>
                </a:r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31" y="3401140"/>
                <a:ext cx="5510890" cy="461665"/>
              </a:xfrm>
              <a:prstGeom prst="rect">
                <a:avLst/>
              </a:prstGeom>
              <a:blipFill>
                <a:blip r:embed="rId5"/>
                <a:stretch>
                  <a:fillRect l="-1770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" grpId="0"/>
      <p:bldP spid="22" grpId="0"/>
      <p:bldP spid="30" grpId="0"/>
      <p:bldP spid="35" grpId="0"/>
      <p:bldP spid="34" grpId="0"/>
      <p:bldP spid="37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2025" y="2314406"/>
            <a:ext cx="2067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Берілгені: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44999" y="2431848"/>
            <a:ext cx="2901" cy="178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66864" y="3656945"/>
            <a:ext cx="2086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59592" y="3679194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343" y="2314106"/>
            <a:ext cx="158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396613" y="4196032"/>
            <a:ext cx="2297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400" dirty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9053" y="3095538"/>
            <a:ext cx="247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Дж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27564" y="2715354"/>
            <a:ext cx="1905508" cy="4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066517" y="2695289"/>
                <a:ext cx="989373" cy="714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517" y="2695289"/>
                <a:ext cx="989373" cy="714939"/>
              </a:xfrm>
              <a:prstGeom prst="rect">
                <a:avLst/>
              </a:prstGeom>
              <a:blipFill>
                <a:blip r:embed="rId2"/>
                <a:stretch>
                  <a:fillRect l="-9259" b="-1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931525" y="714753"/>
            <a:ext cx="101189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№2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минут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ішінде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Дж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жасаса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механикалық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ойыншықтың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моторы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қуатты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қандай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61879" y="2306085"/>
            <a:ext cx="1016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ХБЖ</a:t>
            </a:r>
            <a:endParaRPr lang="ru-RU" sz="24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983463" y="2439870"/>
            <a:ext cx="2901" cy="178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137098" y="2707333"/>
            <a:ext cx="919988" cy="4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с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074539" y="3441243"/>
                <a:ext cx="1527982" cy="713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60 </m:t>
                        </m:r>
                        <m:r>
                          <a:rPr lang="kk-KZ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Дж</m:t>
                        </m:r>
                      </m:num>
                      <m:den>
                        <m:r>
                          <a:rPr lang="kk-KZ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60 с</m:t>
                        </m:r>
                      </m:den>
                    </m:f>
                  </m:oMath>
                </a14:m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39" y="3441243"/>
                <a:ext cx="1527982" cy="713272"/>
              </a:xfrm>
              <a:prstGeom prst="rect">
                <a:avLst/>
              </a:prstGeom>
              <a:blipFill>
                <a:blip r:embed="rId3"/>
                <a:stretch>
                  <a:fillRect l="-5976" b="-1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438249" y="3565174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Вт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87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" grpId="0"/>
      <p:bldP spid="22" grpId="0"/>
      <p:bldP spid="30" grpId="0"/>
      <p:bldP spid="35" grpId="0"/>
      <p:bldP spid="3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36738"/>
            <a:ext cx="2739354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8504" y="1450910"/>
            <a:ext cx="10379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Кестеде берілген физикалық шамаларды белгіленуі, формуласы, өлшем бірлігімен сәйкестендіріңдер.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517049"/>
                  </p:ext>
                </p:extLst>
              </p:nvPr>
            </p:nvGraphicFramePr>
            <p:xfrm>
              <a:off x="1476290" y="2568598"/>
              <a:ext cx="8128000" cy="2834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26291605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90371592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11724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55971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Физикалық шама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Белгіленуі 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Формуласы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Өлшем</a:t>
                          </a:r>
                          <a:r>
                            <a:rPr lang="kk-KZ" sz="24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бірлігі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5133013"/>
                      </a:ext>
                    </a:extLst>
                  </a:tr>
                  <a:tr h="349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Қуат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Джоуль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372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Жұмыс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 ∙ t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Ватт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25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Уақыт 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Секунд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196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517049"/>
                  </p:ext>
                </p:extLst>
              </p:nvPr>
            </p:nvGraphicFramePr>
            <p:xfrm>
              <a:off x="1476290" y="2568598"/>
              <a:ext cx="8128000" cy="2834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26291605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90371592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1172454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55971629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Физикалық шама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Белгіленуі 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Формуласы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Өлшем</a:t>
                          </a:r>
                          <a:r>
                            <a:rPr lang="kk-KZ" sz="24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бірлігі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5133013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Қуат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1719" r="-100898" b="-160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Джоуль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3722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Жұмыс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 ∙ t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Ватт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254950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Уақыт 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70313" r="-100898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4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Секунд</a:t>
                          </a:r>
                          <a:endPara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919689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2871537" y="3737811"/>
            <a:ext cx="1507958" cy="6577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675097" y="3762113"/>
            <a:ext cx="1507958" cy="6577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684295" y="3762113"/>
            <a:ext cx="1629818" cy="6366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70045" y="4435881"/>
            <a:ext cx="1314195" cy="38773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664774" y="4435881"/>
            <a:ext cx="1594846" cy="40651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976291" y="3676318"/>
            <a:ext cx="1013154" cy="7515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35705" y="3618139"/>
            <a:ext cx="1470634" cy="12723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79327" y="3680818"/>
            <a:ext cx="1634786" cy="13347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711232" y="4916328"/>
            <a:ext cx="1325568" cy="1437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6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30491</TotalTime>
  <Words>249</Words>
  <Application>Microsoft Office PowerPoint</Application>
  <PresentationFormat>Широкоэкранный</PresentationFormat>
  <Paragraphs>111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3810</cp:revision>
  <dcterms:created xsi:type="dcterms:W3CDTF">2017-01-10T11:09:36Z</dcterms:created>
  <dcterms:modified xsi:type="dcterms:W3CDTF">2021-03-01T14:55:23Z</dcterms:modified>
</cp:coreProperties>
</file>