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_rels/.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theme/theme1.xml" ContentType="application/vnd.openxmlformats-officedocument.theme+xml"/>
  <Override PartName="/ppt/theme/theme13.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10.xml" ContentType="application/vnd.openxmlformats-officedocument.theme+xml"/>
  <Override PartName="/ppt/theme/theme8.xml" ContentType="application/vnd.openxmlformats-officedocument.theme+xml"/>
  <Override PartName="/ppt/theme/theme11.xml" ContentType="application/vnd.openxmlformats-officedocument.theme+xml"/>
  <Override PartName="/ppt/theme/theme9.xml" ContentType="application/vnd.openxmlformats-officedocument.theme+xml"/>
  <Override PartName="/ppt/theme/theme12.xml" ContentType="application/vnd.openxmlformats-officedocument.theme+xml"/>
  <Override PartName="/ppt/slideMasters/_rels/slideMaster9.xml.rels" ContentType="application/vnd.openxmlformats-package.relationships+xml"/>
  <Override PartName="/ppt/slideMasters/_rels/slideMaster10.xml.rels" ContentType="application/vnd.openxmlformats-package.relationships+xml"/>
  <Override PartName="/ppt/slideMasters/_rels/slideMaster1.xml.rels" ContentType="application/vnd.openxmlformats-package.relationships+xml"/>
  <Override PartName="/ppt/slideMasters/_rels/slideMaster12.xml.rels" ContentType="application/vnd.openxmlformats-package.relationships+xml"/>
  <Override PartName="/ppt/slideMasters/_rels/slideMaster11.xml.rels" ContentType="application/vnd.openxmlformats-package.relationships+xml"/>
  <Override PartName="/ppt/slideMasters/_rels/slideMaster8.xml.rels" ContentType="application/vnd.openxmlformats-package.relationships+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4.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8.xml" ContentType="application/vnd.openxmlformats-officedocument.presentationml.slideMaster+xml"/>
  <Override PartName="/ppt/slideMasters/slideMaster11.xml" ContentType="application/vnd.openxmlformats-officedocument.presentationml.slideMaster+xml"/>
  <Override PartName="/ppt/slideMasters/slideMaster1.xml" ContentType="application/vnd.openxmlformats-officedocument.presentationml.slideMaster+xml"/>
  <Override PartName="/ppt/slideMasters/slideMaster7.xml" ContentType="application/vnd.openxmlformats-officedocument.presentationml.slideMaster+xml"/>
  <Override PartName="/ppt/slideMasters/slideMaster10.xml" ContentType="application/vnd.openxmlformats-officedocument.presentationml.slideMaster+xml"/>
  <Override PartName="/ppt/slideMasters/slideMaster2.xml" ContentType="application/vnd.openxmlformats-officedocument.presentationml.slideMaster+xml"/>
  <Override PartName="/ppt/slideMasters/slideMaster12.xml" ContentType="application/vnd.openxmlformats-officedocument.presentationml.slideMaster+xml"/>
  <Override PartName="/ppt/slideMasters/slideMaster9.xml" ContentType="application/vnd.openxmlformats-officedocument.presentationml.slideMaster+xml"/>
  <Override PartName="/ppt/notesMasters/_rels/notesMaster1.xml.rels" ContentType="application/vnd.openxmlformats-package.relationships+xml"/>
  <Override PartName="/ppt/notesMasters/notesMaster1.xml" ContentType="application/vnd.openxmlformats-officedocument.presentationml.notesMaster+xml"/>
  <Override PartName="/ppt/_rels/presentation.xml.rels" ContentType="application/vnd.openxmlformats-package.relationships+xml"/>
  <Override PartName="/ppt/media/image1.jpeg" ContentType="image/jpeg"/>
  <Override PartName="/ppt/media/image5.png" ContentType="image/png"/>
  <Override PartName="/ppt/media/image2.jpeg" ContentType="image/jpeg"/>
  <Override PartName="/ppt/media/image3.png" ContentType="image/png"/>
  <Override PartName="/ppt/media/image4.png" ContentType="image/png"/>
  <Override PartName="/ppt/slideLayouts/_rels/slideLayout4.xml.rels" ContentType="application/vnd.openxmlformats-package.relationships+xml"/>
  <Override PartName="/ppt/slideLayouts/_rels/slideLayout3.xml.rels" ContentType="application/vnd.openxmlformats-package.relationships+xml"/>
  <Override PartName="/ppt/slideLayouts/_rels/slideLayout2.xml.rels" ContentType="application/vnd.openxmlformats-package.relationships+xml"/>
  <Override PartName="/ppt/slideLayouts/_rels/slideLayout1.xml.rels" ContentType="application/vnd.openxmlformats-package.relationshi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s/slide1.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_rels/slide15.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9.xml.rels" ContentType="application/vnd.openxmlformats-package.relationships+xml"/>
  <Override PartName="/ppt/slides/_rels/slide12.xml.rels" ContentType="application/vnd.openxmlformats-package.relationships+xml"/>
  <Override PartName="/ppt/slides/_rels/slide8.xml.rels" ContentType="application/vnd.openxmlformats-package.relationships+xml"/>
  <Override PartName="/ppt/slides/_rels/slide11.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1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6.xml" ContentType="application/vnd.openxmlformats-officedocument.presentationml.slide+xml"/>
  <Override PartName="/ppt/slides/slide14.xml" ContentType="application/vnd.openxmlformats-officedocument.presentationml.slide+xml"/>
  <Override PartName="/ppt/slides/slide7.xml" ContentType="application/vnd.openxmlformats-officedocument.presentationml.slide+xml"/>
  <Override PartName="/ppt/slides/slide15.xml" ContentType="application/vnd.openxmlformats-officedocument.presentationml.slide+xml"/>
  <Override PartName="/ppt/notesSlides/_rels/notesSlide5.xml.rels" ContentType="application/vnd.openxmlformats-package.relationships+xml"/>
  <Override PartName="/ppt/notesSlides/_rels/notesSlide3.xml.rels" ContentType="application/vnd.openxmlformats-package.relationships+xml"/>
  <Override PartName="/ppt/notesSlides/_rels/notesSlide2.xml.rels" ContentType="application/vnd.openxmlformats-package.relationships+xml"/>
  <Override PartName="/ppt/notesSlides/_rels/notesSlide6.xml.rels" ContentType="application/vnd.openxmlformats-package.relationships+xml"/>
  <Override PartName="/ppt/notesSlides/_rels/notesSlide1.xml.rels" ContentType="application/vnd.openxmlformats-package.relationships+xml"/>
  <Override PartName="/ppt/notesSlides/notesSlide1.xml" ContentType="application/vnd.openxmlformats-officedocument.presentationml.notesSlide+xml"/>
  <Override PartName="/ppt/notesSlides/notesSlide6.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5.xml" ContentType="application/vnd.openxmlformats-officedocument.presentationml.notes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50" r:id="rId3"/>
    <p:sldMasterId id="2147483652" r:id="rId4"/>
    <p:sldMasterId id="2147483654" r:id="rId5"/>
    <p:sldMasterId id="2147483656" r:id="rId6"/>
    <p:sldMasterId id="2147483657" r:id="rId7"/>
    <p:sldMasterId id="2147483658" r:id="rId8"/>
    <p:sldMasterId id="2147483659" r:id="rId9"/>
    <p:sldMasterId id="2147483660" r:id="rId10"/>
    <p:sldMasterId id="2147483661" r:id="rId11"/>
    <p:sldMasterId id="2147483662" r:id="rId12"/>
    <p:sldMasterId id="2147483663" r:id="rId13"/>
  </p:sldMasterIdLst>
  <p:notesMasterIdLst>
    <p:notesMasterId r:id="rId14"/>
  </p:notesMasterIdLst>
  <p:sldIdLst>
    <p:sldId id="256" r:id="rId15"/>
    <p:sldId id="257" r:id="rId16"/>
    <p:sldId id="258" r:id="rId17"/>
    <p:sldId id="259" r:id="rId18"/>
    <p:sldId id="260" r:id="rId19"/>
    <p:sldId id="261" r:id="rId20"/>
    <p:sldId id="262" r:id="rId21"/>
    <p:sldId id="263" r:id="rId22"/>
    <p:sldId id="264" r:id="rId23"/>
    <p:sldId id="265" r:id="rId24"/>
    <p:sldId id="266" r:id="rId25"/>
    <p:sldId id="267" r:id="rId26"/>
    <p:sldId id="268" r:id="rId27"/>
    <p:sldId id="269" r:id="rId28"/>
    <p:sldId id="270" r:id="rId29"/>
    <p:sldId id="271" r:id="rId30"/>
  </p:sldIdLst>
  <p:sldSz cx="12193588"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slideMaster" Target="slideMasters/slideMaster9.xml"/><Relationship Id="rId11" Type="http://schemas.openxmlformats.org/officeDocument/2006/relationships/slideMaster" Target="slideMasters/slideMaster10.xml"/><Relationship Id="rId12" Type="http://schemas.openxmlformats.org/officeDocument/2006/relationships/slideMaster" Target="slideMasters/slideMaster11.xml"/><Relationship Id="rId13" Type="http://schemas.openxmlformats.org/officeDocument/2006/relationships/slideMaster" Target="slideMasters/slideMaster12.xml"/><Relationship Id="rId14" Type="http://schemas.openxmlformats.org/officeDocument/2006/relationships/notesMaster" Target="notesMasters/notesMaster1.xml"/><Relationship Id="rId15" Type="http://schemas.openxmlformats.org/officeDocument/2006/relationships/slide" Target="slides/slide1.xml"/><Relationship Id="rId16" Type="http://schemas.openxmlformats.org/officeDocument/2006/relationships/slide" Target="slides/slide2.xml"/><Relationship Id="rId17" Type="http://schemas.openxmlformats.org/officeDocument/2006/relationships/slide" Target="slides/slide3.xml"/><Relationship Id="rId18" Type="http://schemas.openxmlformats.org/officeDocument/2006/relationships/slide" Target="slides/slide4.xml"/><Relationship Id="rId19" Type="http://schemas.openxmlformats.org/officeDocument/2006/relationships/slide" Target="slides/slide5.xml"/><Relationship Id="rId20" Type="http://schemas.openxmlformats.org/officeDocument/2006/relationships/slide" Target="slides/slide6.xml"/><Relationship Id="rId21" Type="http://schemas.openxmlformats.org/officeDocument/2006/relationships/slide" Target="slides/slide7.xml"/><Relationship Id="rId22" Type="http://schemas.openxmlformats.org/officeDocument/2006/relationships/slide" Target="slides/slide8.xml"/><Relationship Id="rId23" Type="http://schemas.openxmlformats.org/officeDocument/2006/relationships/slide" Target="slides/slide9.xml"/><Relationship Id="rId24" Type="http://schemas.openxmlformats.org/officeDocument/2006/relationships/slide" Target="slides/slide10.xml"/><Relationship Id="rId25" Type="http://schemas.openxmlformats.org/officeDocument/2006/relationships/slide" Target="slides/slide11.xml"/><Relationship Id="rId26" Type="http://schemas.openxmlformats.org/officeDocument/2006/relationships/slide" Target="slides/slide12.xml"/><Relationship Id="rId27" Type="http://schemas.openxmlformats.org/officeDocument/2006/relationships/slide" Target="slides/slide13.xml"/><Relationship Id="rId28" Type="http://schemas.openxmlformats.org/officeDocument/2006/relationships/slide" Target="slides/slide14.xml"/><Relationship Id="rId29" Type="http://schemas.openxmlformats.org/officeDocument/2006/relationships/slide" Target="slides/slide15.xml"/><Relationship Id="rId30" Type="http://schemas.openxmlformats.org/officeDocument/2006/relationships/slide" Target="slides/slide16.xml"/><Relationship Id="rId31"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1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
          <p:cNvSpPr/>
          <p:nvPr/>
        </p:nvSpPr>
        <p:spPr>
          <a:xfrm>
            <a:off x="0" y="0"/>
            <a:ext cx="6858000" cy="9144000"/>
          </a:xfrm>
          <a:prstGeom prst="rect">
            <a:avLst/>
          </a:prstGeom>
          <a:solidFill>
            <a:srgbClr val="ffffff"/>
          </a:solidFill>
          <a:ln w="0">
            <a:noFill/>
          </a:ln>
        </p:spPr>
        <p:txBody>
          <a:bodyPr lIns="90000" rIns="90000" tIns="45000" bIns="45000" anchor="ctr" anchorCtr="1">
            <a:noAutofit/>
          </a:bodyPr>
          <a:p>
            <a:endParaRPr b="0" lang="ru-RU" sz="1800" strike="noStrike" u="none">
              <a:solidFill>
                <a:srgbClr val="ffffff"/>
              </a:solidFill>
              <a:uFillTx/>
              <a:latin typeface="Calibri"/>
            </a:endParaRPr>
          </a:p>
        </p:txBody>
      </p:sp>
      <p:sp>
        <p:nvSpPr>
          <p:cNvPr id="85" name="AutoShape 1"/>
          <p:cNvSpPr/>
          <p:nvPr/>
        </p:nvSpPr>
        <p:spPr>
          <a:xfrm>
            <a:off x="0" y="0"/>
            <a:ext cx="6858000" cy="9144000"/>
          </a:xfrm>
          <a:custGeom>
            <a:avLst/>
            <a:gdLst>
              <a:gd name="textAreaLeft" fmla="*/ 360 w 6858000"/>
              <a:gd name="textAreaRight" fmla="*/ 6857640 w 6858000"/>
              <a:gd name="textAreaTop" fmla="*/ 360 h 9144000"/>
              <a:gd name="textAreaBottom" fmla="*/ 9143640 h 9144000"/>
            </a:gdLst>
            <a:ahLst/>
            <a:rect l="textAreaLeft" t="textAreaTop" r="textAreaRight" b="textAreaBottom"/>
            <a:pathLst>
              <a:path w="21600" h="28800">
                <a:moveTo>
                  <a:pt x="5" y="0"/>
                </a:moveTo>
                <a:arcTo wR="5" hR="5" stAng="16200000" swAng="-5400000"/>
                <a:lnTo>
                  <a:pt x="0" y="28795"/>
                </a:lnTo>
                <a:arcTo wR="5" hR="5" stAng="10800000" swAng="-5400000"/>
                <a:lnTo>
                  <a:pt x="21595" y="28800"/>
                </a:lnTo>
                <a:arcTo wR="5" hR="5" stAng="5400000" swAng="-5400000"/>
                <a:lnTo>
                  <a:pt x="21600" y="5"/>
                </a:lnTo>
                <a:arcTo wR="5" hR="5" stAng="0" swAng="-5400000"/>
                <a:close/>
              </a:path>
            </a:pathLst>
          </a:custGeom>
          <a:solidFill>
            <a:srgbClr val="ffffff"/>
          </a:solidFill>
          <a:ln w="0">
            <a:noFill/>
          </a:ln>
        </p:spPr>
        <p:style>
          <a:lnRef idx="0"/>
          <a:fillRef idx="0"/>
          <a:effectRef idx="0"/>
          <a:fontRef idx="minor"/>
        </p:style>
        <p:txBody>
          <a:bodyPr wrap="none" lIns="90000" rIns="90000" tIns="46800" bIns="46800" anchor="ctr">
            <a:noAutofit/>
          </a:bodyPr>
          <a:p>
            <a:pP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86" name="AutoShape 2"/>
          <p:cNvSpPr/>
          <p:nvPr/>
        </p:nvSpPr>
        <p:spPr>
          <a:xfrm>
            <a:off x="0" y="0"/>
            <a:ext cx="6858000" cy="9144000"/>
          </a:xfrm>
          <a:custGeom>
            <a:avLst/>
            <a:gdLst>
              <a:gd name="textAreaLeft" fmla="*/ 360 w 6858000"/>
              <a:gd name="textAreaRight" fmla="*/ 6857640 w 6858000"/>
              <a:gd name="textAreaTop" fmla="*/ 360 h 9144000"/>
              <a:gd name="textAreaBottom" fmla="*/ 9143640 h 9144000"/>
            </a:gdLst>
            <a:ahLst/>
            <a:rect l="textAreaLeft" t="textAreaTop" r="textAreaRight" b="textAreaBottom"/>
            <a:pathLst>
              <a:path w="21600" h="28800">
                <a:moveTo>
                  <a:pt x="5" y="0"/>
                </a:moveTo>
                <a:arcTo wR="5" hR="5" stAng="16200000" swAng="-5400000"/>
                <a:lnTo>
                  <a:pt x="0" y="28795"/>
                </a:lnTo>
                <a:arcTo wR="5" hR="5" stAng="10800000" swAng="-5400000"/>
                <a:lnTo>
                  <a:pt x="21595" y="28800"/>
                </a:lnTo>
                <a:arcTo wR="5" hR="5" stAng="5400000" swAng="-5400000"/>
                <a:lnTo>
                  <a:pt x="21600" y="5"/>
                </a:lnTo>
                <a:arcTo wR="5" hR="5" stAng="0" swAng="-5400000"/>
                <a:close/>
              </a:path>
            </a:pathLst>
          </a:custGeom>
          <a:solidFill>
            <a:srgbClr val="ffffff"/>
          </a:solidFill>
          <a:ln w="0">
            <a:noFill/>
          </a:ln>
        </p:spPr>
        <p:style>
          <a:lnRef idx="0"/>
          <a:fillRef idx="0"/>
          <a:effectRef idx="0"/>
          <a:fontRef idx="minor"/>
        </p:style>
        <p:txBody>
          <a:bodyPr wrap="none" lIns="90000" rIns="90000" tIns="46800" bIns="46800" anchor="ctr">
            <a:noAutofit/>
          </a:bodyPr>
          <a:p>
            <a:pP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87" name="AutoShape 3"/>
          <p:cNvSpPr/>
          <p:nvPr/>
        </p:nvSpPr>
        <p:spPr>
          <a:xfrm>
            <a:off x="0" y="0"/>
            <a:ext cx="6858000" cy="9144000"/>
          </a:xfrm>
          <a:custGeom>
            <a:avLst/>
            <a:gdLst>
              <a:gd name="textAreaLeft" fmla="*/ 360 w 6858000"/>
              <a:gd name="textAreaRight" fmla="*/ 6857640 w 6858000"/>
              <a:gd name="textAreaTop" fmla="*/ 360 h 9144000"/>
              <a:gd name="textAreaBottom" fmla="*/ 9143640 h 9144000"/>
            </a:gdLst>
            <a:ahLst/>
            <a:rect l="textAreaLeft" t="textAreaTop" r="textAreaRight" b="textAreaBottom"/>
            <a:pathLst>
              <a:path w="21600" h="28800">
                <a:moveTo>
                  <a:pt x="5" y="0"/>
                </a:moveTo>
                <a:arcTo wR="5" hR="5" stAng="16200000" swAng="-5400000"/>
                <a:lnTo>
                  <a:pt x="0" y="28795"/>
                </a:lnTo>
                <a:arcTo wR="5" hR="5" stAng="10800000" swAng="-5400000"/>
                <a:lnTo>
                  <a:pt x="21595" y="28800"/>
                </a:lnTo>
                <a:arcTo wR="5" hR="5" stAng="5400000" swAng="-5400000"/>
                <a:lnTo>
                  <a:pt x="21600" y="5"/>
                </a:lnTo>
                <a:arcTo wR="5" hR="5" stAng="0" swAng="-5400000"/>
                <a:close/>
              </a:path>
            </a:pathLst>
          </a:custGeom>
          <a:solidFill>
            <a:srgbClr val="ffffff"/>
          </a:solidFill>
          <a:ln w="0">
            <a:noFill/>
          </a:ln>
        </p:spPr>
        <p:style>
          <a:lnRef idx="0"/>
          <a:fillRef idx="0"/>
          <a:effectRef idx="0"/>
          <a:fontRef idx="minor"/>
        </p:style>
        <p:txBody>
          <a:bodyPr wrap="none" lIns="90000" rIns="90000" tIns="46800" bIns="46800" anchor="ctr">
            <a:noAutofit/>
          </a:bodyPr>
          <a:p>
            <a:pP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88" name="Text Box 4"/>
          <p:cNvSpPr/>
          <p:nvPr/>
        </p:nvSpPr>
        <p:spPr>
          <a:xfrm>
            <a:off x="0" y="0"/>
            <a:ext cx="2971800" cy="457200"/>
          </a:xfrm>
          <a:prstGeom prst="rect">
            <a:avLst/>
          </a:prstGeom>
          <a:noFill/>
          <a:ln w="0">
            <a:noFill/>
          </a:ln>
        </p:spPr>
        <p:style>
          <a:lnRef idx="0"/>
          <a:fillRef idx="0"/>
          <a:effectRef idx="0"/>
          <a:fontRef idx="minor"/>
        </p:style>
        <p:txBody>
          <a:bodyPr wrap="none" lIns="90000" rIns="90000" tIns="46800" bIns="46800" anchor="ctr">
            <a:noAutofit/>
          </a:bodyPr>
          <a:p>
            <a:pP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89" name="Text Box 5"/>
          <p:cNvSpPr/>
          <p:nvPr/>
        </p:nvSpPr>
        <p:spPr>
          <a:xfrm>
            <a:off x="3884760" y="0"/>
            <a:ext cx="2968560" cy="453960"/>
          </a:xfrm>
          <a:prstGeom prst="rect">
            <a:avLst/>
          </a:prstGeom>
          <a:noFill/>
          <a:ln w="0">
            <a:noFill/>
          </a:ln>
        </p:spPr>
        <p:style>
          <a:lnRef idx="0"/>
          <a:fillRef idx="0"/>
          <a:effectRef idx="0"/>
          <a:fontRef idx="minor"/>
        </p:style>
        <p:txBody>
          <a:bodyPr wrap="none" lIns="90000" rIns="90000" tIns="46800" bIns="46800" anchor="ctr">
            <a:noAutofit/>
          </a:bodyPr>
          <a:p>
            <a:pP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90" name="PlaceHolder 1"/>
          <p:cNvSpPr>
            <a:spLocks noGrp="1"/>
          </p:cNvSpPr>
          <p:nvPr>
            <p:ph type="sldImg"/>
          </p:nvPr>
        </p:nvSpPr>
        <p:spPr>
          <a:xfrm>
            <a:off x="380880" y="685800"/>
            <a:ext cx="6091200" cy="3424320"/>
          </a:xfrm>
          <a:prstGeom prst="rect">
            <a:avLst/>
          </a:prstGeom>
          <a:noFill/>
          <a:ln cap="sq" w="12600">
            <a:solidFill>
              <a:srgbClr val="000000"/>
            </a:solidFill>
            <a:miter/>
          </a:ln>
        </p:spPr>
        <p:txBody>
          <a:bodyPr lIns="90000" rIns="90000" tIns="46800" bIns="46800" anchor="t">
            <a:noAutofit/>
          </a:bodyPr>
          <a:p>
            <a:r>
              <a:rPr b="0" lang="ru-RU" sz="3600" strike="noStrike" u="none">
                <a:solidFill>
                  <a:srgbClr val="000000"/>
                </a:solidFill>
                <a:uFillTx/>
                <a:latin typeface="Arial"/>
              </a:rPr>
              <a:t>Click to move the slide</a:t>
            </a:r>
            <a:endParaRPr b="0" lang="ru-RU" sz="3600" strike="noStrike" u="none">
              <a:solidFill>
                <a:srgbClr val="000000"/>
              </a:solidFill>
              <a:uFillTx/>
              <a:latin typeface="Arial"/>
            </a:endParaRPr>
          </a:p>
        </p:txBody>
      </p:sp>
      <p:sp>
        <p:nvSpPr>
          <p:cNvPr id="91" name="PlaceHolder 2"/>
          <p:cNvSpPr>
            <a:spLocks noGrp="1"/>
          </p:cNvSpPr>
          <p:nvPr>
            <p:ph type="body"/>
          </p:nvPr>
        </p:nvSpPr>
        <p:spPr>
          <a:xfrm>
            <a:off x="685440" y="4343040"/>
            <a:ext cx="5481720" cy="4110120"/>
          </a:xfrm>
          <a:prstGeom prst="rect">
            <a:avLst/>
          </a:prstGeom>
          <a:noFill/>
          <a:ln w="0">
            <a:noFill/>
          </a:ln>
        </p:spPr>
        <p:txBody>
          <a:bodyPr lIns="90000" rIns="90000" tIns="46800" bIns="46800" anchor="t">
            <a:noAutofit/>
          </a:bodyPr>
          <a:p>
            <a:pPr indent="0">
              <a:spcBef>
                <a:spcPts val="451"/>
              </a:spcBef>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ru-RU" sz="1200" strike="noStrike" u="none">
                <a:solidFill>
                  <a:srgbClr val="000000"/>
                </a:solidFill>
                <a:uFillTx/>
                <a:latin typeface="Times New Roman"/>
              </a:rPr>
              <a:t>Click to edit the notes format</a:t>
            </a:r>
            <a:endParaRPr b="0" lang="ru-RU" sz="1200" strike="noStrike" u="none">
              <a:solidFill>
                <a:srgbClr val="000000"/>
              </a:solidFill>
              <a:uFillTx/>
              <a:latin typeface="Times New Roman"/>
            </a:endParaRPr>
          </a:p>
        </p:txBody>
      </p:sp>
      <p:sp>
        <p:nvSpPr>
          <p:cNvPr id="92" name="Text Box 8"/>
          <p:cNvSpPr/>
          <p:nvPr/>
        </p:nvSpPr>
        <p:spPr>
          <a:xfrm>
            <a:off x="0" y="8685360"/>
            <a:ext cx="2971800" cy="457200"/>
          </a:xfrm>
          <a:prstGeom prst="rect">
            <a:avLst/>
          </a:prstGeom>
          <a:noFill/>
          <a:ln w="0">
            <a:noFill/>
          </a:ln>
        </p:spPr>
        <p:style>
          <a:lnRef idx="0"/>
          <a:fillRef idx="0"/>
          <a:effectRef idx="0"/>
          <a:fontRef idx="minor"/>
        </p:style>
        <p:txBody>
          <a:bodyPr wrap="none" lIns="90000" rIns="90000" tIns="46800" bIns="46800" anchor="ctr">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93" name="PlaceHolder 3"/>
          <p:cNvSpPr>
            <a:spLocks noGrp="1"/>
          </p:cNvSpPr>
          <p:nvPr>
            <p:ph type="sldNum" idx="37"/>
          </p:nvPr>
        </p:nvSpPr>
        <p:spPr>
          <a:xfrm>
            <a:off x="3884400" y="8685360"/>
            <a:ext cx="2966760" cy="452160"/>
          </a:xfrm>
          <a:prstGeom prst="rect">
            <a:avLst/>
          </a:prstGeom>
          <a:noFill/>
          <a:ln w="0">
            <a:noFill/>
          </a:ln>
        </p:spPr>
        <p:txBody>
          <a:bodyPr lIns="90000" rIns="90000" tIns="46800" bIns="46800" anchor="b">
            <a:noAutofit/>
          </a:bodyPr>
          <a:lstStyle>
            <a:lvl1pPr indent="0" algn="r">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defRPr b="0" sz="1200" strike="noStrike" u="none">
                <a:solidFill>
                  <a:srgbClr val="000000"/>
                </a:solidFill>
                <a:uFillTx/>
                <a:latin typeface="Calibri"/>
              </a:defRPr>
            </a:lvl1pPr>
          </a:lstStyle>
          <a:p>
            <a:pPr indent="0" algn="r">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3D7B8C65-C922-4FB8-874E-6E15896ED068}" type="slidenum">
              <a:rPr b="0" sz="1200" strike="noStrike" u="none">
                <a:solidFill>
                  <a:srgbClr val="000000"/>
                </a:solidFill>
                <a:uFillTx/>
                <a:latin typeface="Calibri"/>
              </a:rPr>
              <a:t>&lt;number&gt;</a:t>
            </a:fld>
            <a:endParaRPr b="0" lang="ru-RU" sz="1200" strike="noStrike" u="none">
              <a:solidFill>
                <a:srgbClr val="000000"/>
              </a:solidFill>
              <a:uFillTx/>
              <a:latin typeface="Calibri"/>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Rectangle 9"/>
          <p:cNvSpPr/>
          <p:nvPr/>
        </p:nvSpPr>
        <p:spPr>
          <a:xfrm>
            <a:off x="3884760" y="8685360"/>
            <a:ext cx="2966760" cy="452160"/>
          </a:xfrm>
          <a:prstGeom prst="rect">
            <a:avLst/>
          </a:prstGeom>
          <a:noFill/>
          <a:ln w="0">
            <a:noFill/>
          </a:ln>
        </p:spPr>
        <p:style>
          <a:lnRef idx="0"/>
          <a:fillRef idx="0"/>
          <a:effectRef idx="0"/>
          <a:fontRef idx="minor"/>
        </p:style>
        <p:txBody>
          <a:bodyPr lIns="90000" rIns="90000" tIns="46800" bIns="46800" anchor="b">
            <a:noAutofit/>
          </a:bodyPr>
          <a:p>
            <a:pPr algn="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9FFBA334-AEC0-461E-9678-3BCBC880FCF4}" type="slidenum">
              <a:rPr b="0" sz="1200" strike="noStrike" u="none">
                <a:solidFill>
                  <a:srgbClr val="000000"/>
                </a:solidFill>
                <a:uFillTx/>
                <a:latin typeface="Calibri"/>
                <a:ea typeface="Microsoft YaHei"/>
              </a:rPr>
              <a:t>&lt;number&gt;</a:t>
            </a:fld>
            <a:endParaRPr b="0" lang="ru-RU" sz="1200" strike="noStrike" u="none">
              <a:solidFill>
                <a:srgbClr val="ffffff"/>
              </a:solidFill>
              <a:uFillTx/>
              <a:latin typeface="Calibri"/>
            </a:endParaRPr>
          </a:p>
        </p:txBody>
      </p:sp>
      <p:sp>
        <p:nvSpPr>
          <p:cNvPr id="156" name="Text Box 1"/>
          <p:cNvSpPr/>
          <p:nvPr/>
        </p:nvSpPr>
        <p:spPr>
          <a:xfrm>
            <a:off x="3884760" y="8685360"/>
            <a:ext cx="2968560" cy="453960"/>
          </a:xfrm>
          <a:prstGeom prst="rect">
            <a:avLst/>
          </a:prstGeom>
          <a:noFill/>
          <a:ln w="0">
            <a:noFill/>
          </a:ln>
        </p:spPr>
        <p:style>
          <a:lnRef idx="0"/>
          <a:fillRef idx="0"/>
          <a:effectRef idx="0"/>
          <a:fontRef idx="minor"/>
        </p:style>
        <p:txBody>
          <a:bodyPr lIns="90000" rIns="90000" tIns="46800" bIns="46800" anchor="b">
            <a:noAutofit/>
          </a:bodyPr>
          <a:p>
            <a:pPr algn="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1C60A68A-26AC-407F-9100-F5B7EDAEAAF9}" type="slidenum">
              <a:rPr b="0" lang="ru-RU" sz="1200" strike="noStrike" u="none">
                <a:solidFill>
                  <a:srgbClr val="000000"/>
                </a:solidFill>
                <a:uFillTx/>
                <a:latin typeface="Calibri"/>
                <a:ea typeface="Microsoft YaHei"/>
              </a:rPr>
              <a:t>&lt;number&gt;</a:t>
            </a:fld>
            <a:endParaRPr b="0" lang="ru-RU" sz="1200" strike="noStrike" u="none">
              <a:solidFill>
                <a:srgbClr val="ffffff"/>
              </a:solidFill>
              <a:uFillTx/>
              <a:latin typeface="Calibri"/>
            </a:endParaRPr>
          </a:p>
        </p:txBody>
      </p:sp>
      <p:sp>
        <p:nvSpPr>
          <p:cNvPr id="157" name="PlaceHolder 1"/>
          <p:cNvSpPr>
            <a:spLocks noGrp="1"/>
          </p:cNvSpPr>
          <p:nvPr>
            <p:ph type="sldImg"/>
          </p:nvPr>
        </p:nvSpPr>
        <p:spPr>
          <a:xfrm>
            <a:off x="380880" y="685800"/>
            <a:ext cx="6096240" cy="3429000"/>
          </a:xfrm>
          <a:prstGeom prst="rect">
            <a:avLst/>
          </a:prstGeom>
          <a:ln w="0">
            <a:noFill/>
          </a:ln>
        </p:spPr>
      </p:sp>
      <p:sp>
        <p:nvSpPr>
          <p:cNvPr id="158" name="PlaceHolder 2"/>
          <p:cNvSpPr>
            <a:spLocks noGrp="1"/>
          </p:cNvSpPr>
          <p:nvPr>
            <p:ph type="body"/>
          </p:nvPr>
        </p:nvSpPr>
        <p:spPr>
          <a:xfrm>
            <a:off x="685800" y="4343400"/>
            <a:ext cx="5486400" cy="4114800"/>
          </a:xfrm>
          <a:prstGeom prst="rect">
            <a:avLst/>
          </a:prstGeom>
          <a:noFill/>
          <a:ln w="0">
            <a:noFill/>
          </a:ln>
        </p:spPr>
        <p:txBody>
          <a:bodyPr lIns="0" rIns="0" tIns="0" bIns="0" anchor="ctr">
            <a:noAutofit/>
          </a:bodyPr>
          <a:p>
            <a:pPr indent="0">
              <a:spcBef>
                <a:spcPts val="451"/>
              </a:spcBef>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200" strike="noStrike" u="none">
              <a:solidFill>
                <a:srgbClr val="000000"/>
              </a:solidFill>
              <a:uFillTx/>
              <a:latin typeface="Times New Roman"/>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Rectangle 9"/>
          <p:cNvSpPr/>
          <p:nvPr/>
        </p:nvSpPr>
        <p:spPr>
          <a:xfrm>
            <a:off x="3884760" y="8685360"/>
            <a:ext cx="2966760" cy="452160"/>
          </a:xfrm>
          <a:prstGeom prst="rect">
            <a:avLst/>
          </a:prstGeom>
          <a:noFill/>
          <a:ln w="0">
            <a:noFill/>
          </a:ln>
        </p:spPr>
        <p:style>
          <a:lnRef idx="0"/>
          <a:fillRef idx="0"/>
          <a:effectRef idx="0"/>
          <a:fontRef idx="minor"/>
        </p:style>
        <p:txBody>
          <a:bodyPr lIns="90000" rIns="90000" tIns="46800" bIns="46800" anchor="b">
            <a:noAutofit/>
          </a:bodyPr>
          <a:p>
            <a:pPr algn="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90E1EC62-3342-4A72-A074-57514F5C9F6E}" type="slidenum">
              <a:rPr b="0" sz="1200" strike="noStrike" u="none">
                <a:solidFill>
                  <a:srgbClr val="000000"/>
                </a:solidFill>
                <a:uFillTx/>
                <a:latin typeface="Calibri"/>
                <a:ea typeface="Microsoft YaHei"/>
              </a:rPr>
              <a:t>&lt;number&gt;</a:t>
            </a:fld>
            <a:endParaRPr b="0" lang="ru-RU" sz="1200" strike="noStrike" u="none">
              <a:solidFill>
                <a:srgbClr val="ffffff"/>
              </a:solidFill>
              <a:uFillTx/>
              <a:latin typeface="Calibri"/>
            </a:endParaRPr>
          </a:p>
        </p:txBody>
      </p:sp>
      <p:sp>
        <p:nvSpPr>
          <p:cNvPr id="160" name="Text Box 1"/>
          <p:cNvSpPr/>
          <p:nvPr/>
        </p:nvSpPr>
        <p:spPr>
          <a:xfrm>
            <a:off x="3884760" y="8685360"/>
            <a:ext cx="2968560" cy="453960"/>
          </a:xfrm>
          <a:prstGeom prst="rect">
            <a:avLst/>
          </a:prstGeom>
          <a:noFill/>
          <a:ln w="0">
            <a:noFill/>
          </a:ln>
        </p:spPr>
        <p:style>
          <a:lnRef idx="0"/>
          <a:fillRef idx="0"/>
          <a:effectRef idx="0"/>
          <a:fontRef idx="minor"/>
        </p:style>
        <p:txBody>
          <a:bodyPr lIns="90000" rIns="90000" tIns="46800" bIns="46800" anchor="b">
            <a:noAutofit/>
          </a:bodyPr>
          <a:p>
            <a:pPr algn="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27E5A9C4-F095-48A6-892B-FE5267A26F9F}" type="slidenum">
              <a:rPr b="0" lang="ru-RU" sz="1200" strike="noStrike" u="none">
                <a:solidFill>
                  <a:srgbClr val="000000"/>
                </a:solidFill>
                <a:uFillTx/>
                <a:latin typeface="Calibri"/>
                <a:ea typeface="Microsoft YaHei"/>
              </a:rPr>
              <a:t>&lt;number&gt;</a:t>
            </a:fld>
            <a:endParaRPr b="0" lang="ru-RU" sz="1200" strike="noStrike" u="none">
              <a:solidFill>
                <a:srgbClr val="ffffff"/>
              </a:solidFill>
              <a:uFillTx/>
              <a:latin typeface="Calibri"/>
            </a:endParaRPr>
          </a:p>
        </p:txBody>
      </p:sp>
      <p:sp>
        <p:nvSpPr>
          <p:cNvPr id="161" name="PlaceHolder 1"/>
          <p:cNvSpPr>
            <a:spLocks noGrp="1"/>
          </p:cNvSpPr>
          <p:nvPr>
            <p:ph type="sldImg"/>
          </p:nvPr>
        </p:nvSpPr>
        <p:spPr>
          <a:xfrm>
            <a:off x="380880" y="685800"/>
            <a:ext cx="6096240" cy="3429000"/>
          </a:xfrm>
          <a:prstGeom prst="rect">
            <a:avLst/>
          </a:prstGeom>
          <a:ln w="0">
            <a:noFill/>
          </a:ln>
        </p:spPr>
      </p:sp>
      <p:sp>
        <p:nvSpPr>
          <p:cNvPr id="162" name="PlaceHolder 2"/>
          <p:cNvSpPr>
            <a:spLocks noGrp="1"/>
          </p:cNvSpPr>
          <p:nvPr>
            <p:ph type="body"/>
          </p:nvPr>
        </p:nvSpPr>
        <p:spPr>
          <a:xfrm>
            <a:off x="685800" y="4343400"/>
            <a:ext cx="5486400" cy="4114800"/>
          </a:xfrm>
          <a:prstGeom prst="rect">
            <a:avLst/>
          </a:prstGeom>
          <a:noFill/>
          <a:ln w="0">
            <a:noFill/>
          </a:ln>
        </p:spPr>
        <p:txBody>
          <a:bodyPr lIns="0" rIns="0" tIns="0" bIns="0" anchor="ctr">
            <a:noAutofit/>
          </a:bodyPr>
          <a:p>
            <a:pPr indent="0">
              <a:spcBef>
                <a:spcPts val="451"/>
              </a:spcBef>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200" strike="noStrike" u="none">
              <a:solidFill>
                <a:srgbClr val="000000"/>
              </a:solidFill>
              <a:uFillTx/>
              <a:latin typeface="Times New Roman"/>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Rectangle 9"/>
          <p:cNvSpPr/>
          <p:nvPr/>
        </p:nvSpPr>
        <p:spPr>
          <a:xfrm>
            <a:off x="3884760" y="8685360"/>
            <a:ext cx="2966760" cy="452160"/>
          </a:xfrm>
          <a:prstGeom prst="rect">
            <a:avLst/>
          </a:prstGeom>
          <a:noFill/>
          <a:ln w="0">
            <a:noFill/>
          </a:ln>
        </p:spPr>
        <p:style>
          <a:lnRef idx="0"/>
          <a:fillRef idx="0"/>
          <a:effectRef idx="0"/>
          <a:fontRef idx="minor"/>
        </p:style>
        <p:txBody>
          <a:bodyPr lIns="90000" rIns="90000" tIns="46800" bIns="46800" anchor="b">
            <a:noAutofit/>
          </a:bodyPr>
          <a:p>
            <a:pPr algn="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B1198388-718D-43DC-B874-0B9A71224C5C}" type="slidenum">
              <a:rPr b="0" sz="1200" strike="noStrike" u="none">
                <a:solidFill>
                  <a:srgbClr val="000000"/>
                </a:solidFill>
                <a:uFillTx/>
                <a:latin typeface="Calibri"/>
                <a:ea typeface="Microsoft YaHei"/>
              </a:rPr>
              <a:t>&lt;number&gt;</a:t>
            </a:fld>
            <a:endParaRPr b="0" lang="ru-RU" sz="1200" strike="noStrike" u="none">
              <a:solidFill>
                <a:srgbClr val="ffffff"/>
              </a:solidFill>
              <a:uFillTx/>
              <a:latin typeface="Calibri"/>
            </a:endParaRPr>
          </a:p>
        </p:txBody>
      </p:sp>
      <p:sp>
        <p:nvSpPr>
          <p:cNvPr id="164" name="Text Box 1"/>
          <p:cNvSpPr/>
          <p:nvPr/>
        </p:nvSpPr>
        <p:spPr>
          <a:xfrm>
            <a:off x="3884760" y="8685360"/>
            <a:ext cx="2968560" cy="453960"/>
          </a:xfrm>
          <a:prstGeom prst="rect">
            <a:avLst/>
          </a:prstGeom>
          <a:noFill/>
          <a:ln w="0">
            <a:noFill/>
          </a:ln>
        </p:spPr>
        <p:style>
          <a:lnRef idx="0"/>
          <a:fillRef idx="0"/>
          <a:effectRef idx="0"/>
          <a:fontRef idx="minor"/>
        </p:style>
        <p:txBody>
          <a:bodyPr lIns="90000" rIns="90000" tIns="46800" bIns="46800" anchor="b">
            <a:noAutofit/>
          </a:bodyPr>
          <a:p>
            <a:pPr algn="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8724164A-DB1E-4715-A9E0-F2C80C839B7A}" type="slidenum">
              <a:rPr b="0" lang="ru-RU" sz="1200" strike="noStrike" u="none">
                <a:solidFill>
                  <a:srgbClr val="000000"/>
                </a:solidFill>
                <a:uFillTx/>
                <a:latin typeface="Calibri"/>
                <a:ea typeface="Microsoft YaHei"/>
              </a:rPr>
              <a:t>&lt;number&gt;</a:t>
            </a:fld>
            <a:endParaRPr b="0" lang="ru-RU" sz="1200" strike="noStrike" u="none">
              <a:solidFill>
                <a:srgbClr val="ffffff"/>
              </a:solidFill>
              <a:uFillTx/>
              <a:latin typeface="Calibri"/>
            </a:endParaRPr>
          </a:p>
        </p:txBody>
      </p:sp>
      <p:sp>
        <p:nvSpPr>
          <p:cNvPr id="165" name="PlaceHolder 1"/>
          <p:cNvSpPr>
            <a:spLocks noGrp="1"/>
          </p:cNvSpPr>
          <p:nvPr>
            <p:ph type="sldImg"/>
          </p:nvPr>
        </p:nvSpPr>
        <p:spPr>
          <a:xfrm>
            <a:off x="380880" y="685800"/>
            <a:ext cx="6096240" cy="3429000"/>
          </a:xfrm>
          <a:prstGeom prst="rect">
            <a:avLst/>
          </a:prstGeom>
          <a:ln w="0">
            <a:noFill/>
          </a:ln>
        </p:spPr>
      </p:sp>
      <p:sp>
        <p:nvSpPr>
          <p:cNvPr id="166" name="PlaceHolder 2"/>
          <p:cNvSpPr>
            <a:spLocks noGrp="1"/>
          </p:cNvSpPr>
          <p:nvPr>
            <p:ph type="body"/>
          </p:nvPr>
        </p:nvSpPr>
        <p:spPr>
          <a:xfrm>
            <a:off x="685800" y="4343400"/>
            <a:ext cx="5486400" cy="4114800"/>
          </a:xfrm>
          <a:prstGeom prst="rect">
            <a:avLst/>
          </a:prstGeom>
          <a:noFill/>
          <a:ln w="0">
            <a:noFill/>
          </a:ln>
        </p:spPr>
        <p:txBody>
          <a:bodyPr lIns="0" rIns="0" tIns="0" bIns="0" anchor="ctr">
            <a:noAutofit/>
          </a:bodyPr>
          <a:p>
            <a:pPr indent="0">
              <a:spcBef>
                <a:spcPts val="451"/>
              </a:spcBef>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200" strike="noStrike" u="none">
              <a:solidFill>
                <a:srgbClr val="000000"/>
              </a:solidFill>
              <a:uFillTx/>
              <a:latin typeface="Times New Roman"/>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7" name="Rectangle 9"/>
          <p:cNvSpPr/>
          <p:nvPr/>
        </p:nvSpPr>
        <p:spPr>
          <a:xfrm>
            <a:off x="3884760" y="8685360"/>
            <a:ext cx="2966760" cy="452160"/>
          </a:xfrm>
          <a:prstGeom prst="rect">
            <a:avLst/>
          </a:prstGeom>
          <a:noFill/>
          <a:ln w="0">
            <a:noFill/>
          </a:ln>
        </p:spPr>
        <p:style>
          <a:lnRef idx="0"/>
          <a:fillRef idx="0"/>
          <a:effectRef idx="0"/>
          <a:fontRef idx="minor"/>
        </p:style>
        <p:txBody>
          <a:bodyPr lIns="90000" rIns="90000" tIns="46800" bIns="46800" anchor="b">
            <a:noAutofit/>
          </a:bodyPr>
          <a:p>
            <a:pPr algn="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908BF486-D7C2-44DA-9A8A-C39F0A89CCDD}" type="slidenum">
              <a:rPr b="0" sz="1200" strike="noStrike" u="none">
                <a:solidFill>
                  <a:srgbClr val="000000"/>
                </a:solidFill>
                <a:uFillTx/>
                <a:latin typeface="Calibri"/>
                <a:ea typeface="Microsoft YaHei"/>
              </a:rPr>
              <a:t>&lt;number&gt;</a:t>
            </a:fld>
            <a:endParaRPr b="0" lang="ru-RU" sz="1200" strike="noStrike" u="none">
              <a:solidFill>
                <a:srgbClr val="ffffff"/>
              </a:solidFill>
              <a:uFillTx/>
              <a:latin typeface="Calibri"/>
            </a:endParaRPr>
          </a:p>
        </p:txBody>
      </p:sp>
      <p:sp>
        <p:nvSpPr>
          <p:cNvPr id="168" name="Text Box 1"/>
          <p:cNvSpPr/>
          <p:nvPr/>
        </p:nvSpPr>
        <p:spPr>
          <a:xfrm>
            <a:off x="3884760" y="8685360"/>
            <a:ext cx="2968560" cy="453960"/>
          </a:xfrm>
          <a:prstGeom prst="rect">
            <a:avLst/>
          </a:prstGeom>
          <a:noFill/>
          <a:ln w="0">
            <a:noFill/>
          </a:ln>
        </p:spPr>
        <p:style>
          <a:lnRef idx="0"/>
          <a:fillRef idx="0"/>
          <a:effectRef idx="0"/>
          <a:fontRef idx="minor"/>
        </p:style>
        <p:txBody>
          <a:bodyPr lIns="90000" rIns="90000" tIns="46800" bIns="46800" anchor="b">
            <a:noAutofit/>
          </a:bodyPr>
          <a:p>
            <a:pPr algn="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349FAC9D-08E1-46B9-A7C0-DEEF88D9EB66}" type="slidenum">
              <a:rPr b="0" lang="ru-RU" sz="1200" strike="noStrike" u="none">
                <a:solidFill>
                  <a:srgbClr val="000000"/>
                </a:solidFill>
                <a:uFillTx/>
                <a:latin typeface="Calibri"/>
                <a:ea typeface="Microsoft YaHei"/>
              </a:rPr>
              <a:t>&lt;number&gt;</a:t>
            </a:fld>
            <a:endParaRPr b="0" lang="ru-RU" sz="1200" strike="noStrike" u="none">
              <a:solidFill>
                <a:srgbClr val="ffffff"/>
              </a:solidFill>
              <a:uFillTx/>
              <a:latin typeface="Calibri"/>
            </a:endParaRPr>
          </a:p>
        </p:txBody>
      </p:sp>
      <p:sp>
        <p:nvSpPr>
          <p:cNvPr id="169" name="PlaceHolder 1"/>
          <p:cNvSpPr>
            <a:spLocks noGrp="1"/>
          </p:cNvSpPr>
          <p:nvPr>
            <p:ph type="sldImg"/>
          </p:nvPr>
        </p:nvSpPr>
        <p:spPr>
          <a:xfrm>
            <a:off x="380880" y="685800"/>
            <a:ext cx="6096240" cy="3429000"/>
          </a:xfrm>
          <a:prstGeom prst="rect">
            <a:avLst/>
          </a:prstGeom>
          <a:ln w="0">
            <a:noFill/>
          </a:ln>
        </p:spPr>
      </p:sp>
      <p:sp>
        <p:nvSpPr>
          <p:cNvPr id="170" name="PlaceHolder 2"/>
          <p:cNvSpPr>
            <a:spLocks noGrp="1"/>
          </p:cNvSpPr>
          <p:nvPr>
            <p:ph type="body"/>
          </p:nvPr>
        </p:nvSpPr>
        <p:spPr>
          <a:xfrm>
            <a:off x="685800" y="4343400"/>
            <a:ext cx="5486400" cy="4114800"/>
          </a:xfrm>
          <a:prstGeom prst="rect">
            <a:avLst/>
          </a:prstGeom>
          <a:noFill/>
          <a:ln w="0">
            <a:noFill/>
          </a:ln>
        </p:spPr>
        <p:txBody>
          <a:bodyPr lIns="0" rIns="0" tIns="0" bIns="0" anchor="ctr">
            <a:noAutofit/>
          </a:bodyPr>
          <a:p>
            <a:pPr indent="0">
              <a:spcBef>
                <a:spcPts val="451"/>
              </a:spcBef>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200" strike="noStrike" u="none">
              <a:solidFill>
                <a:srgbClr val="000000"/>
              </a:solidFill>
              <a:uFillTx/>
              <a:latin typeface="Times New Roman"/>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1" name="Rectangle 9"/>
          <p:cNvSpPr/>
          <p:nvPr/>
        </p:nvSpPr>
        <p:spPr>
          <a:xfrm>
            <a:off x="3884760" y="8685360"/>
            <a:ext cx="2966760" cy="452160"/>
          </a:xfrm>
          <a:prstGeom prst="rect">
            <a:avLst/>
          </a:prstGeom>
          <a:noFill/>
          <a:ln w="0">
            <a:noFill/>
          </a:ln>
        </p:spPr>
        <p:style>
          <a:lnRef idx="0"/>
          <a:fillRef idx="0"/>
          <a:effectRef idx="0"/>
          <a:fontRef idx="minor"/>
        </p:style>
        <p:txBody>
          <a:bodyPr lIns="90000" rIns="90000" tIns="46800" bIns="46800" anchor="b">
            <a:noAutofit/>
          </a:bodyPr>
          <a:p>
            <a:pPr algn="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95CE46F9-F586-4BEF-84FD-DAA02EFACF0E}" type="slidenum">
              <a:rPr b="0" sz="1200" strike="noStrike" u="none">
                <a:solidFill>
                  <a:srgbClr val="000000"/>
                </a:solidFill>
                <a:uFillTx/>
                <a:latin typeface="Calibri"/>
                <a:ea typeface="Microsoft YaHei"/>
              </a:rPr>
              <a:t>&lt;number&gt;</a:t>
            </a:fld>
            <a:endParaRPr b="0" lang="ru-RU" sz="1200" strike="noStrike" u="none">
              <a:solidFill>
                <a:srgbClr val="ffffff"/>
              </a:solidFill>
              <a:uFillTx/>
              <a:latin typeface="Calibri"/>
            </a:endParaRPr>
          </a:p>
        </p:txBody>
      </p:sp>
      <p:sp>
        <p:nvSpPr>
          <p:cNvPr id="172" name="Text Box 1"/>
          <p:cNvSpPr/>
          <p:nvPr/>
        </p:nvSpPr>
        <p:spPr>
          <a:xfrm>
            <a:off x="3884760" y="8685360"/>
            <a:ext cx="2968560" cy="453960"/>
          </a:xfrm>
          <a:prstGeom prst="rect">
            <a:avLst/>
          </a:prstGeom>
          <a:noFill/>
          <a:ln w="0">
            <a:noFill/>
          </a:ln>
        </p:spPr>
        <p:style>
          <a:lnRef idx="0"/>
          <a:fillRef idx="0"/>
          <a:effectRef idx="0"/>
          <a:fontRef idx="minor"/>
        </p:style>
        <p:txBody>
          <a:bodyPr lIns="90000" rIns="90000" tIns="46800" bIns="46800" anchor="b">
            <a:noAutofit/>
          </a:bodyPr>
          <a:p>
            <a:pPr algn="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36C97F61-AE9C-43E6-B2C1-54476C3271B1}" type="slidenum">
              <a:rPr b="0" lang="ru-RU" sz="1200" strike="noStrike" u="none">
                <a:solidFill>
                  <a:srgbClr val="000000"/>
                </a:solidFill>
                <a:uFillTx/>
                <a:latin typeface="Calibri"/>
                <a:ea typeface="Microsoft YaHei"/>
              </a:rPr>
              <a:t>&lt;number&gt;</a:t>
            </a:fld>
            <a:endParaRPr b="0" lang="ru-RU" sz="1200" strike="noStrike" u="none">
              <a:solidFill>
                <a:srgbClr val="ffffff"/>
              </a:solidFill>
              <a:uFillTx/>
              <a:latin typeface="Calibri"/>
            </a:endParaRPr>
          </a:p>
        </p:txBody>
      </p:sp>
      <p:sp>
        <p:nvSpPr>
          <p:cNvPr id="173" name="PlaceHolder 1"/>
          <p:cNvSpPr>
            <a:spLocks noGrp="1"/>
          </p:cNvSpPr>
          <p:nvPr>
            <p:ph type="sldImg"/>
          </p:nvPr>
        </p:nvSpPr>
        <p:spPr>
          <a:xfrm>
            <a:off x="380880" y="685800"/>
            <a:ext cx="6096240" cy="3429000"/>
          </a:xfrm>
          <a:prstGeom prst="rect">
            <a:avLst/>
          </a:prstGeom>
          <a:ln w="0">
            <a:noFill/>
          </a:ln>
        </p:spPr>
      </p:sp>
      <p:sp>
        <p:nvSpPr>
          <p:cNvPr id="174" name="PlaceHolder 2"/>
          <p:cNvSpPr>
            <a:spLocks noGrp="1"/>
          </p:cNvSpPr>
          <p:nvPr>
            <p:ph type="body"/>
          </p:nvPr>
        </p:nvSpPr>
        <p:spPr>
          <a:xfrm>
            <a:off x="685800" y="4343400"/>
            <a:ext cx="5486400" cy="4114800"/>
          </a:xfrm>
          <a:prstGeom prst="rect">
            <a:avLst/>
          </a:prstGeom>
          <a:noFill/>
          <a:ln w="0">
            <a:noFill/>
          </a:ln>
        </p:spPr>
        <p:txBody>
          <a:bodyPr lIns="0" rIns="0" tIns="0" bIns="0" anchor="ctr">
            <a:noAutofit/>
          </a:bodyPr>
          <a:p>
            <a:pPr indent="0">
              <a:spcBef>
                <a:spcPts val="451"/>
              </a:spcBef>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200" strike="noStrike" u="none">
              <a:solidFill>
                <a:srgbClr val="000000"/>
              </a:solidFill>
              <a:uFillTx/>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4.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9FFDC96C-18E9-4443-A59F-BD034A6711C6}" type="slidenum">
              <a:t>&lt;#&gt;</a:t>
            </a:fld>
          </a:p>
        </p:txBody>
      </p:sp>
      <p:sp>
        <p:nvSpPr>
          <p:cNvPr id="4" name="PlaceHolder 3"/>
          <p:cNvSpPr>
            <a:spLocks noGrp="1"/>
          </p:cNvSpPr>
          <p:nvPr>
            <p:ph type="dt" idx="1"/>
          </p:nvPr>
        </p:nvSpPr>
        <p:spPr/>
        <p:txBody>
          <a:bodyPr/>
          <a:p>
            <a:r>
              <a:rPr lang="ru-RU"/>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1">
    <p:spTree>
      <p:nvGrpSpPr>
        <p:cNvPr id="1" name=""/>
        <p:cNvGrpSpPr/>
        <p:nvPr/>
      </p:nvGrpSpPr>
      <p:grpSpPr>
        <a:xfrm>
          <a:off x="0" y="0"/>
          <a:ext cx="0" cy="0"/>
          <a:chOff x="0" y="0"/>
          <a:chExt cx="0" cy="0"/>
        </a:xfrm>
      </p:grpSpPr>
      <p:sp>
        <p:nvSpPr>
          <p:cNvPr id="2" name="PlaceHolder 1"/>
          <p:cNvSpPr>
            <a:spLocks noGrp="1"/>
          </p:cNvSpPr>
          <p:nvPr>
            <p:ph type="ftr" idx="5"/>
          </p:nvPr>
        </p:nvSpPr>
        <p:spPr/>
        <p:txBody>
          <a:bodyPr/>
          <a:p>
            <a:r>
              <a:t>Footer</a:t>
            </a:r>
          </a:p>
        </p:txBody>
      </p:sp>
      <p:sp>
        <p:nvSpPr>
          <p:cNvPr id="3" name="PlaceHolder 2"/>
          <p:cNvSpPr>
            <a:spLocks noGrp="1"/>
          </p:cNvSpPr>
          <p:nvPr>
            <p:ph type="sldNum" idx="6"/>
          </p:nvPr>
        </p:nvSpPr>
        <p:spPr/>
        <p:txBody>
          <a:bodyPr/>
          <a:p>
            <a:fld id="{F5E1FBA0-AEEC-4E5D-A3D9-A08B5E4725DC}" type="slidenum">
              <a:t>&lt;#&gt;</a:t>
            </a:fld>
          </a:p>
        </p:txBody>
      </p:sp>
      <p:sp>
        <p:nvSpPr>
          <p:cNvPr id="4" name="PlaceHolder 3"/>
          <p:cNvSpPr>
            <a:spLocks noGrp="1"/>
          </p:cNvSpPr>
          <p:nvPr>
            <p:ph type="dt" idx="4"/>
          </p:nvPr>
        </p:nvSpPr>
        <p:spPr/>
        <p:txBody>
          <a:bodyPr/>
          <a:p>
            <a:r>
              <a:rPr lang="ru-RU"/>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2">
    <p:spTree>
      <p:nvGrpSpPr>
        <p:cNvPr id="1" name=""/>
        <p:cNvGrpSpPr/>
        <p:nvPr/>
      </p:nvGrpSpPr>
      <p:grpSpPr>
        <a:xfrm>
          <a:off x="0" y="0"/>
          <a:ext cx="0" cy="0"/>
          <a:chOff x="0" y="0"/>
          <a:chExt cx="0" cy="0"/>
        </a:xfrm>
      </p:grpSpPr>
      <p:sp>
        <p:nvSpPr>
          <p:cNvPr id="2" name="PlaceHolder 1"/>
          <p:cNvSpPr>
            <a:spLocks noGrp="1"/>
          </p:cNvSpPr>
          <p:nvPr>
            <p:ph type="ftr" idx="8"/>
          </p:nvPr>
        </p:nvSpPr>
        <p:spPr/>
        <p:txBody>
          <a:bodyPr/>
          <a:p>
            <a:r>
              <a:t>Footer</a:t>
            </a:r>
          </a:p>
        </p:txBody>
      </p:sp>
      <p:sp>
        <p:nvSpPr>
          <p:cNvPr id="3" name="PlaceHolder 2"/>
          <p:cNvSpPr>
            <a:spLocks noGrp="1"/>
          </p:cNvSpPr>
          <p:nvPr>
            <p:ph type="sldNum" idx="9"/>
          </p:nvPr>
        </p:nvSpPr>
        <p:spPr/>
        <p:txBody>
          <a:bodyPr/>
          <a:p>
            <a:fld id="{FF83EC47-D75B-4EA0-B067-204A559428AD}" type="slidenum">
              <a:t>&lt;#&gt;</a:t>
            </a:fld>
          </a:p>
        </p:txBody>
      </p:sp>
      <p:sp>
        <p:nvSpPr>
          <p:cNvPr id="4" name="PlaceHolder 3"/>
          <p:cNvSpPr>
            <a:spLocks noGrp="1"/>
          </p:cNvSpPr>
          <p:nvPr>
            <p:ph type="dt" idx="7"/>
          </p:nvPr>
        </p:nvSpPr>
        <p:spPr/>
        <p:txBody>
          <a:bodyPr/>
          <a:p>
            <a:r>
              <a:rPr lang="ru-RU"/>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3">
    <p:spTree>
      <p:nvGrpSpPr>
        <p:cNvPr id="1" name=""/>
        <p:cNvGrpSpPr/>
        <p:nvPr/>
      </p:nvGrpSpPr>
      <p:grpSpPr>
        <a:xfrm>
          <a:off x="0" y="0"/>
          <a:ext cx="0" cy="0"/>
          <a:chOff x="0" y="0"/>
          <a:chExt cx="0" cy="0"/>
        </a:xfrm>
      </p:grpSpPr>
      <p:sp>
        <p:nvSpPr>
          <p:cNvPr id="2" name="PlaceHolder 1"/>
          <p:cNvSpPr>
            <a:spLocks noGrp="1"/>
          </p:cNvSpPr>
          <p:nvPr>
            <p:ph type="ftr" idx="11"/>
          </p:nvPr>
        </p:nvSpPr>
        <p:spPr/>
        <p:txBody>
          <a:bodyPr/>
          <a:p>
            <a:r>
              <a:t>Footer</a:t>
            </a:r>
          </a:p>
        </p:txBody>
      </p:sp>
      <p:sp>
        <p:nvSpPr>
          <p:cNvPr id="3" name="PlaceHolder 2"/>
          <p:cNvSpPr>
            <a:spLocks noGrp="1"/>
          </p:cNvSpPr>
          <p:nvPr>
            <p:ph type="sldNum" idx="12"/>
          </p:nvPr>
        </p:nvSpPr>
        <p:spPr/>
        <p:txBody>
          <a:bodyPr/>
          <a:p>
            <a:fld id="{05BF367D-530E-42F5-AB92-9F2E3653B771}" type="slidenum">
              <a:t>&lt;#&gt;</a:t>
            </a:fld>
          </a:p>
        </p:txBody>
      </p:sp>
      <p:sp>
        <p:nvSpPr>
          <p:cNvPr id="4" name="PlaceHolder 3"/>
          <p:cNvSpPr>
            <a:spLocks noGrp="1"/>
          </p:cNvSpPr>
          <p:nvPr>
            <p:ph type="dt" idx="10"/>
          </p:nvPr>
        </p:nvSpPr>
        <p:spPr/>
        <p:txBody>
          <a:bodyPr/>
          <a:p>
            <a:r>
              <a:rPr lang="ru-RU"/>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
</Relationships>
</file>

<file path=ppt/slideMasters/_rels/slideMaster10.xml.rels><?xml version="1.0" encoding="UTF-8"?>
<Relationships xmlns="http://schemas.openxmlformats.org/package/2006/relationships"><Relationship Id="rId1" Type="http://schemas.openxmlformats.org/officeDocument/2006/relationships/theme" Target="../theme/theme10.xml"/><Relationship Id="rId2" Type="http://schemas.openxmlformats.org/officeDocument/2006/relationships/image" Target="../media/image1.jpeg"/><Relationship Id="rId3" Type="http://schemas.openxmlformats.org/officeDocument/2006/relationships/image" Target="../media/image3.png"/>
</Relationships>
</file>

<file path=ppt/slideMasters/_rels/slideMaster11.xml.rels><?xml version="1.0" encoding="UTF-8"?>
<Relationships xmlns="http://schemas.openxmlformats.org/package/2006/relationships"><Relationship Id="rId1" Type="http://schemas.openxmlformats.org/officeDocument/2006/relationships/theme" Target="../theme/theme11.xml"/><Relationship Id="rId2" Type="http://schemas.openxmlformats.org/officeDocument/2006/relationships/image" Target="../media/image2.jpeg"/>
</Relationships>
</file>

<file path=ppt/slideMasters/_rels/slideMaster12.xml.rels><?xml version="1.0" encoding="UTF-8"?>
<Relationships xmlns="http://schemas.openxmlformats.org/package/2006/relationships"><Relationship Id="rId1" Type="http://schemas.openxmlformats.org/officeDocument/2006/relationships/theme" Target="../theme/theme12.xml"/><Relationship Id="rId2" Type="http://schemas.openxmlformats.org/officeDocument/2006/relationships/image" Target="../media/image1.jpeg"/><Relationship Id="rId3" Type="http://schemas.openxmlformats.org/officeDocument/2006/relationships/image" Target="../media/image3.png"/>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1.jpeg"/><Relationship Id="rId3" Type="http://schemas.openxmlformats.org/officeDocument/2006/relationships/slideLayout" Target="../slideLayouts/slideLayout2.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image" Target="../media/image1.jpeg"/><Relationship Id="rId3" Type="http://schemas.openxmlformats.org/officeDocument/2006/relationships/slideLayout" Target="../slideLayouts/slideLayout3.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image" Target="../media/image1.jpeg"/><Relationship Id="rId3" Type="http://schemas.openxmlformats.org/officeDocument/2006/relationships/slideLayout" Target="../slideLayouts/slideLayout4.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image" Target="../media/image2.jpeg"/>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image" Target="../media/image1.jpeg"/><Relationship Id="rId3" Type="http://schemas.openxmlformats.org/officeDocument/2006/relationships/image" Target="../media/image3.png"/>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image" Target="../media/image2.jpeg"/>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image" Target="../media/image1.jpeg"/><Relationship Id="rId3" Type="http://schemas.openxmlformats.org/officeDocument/2006/relationships/image" Target="../media/image3.png"/>
</Relationships>
</file>

<file path=ppt/slideMasters/_rels/slideMaster9.xml.rels><?xml version="1.0" encoding="UTF-8"?>
<Relationships xmlns="http://schemas.openxmlformats.org/package/2006/relationships"><Relationship Id="rId1" Type="http://schemas.openxmlformats.org/officeDocument/2006/relationships/theme" Target="../theme/theme9.xml"/><Relationship Id="rId2" Type="http://schemas.openxmlformats.org/officeDocument/2006/relationships/image" Target="../media/image2.jpeg"/>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0" name="Picture 9" descr=""/>
          <p:cNvPicPr/>
          <p:nvPr/>
        </p:nvPicPr>
        <p:blipFill>
          <a:blip r:embed="rId2"/>
          <a:stretch/>
        </p:blipFill>
        <p:spPr>
          <a:xfrm>
            <a:off x="0" y="0"/>
            <a:ext cx="12211200" cy="6858000"/>
          </a:xfrm>
          <a:prstGeom prst="rect">
            <a:avLst/>
          </a:prstGeom>
          <a:ln w="0">
            <a:noFill/>
          </a:ln>
        </p:spPr>
      </p:pic>
      <p:sp>
        <p:nvSpPr>
          <p:cNvPr id="1" name="PlaceHolder 1"/>
          <p:cNvSpPr>
            <a:spLocks noGrp="1"/>
          </p:cNvSpPr>
          <p:nvPr>
            <p:ph type="title"/>
          </p:nvPr>
        </p:nvSpPr>
        <p:spPr>
          <a:xfrm>
            <a:off x="609120" y="190080"/>
            <a:ext cx="10974600" cy="5828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3600" strike="noStrike" u="none">
                <a:solidFill>
                  <a:srgbClr val="000000"/>
                </a:solidFill>
                <a:uFillTx/>
                <a:latin typeface="Arial"/>
              </a:rPr>
              <a:t>Click to edit the title text format</a:t>
            </a:r>
            <a:endParaRPr b="0" lang="ru-RU" sz="3600" strike="noStrike" u="none">
              <a:solidFill>
                <a:srgbClr val="000000"/>
              </a:solidFill>
              <a:uFillTx/>
              <a:latin typeface="Arial"/>
            </a:endParaRPr>
          </a:p>
        </p:txBody>
      </p:sp>
      <p:sp>
        <p:nvSpPr>
          <p:cNvPr id="2" name="PlaceHolder 2"/>
          <p:cNvSpPr>
            <a:spLocks noGrp="1"/>
          </p:cNvSpPr>
          <p:nvPr>
            <p:ph type="body"/>
          </p:nvPr>
        </p:nvSpPr>
        <p:spPr>
          <a:xfrm>
            <a:off x="609120" y="1174320"/>
            <a:ext cx="10974600" cy="4953240"/>
          </a:xfrm>
          <a:prstGeom prst="rect">
            <a:avLst/>
          </a:prstGeom>
          <a:noFill/>
          <a:ln w="0">
            <a:noFill/>
          </a:ln>
        </p:spPr>
        <p:txBody>
          <a:bodyPr lIns="90000" rIns="90000" tIns="46800" bIns="46800" anchor="t">
            <a:normAutofit/>
          </a:bodyPr>
          <a:p>
            <a:pPr marL="343080" indent="-34308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Click to edit the outline text format</a:t>
            </a:r>
            <a:endParaRPr b="0" lang="ru-RU" sz="3200" strike="noStrike" u="none">
              <a:solidFill>
                <a:srgbClr val="000000"/>
              </a:solidFill>
              <a:uFillTx/>
              <a:latin typeface="Arial"/>
            </a:endParaRPr>
          </a:p>
          <a:p>
            <a:pPr lvl="1" marL="743040" indent="-28584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Second Outline Level</a:t>
            </a:r>
            <a:endParaRPr b="0" lang="ru-RU" sz="3200" strike="noStrike" u="none">
              <a:solidFill>
                <a:srgbClr val="000000"/>
              </a:solidFill>
              <a:uFillTx/>
              <a:latin typeface="Arial"/>
            </a:endParaRPr>
          </a:p>
          <a:p>
            <a:pPr lvl="2" marL="11430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Third Outline Level</a:t>
            </a:r>
            <a:endParaRPr b="0" lang="ru-RU" sz="3200" strike="noStrike" u="none">
              <a:solidFill>
                <a:srgbClr val="000000"/>
              </a:solidFill>
              <a:uFillTx/>
              <a:latin typeface="Arial"/>
            </a:endParaRPr>
          </a:p>
          <a:p>
            <a:pPr lvl="3" marL="16002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Fourth Outline Level</a:t>
            </a:r>
            <a:endParaRPr b="0" lang="ru-RU" sz="3200" strike="noStrike" u="none">
              <a:solidFill>
                <a:srgbClr val="000000"/>
              </a:solidFill>
              <a:uFillTx/>
              <a:latin typeface="Arial"/>
            </a:endParaRPr>
          </a:p>
          <a:p>
            <a:pPr lvl="4"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Fifth Outline Level</a:t>
            </a:r>
            <a:endParaRPr b="0" lang="ru-RU" sz="3200" strike="noStrike" u="none">
              <a:solidFill>
                <a:srgbClr val="000000"/>
              </a:solidFill>
              <a:uFillTx/>
              <a:latin typeface="Arial"/>
            </a:endParaRPr>
          </a:p>
          <a:p>
            <a:pPr lvl="5"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Sixth Outline Level</a:t>
            </a:r>
            <a:endParaRPr b="0" lang="ru-RU" sz="3200" strike="noStrike" u="none">
              <a:solidFill>
                <a:srgbClr val="000000"/>
              </a:solidFill>
              <a:uFillTx/>
              <a:latin typeface="Arial"/>
            </a:endParaRPr>
          </a:p>
          <a:p>
            <a:pPr lvl="6"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Seventh Outline Level</a:t>
            </a:r>
            <a:endParaRPr b="0" lang="ru-RU" sz="3200" strike="noStrike" u="none">
              <a:solidFill>
                <a:srgbClr val="000000"/>
              </a:solidFill>
              <a:uFillTx/>
              <a:latin typeface="Arial"/>
            </a:endParaRPr>
          </a:p>
        </p:txBody>
      </p:sp>
      <p:sp>
        <p:nvSpPr>
          <p:cNvPr id="3" name="PlaceHolder 3"/>
          <p:cNvSpPr>
            <a:spLocks noGrp="1"/>
          </p:cNvSpPr>
          <p:nvPr>
            <p:ph type="dt" idx="1"/>
          </p:nvPr>
        </p:nvSpPr>
        <p:spPr>
          <a:xfrm>
            <a:off x="609120" y="6244920"/>
            <a:ext cx="284508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4" name="PlaceHolder 4"/>
          <p:cNvSpPr>
            <a:spLocks noGrp="1"/>
          </p:cNvSpPr>
          <p:nvPr>
            <p:ph type="ftr" idx="2"/>
          </p:nvPr>
        </p:nvSpPr>
        <p:spPr>
          <a:xfrm>
            <a:off x="4165200" y="6244920"/>
            <a:ext cx="386244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5" name="PlaceHolder 5"/>
          <p:cNvSpPr>
            <a:spLocks noGrp="1"/>
          </p:cNvSpPr>
          <p:nvPr>
            <p:ph type="sldNum" idx="3"/>
          </p:nvPr>
        </p:nvSpPr>
        <p:spPr>
          <a:xfrm>
            <a:off x="8739360" y="6244920"/>
            <a:ext cx="2844720" cy="476280"/>
          </a:xfrm>
          <a:prstGeom prst="rect">
            <a:avLst/>
          </a:prstGeom>
          <a:noFill/>
          <a:ln w="0">
            <a:noFill/>
          </a:ln>
        </p:spPr>
        <p:txBody>
          <a:bodyPr lIns="90000" rIns="90000" tIns="46800" bIns="46800" anchor="t">
            <a:noAutofit/>
          </a:bodyPr>
          <a:lstStyle>
            <a:lvl1pPr indent="0" algn="r">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defRPr b="0" sz="1400" strike="noStrike" u="none">
                <a:solidFill>
                  <a:srgbClr val="000000"/>
                </a:solidFill>
                <a:uFillTx/>
                <a:latin typeface="Calibri"/>
              </a:defRPr>
            </a:lvl1pPr>
          </a:lstStyle>
          <a:p>
            <a:pPr indent="0" algn="r">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268AB6EF-DAE2-4DBA-85DD-92BC3AF3ECC1}" type="slidenum">
              <a:rPr b="0" sz="1400" strike="noStrike" u="none">
                <a:solidFill>
                  <a:srgbClr val="000000"/>
                </a:solidFill>
                <a:uFillTx/>
                <a:latin typeface="Calibri"/>
              </a:rPr>
              <a:t>&lt;number&gt;</a:t>
            </a:fld>
            <a:endParaRPr b="0" lang="ru-RU" sz="1400" strike="noStrike" u="none">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LayoutId id="2147483649" r:id="rId3"/>
  </p:sldLayoutIdLst>
</p:sldMaster>
</file>

<file path=ppt/slideMasters/slideMaster1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60" name="Picture 9" descr=""/>
          <p:cNvPicPr/>
          <p:nvPr/>
        </p:nvPicPr>
        <p:blipFill>
          <a:blip r:embed="rId2"/>
          <a:stretch/>
        </p:blipFill>
        <p:spPr>
          <a:xfrm>
            <a:off x="0" y="0"/>
            <a:ext cx="12211200" cy="6858000"/>
          </a:xfrm>
          <a:prstGeom prst="rect">
            <a:avLst/>
          </a:prstGeom>
          <a:ln w="0">
            <a:noFill/>
          </a:ln>
        </p:spPr>
      </p:pic>
      <p:sp>
        <p:nvSpPr>
          <p:cNvPr id="61" name="Rectangle: Rounded Corners 7"/>
          <p:cNvSpPr/>
          <p:nvPr/>
        </p:nvSpPr>
        <p:spPr>
          <a:xfrm>
            <a:off x="11244240" y="301680"/>
            <a:ext cx="595440" cy="326880"/>
          </a:xfrm>
          <a:prstGeom prst="roundRect">
            <a:avLst>
              <a:gd name="adj" fmla="val 50000"/>
            </a:avLst>
          </a:prstGeom>
          <a:solidFill>
            <a:srgbClr val="0066cc"/>
          </a:solidFill>
          <a:ln w="0">
            <a:noFill/>
          </a:ln>
        </p:spPr>
        <p:style>
          <a:lnRef idx="0"/>
          <a:fillRef idx="0"/>
          <a:effectRef idx="0"/>
          <a:fontRef idx="minor"/>
        </p:style>
        <p:txBody>
          <a:bodyPr lIns="90000" rIns="90000" tIns="46800" bIns="46800" anchor="ctr">
            <a:noAutofit/>
          </a:bodyPr>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62" name="Rectangle: Rounded Corners 9"/>
          <p:cNvSpPr/>
          <p:nvPr/>
        </p:nvSpPr>
        <p:spPr>
          <a:xfrm>
            <a:off x="353880" y="301680"/>
            <a:ext cx="1177920" cy="326880"/>
          </a:xfrm>
          <a:prstGeom prst="roundRect">
            <a:avLst>
              <a:gd name="adj" fmla="val 50000"/>
            </a:avLst>
          </a:prstGeom>
          <a:solidFill>
            <a:srgbClr val="0066cc"/>
          </a:solidFill>
          <a:ln w="0">
            <a:noFill/>
          </a:ln>
        </p:spPr>
        <p:style>
          <a:lnRef idx="0"/>
          <a:fillRef idx="0"/>
          <a:effectRef idx="0"/>
          <a:fontRef idx="minor"/>
        </p:style>
        <p:txBody>
          <a:bodyPr lIns="90000" rIns="90000" tIns="46800" bIns="46800" anchor="ctr">
            <a:noAutofit/>
          </a:bodyPr>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pic>
        <p:nvPicPr>
          <p:cNvPr id="63" name="Picture 2" descr="D:\KHABAR\ОНЛАЙН школа\LOGOMON\tvKAZ.png"/>
          <p:cNvPicPr/>
          <p:nvPr/>
        </p:nvPicPr>
        <p:blipFill>
          <a:blip r:embed="rId3"/>
          <a:stretch/>
        </p:blipFill>
        <p:spPr>
          <a:xfrm>
            <a:off x="455760" y="376200"/>
            <a:ext cx="974520" cy="177840"/>
          </a:xfrm>
          <a:prstGeom prst="rect">
            <a:avLst/>
          </a:prstGeom>
          <a:ln w="0">
            <a:noFill/>
          </a:ln>
        </p:spPr>
      </p:pic>
      <p:sp>
        <p:nvSpPr>
          <p:cNvPr id="64" name="PlaceHolder 1"/>
          <p:cNvSpPr>
            <a:spLocks noGrp="1"/>
          </p:cNvSpPr>
          <p:nvPr>
            <p:ph type="title"/>
          </p:nvPr>
        </p:nvSpPr>
        <p:spPr>
          <a:xfrm>
            <a:off x="609120" y="190080"/>
            <a:ext cx="10974600" cy="5828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3600" strike="noStrike" u="none">
                <a:solidFill>
                  <a:srgbClr val="000000"/>
                </a:solidFill>
                <a:uFillTx/>
                <a:latin typeface="Arial"/>
              </a:rPr>
              <a:t>Click to edit the title text format</a:t>
            </a:r>
            <a:endParaRPr b="0" lang="ru-RU" sz="3600" strike="noStrike" u="none">
              <a:solidFill>
                <a:srgbClr val="000000"/>
              </a:solidFill>
              <a:uFillTx/>
              <a:latin typeface="Arial"/>
            </a:endParaRPr>
          </a:p>
        </p:txBody>
      </p:sp>
      <p:sp>
        <p:nvSpPr>
          <p:cNvPr id="65" name="PlaceHolder 2"/>
          <p:cNvSpPr>
            <a:spLocks noGrp="1"/>
          </p:cNvSpPr>
          <p:nvPr>
            <p:ph type="body"/>
          </p:nvPr>
        </p:nvSpPr>
        <p:spPr>
          <a:xfrm>
            <a:off x="609120" y="1174320"/>
            <a:ext cx="10974600" cy="4953240"/>
          </a:xfrm>
          <a:prstGeom prst="rect">
            <a:avLst/>
          </a:prstGeom>
          <a:noFill/>
          <a:ln w="0">
            <a:noFill/>
          </a:ln>
        </p:spPr>
        <p:txBody>
          <a:bodyPr lIns="90000" rIns="90000" tIns="46800" bIns="46800" anchor="t">
            <a:normAutofit/>
          </a:bodyPr>
          <a:p>
            <a:pPr marL="343080" indent="-34308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Click to edit the outline text format</a:t>
            </a:r>
            <a:endParaRPr b="0" lang="ru-RU" sz="3200" strike="noStrike" u="none">
              <a:solidFill>
                <a:srgbClr val="000000"/>
              </a:solidFill>
              <a:uFillTx/>
              <a:latin typeface="Arial"/>
            </a:endParaRPr>
          </a:p>
          <a:p>
            <a:pPr lvl="1" marL="743040" indent="-28584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Second Outline Level</a:t>
            </a:r>
            <a:endParaRPr b="0" lang="ru-RU" sz="3200" strike="noStrike" u="none">
              <a:solidFill>
                <a:srgbClr val="000000"/>
              </a:solidFill>
              <a:uFillTx/>
              <a:latin typeface="Arial"/>
            </a:endParaRPr>
          </a:p>
          <a:p>
            <a:pPr lvl="2" marL="11430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Third Outline Level</a:t>
            </a:r>
            <a:endParaRPr b="0" lang="ru-RU" sz="3200" strike="noStrike" u="none">
              <a:solidFill>
                <a:srgbClr val="000000"/>
              </a:solidFill>
              <a:uFillTx/>
              <a:latin typeface="Arial"/>
            </a:endParaRPr>
          </a:p>
          <a:p>
            <a:pPr lvl="3" marL="16002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Fourth Outline Level</a:t>
            </a:r>
            <a:endParaRPr b="0" lang="ru-RU" sz="3200" strike="noStrike" u="none">
              <a:solidFill>
                <a:srgbClr val="000000"/>
              </a:solidFill>
              <a:uFillTx/>
              <a:latin typeface="Arial"/>
            </a:endParaRPr>
          </a:p>
          <a:p>
            <a:pPr lvl="4"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Fifth Outline Level</a:t>
            </a:r>
            <a:endParaRPr b="0" lang="ru-RU" sz="3200" strike="noStrike" u="none">
              <a:solidFill>
                <a:srgbClr val="000000"/>
              </a:solidFill>
              <a:uFillTx/>
              <a:latin typeface="Arial"/>
            </a:endParaRPr>
          </a:p>
          <a:p>
            <a:pPr lvl="5"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Sixth Outline Level</a:t>
            </a:r>
            <a:endParaRPr b="0" lang="ru-RU" sz="3200" strike="noStrike" u="none">
              <a:solidFill>
                <a:srgbClr val="000000"/>
              </a:solidFill>
              <a:uFillTx/>
              <a:latin typeface="Arial"/>
            </a:endParaRPr>
          </a:p>
          <a:p>
            <a:pPr lvl="6"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Seventh Outline Level</a:t>
            </a:r>
            <a:endParaRPr b="0" lang="ru-RU" sz="3200" strike="noStrike" u="none">
              <a:solidFill>
                <a:srgbClr val="000000"/>
              </a:solidFill>
              <a:uFillTx/>
              <a:latin typeface="Arial"/>
            </a:endParaRPr>
          </a:p>
        </p:txBody>
      </p:sp>
      <p:sp>
        <p:nvSpPr>
          <p:cNvPr id="66" name="PlaceHolder 3"/>
          <p:cNvSpPr>
            <a:spLocks noGrp="1"/>
          </p:cNvSpPr>
          <p:nvPr>
            <p:ph type="sldNum" idx="28"/>
          </p:nvPr>
        </p:nvSpPr>
        <p:spPr>
          <a:xfrm>
            <a:off x="11314080" y="282600"/>
            <a:ext cx="457200" cy="365040"/>
          </a:xfrm>
          <a:prstGeom prst="rect">
            <a:avLst/>
          </a:prstGeom>
          <a:noFill/>
          <a:ln w="0">
            <a:noFill/>
          </a:ln>
        </p:spPr>
        <p:txBody>
          <a:bodyPr lIns="90000" rIns="90000" tIns="46800" bIns="46800" anchor="t">
            <a:noAutofit/>
          </a:bodyPr>
          <a:lstStyle>
            <a:lvl1pPr indent="0" algn="ctr">
              <a:lnSpc>
                <a:spcPct val="100000"/>
              </a:lnSpc>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defRPr b="1" sz="1200" strike="noStrike" u="none">
                <a:solidFill>
                  <a:srgbClr val="969696"/>
                </a:solidFill>
                <a:uFillTx/>
                <a:latin typeface="Arial"/>
              </a:defRPr>
            </a:lvl1pPr>
          </a:lstStyle>
          <a:p>
            <a:pPr indent="0" algn="ctr">
              <a:lnSpc>
                <a:spcPct val="100000"/>
              </a:lnSpc>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CD5AED9B-D304-4205-B73B-E7689B71EA2D}" type="slidenum">
              <a:rPr b="1" sz="1200" strike="noStrike" u="none">
                <a:solidFill>
                  <a:srgbClr val="969696"/>
                </a:solidFill>
                <a:uFillTx/>
                <a:latin typeface="Arial"/>
              </a:rPr>
              <a:t>&lt;number&gt;</a:t>
            </a:fld>
            <a:endParaRPr b="0" lang="ru-RU" sz="1200" strike="noStrike" u="none">
              <a:solidFill>
                <a:srgbClr val="000000"/>
              </a:solidFill>
              <a:uFillTx/>
              <a:latin typeface="Calibri"/>
            </a:endParaRPr>
          </a:p>
        </p:txBody>
      </p:sp>
      <p:sp>
        <p:nvSpPr>
          <p:cNvPr id="67" name="PlaceHolder 4"/>
          <p:cNvSpPr>
            <a:spLocks noGrp="1"/>
          </p:cNvSpPr>
          <p:nvPr>
            <p:ph type="dt" idx="29"/>
          </p:nvPr>
        </p:nvSpPr>
        <p:spPr>
          <a:xfrm>
            <a:off x="609120" y="6244920"/>
            <a:ext cx="284508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68" name="PlaceHolder 5"/>
          <p:cNvSpPr>
            <a:spLocks noGrp="1"/>
          </p:cNvSpPr>
          <p:nvPr>
            <p:ph type="ftr" idx="30"/>
          </p:nvPr>
        </p:nvSpPr>
        <p:spPr>
          <a:xfrm>
            <a:off x="4165200" y="6244920"/>
            <a:ext cx="386244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Tree>
  </p:cSld>
  <p:clrMap bg1="lt1" tx1="dk1" bg2="lt2" tx2="dk2" accent1="accent1" accent2="accent2" accent3="accent3" accent4="accent4" accent5="accent5" accent6="accent6" hlink="hlink" folHlink="folHlink"/>
  <p:sldLayoutIdLst/>
</p:sldMaster>
</file>

<file path=ppt/slideMasters/slideMaster1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69" name="Picture 2" descr=""/>
          <p:cNvPicPr/>
          <p:nvPr/>
        </p:nvPicPr>
        <p:blipFill>
          <a:blip r:embed="rId2"/>
          <a:stretch/>
        </p:blipFill>
        <p:spPr>
          <a:xfrm>
            <a:off x="0" y="0"/>
            <a:ext cx="12211200" cy="6858000"/>
          </a:xfrm>
          <a:prstGeom prst="rect">
            <a:avLst/>
          </a:prstGeom>
          <a:ln w="0">
            <a:noFill/>
          </a:ln>
        </p:spPr>
      </p:pic>
      <p:sp>
        <p:nvSpPr>
          <p:cNvPr id="70" name="PlaceHolder 1"/>
          <p:cNvSpPr>
            <a:spLocks noGrp="1"/>
          </p:cNvSpPr>
          <p:nvPr>
            <p:ph type="title"/>
          </p:nvPr>
        </p:nvSpPr>
        <p:spPr>
          <a:xfrm>
            <a:off x="609120" y="190080"/>
            <a:ext cx="10974600" cy="5828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3600" strike="noStrike" u="none">
                <a:solidFill>
                  <a:srgbClr val="000000"/>
                </a:solidFill>
                <a:uFillTx/>
                <a:latin typeface="Arial"/>
              </a:rPr>
              <a:t>Click to edit the title text format</a:t>
            </a:r>
            <a:endParaRPr b="0" lang="ru-RU" sz="3600" strike="noStrike" u="none">
              <a:solidFill>
                <a:srgbClr val="000000"/>
              </a:solidFill>
              <a:uFillTx/>
              <a:latin typeface="Arial"/>
            </a:endParaRPr>
          </a:p>
        </p:txBody>
      </p:sp>
      <p:sp>
        <p:nvSpPr>
          <p:cNvPr id="71" name="PlaceHolder 2"/>
          <p:cNvSpPr>
            <a:spLocks noGrp="1"/>
          </p:cNvSpPr>
          <p:nvPr>
            <p:ph type="body"/>
          </p:nvPr>
        </p:nvSpPr>
        <p:spPr>
          <a:xfrm>
            <a:off x="609120" y="1174320"/>
            <a:ext cx="10974600" cy="4953240"/>
          </a:xfrm>
          <a:prstGeom prst="rect">
            <a:avLst/>
          </a:prstGeom>
          <a:noFill/>
          <a:ln w="0">
            <a:noFill/>
          </a:ln>
        </p:spPr>
        <p:txBody>
          <a:bodyPr lIns="90000" rIns="90000" tIns="46800" bIns="46800" anchor="t">
            <a:normAutofit/>
          </a:bodyPr>
          <a:p>
            <a:pPr marL="343080" indent="-34308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Click to edit the outline text format</a:t>
            </a:r>
            <a:endParaRPr b="0" lang="ru-RU" sz="3200" strike="noStrike" u="none">
              <a:solidFill>
                <a:srgbClr val="000000"/>
              </a:solidFill>
              <a:uFillTx/>
              <a:latin typeface="Arial"/>
            </a:endParaRPr>
          </a:p>
          <a:p>
            <a:pPr lvl="1" marL="743040" indent="-28584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Second Outline Level</a:t>
            </a:r>
            <a:endParaRPr b="0" lang="ru-RU" sz="3200" strike="noStrike" u="none">
              <a:solidFill>
                <a:srgbClr val="000000"/>
              </a:solidFill>
              <a:uFillTx/>
              <a:latin typeface="Arial"/>
            </a:endParaRPr>
          </a:p>
          <a:p>
            <a:pPr lvl="2" marL="11430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Third Outline Level</a:t>
            </a:r>
            <a:endParaRPr b="0" lang="ru-RU" sz="3200" strike="noStrike" u="none">
              <a:solidFill>
                <a:srgbClr val="000000"/>
              </a:solidFill>
              <a:uFillTx/>
              <a:latin typeface="Arial"/>
            </a:endParaRPr>
          </a:p>
          <a:p>
            <a:pPr lvl="3" marL="16002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Fourth Outline Level</a:t>
            </a:r>
            <a:endParaRPr b="0" lang="ru-RU" sz="3200" strike="noStrike" u="none">
              <a:solidFill>
                <a:srgbClr val="000000"/>
              </a:solidFill>
              <a:uFillTx/>
              <a:latin typeface="Arial"/>
            </a:endParaRPr>
          </a:p>
          <a:p>
            <a:pPr lvl="4"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Fifth Outline Level</a:t>
            </a:r>
            <a:endParaRPr b="0" lang="ru-RU" sz="3200" strike="noStrike" u="none">
              <a:solidFill>
                <a:srgbClr val="000000"/>
              </a:solidFill>
              <a:uFillTx/>
              <a:latin typeface="Arial"/>
            </a:endParaRPr>
          </a:p>
          <a:p>
            <a:pPr lvl="5"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Sixth Outline Level</a:t>
            </a:r>
            <a:endParaRPr b="0" lang="ru-RU" sz="3200" strike="noStrike" u="none">
              <a:solidFill>
                <a:srgbClr val="000000"/>
              </a:solidFill>
              <a:uFillTx/>
              <a:latin typeface="Arial"/>
            </a:endParaRPr>
          </a:p>
          <a:p>
            <a:pPr lvl="6"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Seventh Outline Level</a:t>
            </a:r>
            <a:endParaRPr b="0" lang="ru-RU" sz="3200" strike="noStrike" u="none">
              <a:solidFill>
                <a:srgbClr val="000000"/>
              </a:solidFill>
              <a:uFillTx/>
              <a:latin typeface="Arial"/>
            </a:endParaRPr>
          </a:p>
        </p:txBody>
      </p:sp>
      <p:sp>
        <p:nvSpPr>
          <p:cNvPr id="72" name="PlaceHolder 3"/>
          <p:cNvSpPr>
            <a:spLocks noGrp="1"/>
          </p:cNvSpPr>
          <p:nvPr>
            <p:ph type="dt" idx="31"/>
          </p:nvPr>
        </p:nvSpPr>
        <p:spPr>
          <a:xfrm>
            <a:off x="609120" y="6244920"/>
            <a:ext cx="284508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73" name="PlaceHolder 4"/>
          <p:cNvSpPr>
            <a:spLocks noGrp="1"/>
          </p:cNvSpPr>
          <p:nvPr>
            <p:ph type="ftr" idx="32"/>
          </p:nvPr>
        </p:nvSpPr>
        <p:spPr>
          <a:xfrm>
            <a:off x="4165200" y="6244920"/>
            <a:ext cx="386244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74" name="PlaceHolder 5"/>
          <p:cNvSpPr>
            <a:spLocks noGrp="1"/>
          </p:cNvSpPr>
          <p:nvPr>
            <p:ph type="sldNum" idx="33"/>
          </p:nvPr>
        </p:nvSpPr>
        <p:spPr>
          <a:xfrm>
            <a:off x="8739360" y="6244920"/>
            <a:ext cx="2844720" cy="476280"/>
          </a:xfrm>
          <a:prstGeom prst="rect">
            <a:avLst/>
          </a:prstGeom>
          <a:noFill/>
          <a:ln w="0">
            <a:noFill/>
          </a:ln>
        </p:spPr>
        <p:txBody>
          <a:bodyPr lIns="90000" rIns="90000" tIns="46800" bIns="46800" anchor="t">
            <a:noAutofit/>
          </a:bodyPr>
          <a:lstStyle>
            <a:lvl1pPr indent="0" algn="r">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defRPr b="0" sz="1400" strike="noStrike" u="none">
                <a:solidFill>
                  <a:srgbClr val="000000"/>
                </a:solidFill>
                <a:uFillTx/>
                <a:latin typeface="Calibri"/>
              </a:defRPr>
            </a:lvl1pPr>
          </a:lstStyle>
          <a:p>
            <a:pPr indent="0" algn="r">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D2E67FFC-D43B-4C83-BA33-2F7C401EE984}" type="slidenum">
              <a:rPr b="0" sz="1400" strike="noStrike" u="none">
                <a:solidFill>
                  <a:srgbClr val="000000"/>
                </a:solidFill>
                <a:uFillTx/>
                <a:latin typeface="Calibri"/>
              </a:rPr>
              <a:t>&lt;number&gt;</a:t>
            </a:fld>
            <a:endParaRPr b="0" lang="ru-RU" sz="1400" strike="noStrike" u="none">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Master>
</file>

<file path=ppt/slideMasters/slideMaster1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75" name="Picture 9" descr=""/>
          <p:cNvPicPr/>
          <p:nvPr/>
        </p:nvPicPr>
        <p:blipFill>
          <a:blip r:embed="rId2"/>
          <a:stretch/>
        </p:blipFill>
        <p:spPr>
          <a:xfrm>
            <a:off x="0" y="0"/>
            <a:ext cx="12211200" cy="6858000"/>
          </a:xfrm>
          <a:prstGeom prst="rect">
            <a:avLst/>
          </a:prstGeom>
          <a:ln w="0">
            <a:noFill/>
          </a:ln>
        </p:spPr>
      </p:pic>
      <p:sp>
        <p:nvSpPr>
          <p:cNvPr id="76" name="Rectangle: Rounded Corners 7"/>
          <p:cNvSpPr/>
          <p:nvPr/>
        </p:nvSpPr>
        <p:spPr>
          <a:xfrm>
            <a:off x="11244240" y="301680"/>
            <a:ext cx="595440" cy="326880"/>
          </a:xfrm>
          <a:prstGeom prst="roundRect">
            <a:avLst>
              <a:gd name="adj" fmla="val 50000"/>
            </a:avLst>
          </a:prstGeom>
          <a:solidFill>
            <a:srgbClr val="0066cc"/>
          </a:solidFill>
          <a:ln w="0">
            <a:noFill/>
          </a:ln>
        </p:spPr>
        <p:style>
          <a:lnRef idx="0"/>
          <a:fillRef idx="0"/>
          <a:effectRef idx="0"/>
          <a:fontRef idx="minor"/>
        </p:style>
        <p:txBody>
          <a:bodyPr lIns="90000" rIns="90000" tIns="46800" bIns="46800" anchor="ctr">
            <a:noAutofit/>
          </a:bodyPr>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77" name="Rectangle: Rounded Corners 9"/>
          <p:cNvSpPr/>
          <p:nvPr/>
        </p:nvSpPr>
        <p:spPr>
          <a:xfrm>
            <a:off x="353880" y="301680"/>
            <a:ext cx="1177920" cy="326880"/>
          </a:xfrm>
          <a:prstGeom prst="roundRect">
            <a:avLst>
              <a:gd name="adj" fmla="val 50000"/>
            </a:avLst>
          </a:prstGeom>
          <a:solidFill>
            <a:srgbClr val="0066cc"/>
          </a:solidFill>
          <a:ln w="0">
            <a:noFill/>
          </a:ln>
        </p:spPr>
        <p:style>
          <a:lnRef idx="0"/>
          <a:fillRef idx="0"/>
          <a:effectRef idx="0"/>
          <a:fontRef idx="minor"/>
        </p:style>
        <p:txBody>
          <a:bodyPr lIns="90000" rIns="90000" tIns="46800" bIns="46800" anchor="ctr">
            <a:noAutofit/>
          </a:bodyPr>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pic>
        <p:nvPicPr>
          <p:cNvPr id="78" name="Picture 2" descr="D:\KHABAR\ОНЛАЙН школа\LOGOMON\tvKAZ.png"/>
          <p:cNvPicPr/>
          <p:nvPr/>
        </p:nvPicPr>
        <p:blipFill>
          <a:blip r:embed="rId3"/>
          <a:stretch/>
        </p:blipFill>
        <p:spPr>
          <a:xfrm>
            <a:off x="455760" y="376200"/>
            <a:ext cx="974520" cy="177840"/>
          </a:xfrm>
          <a:prstGeom prst="rect">
            <a:avLst/>
          </a:prstGeom>
          <a:ln w="0">
            <a:noFill/>
          </a:ln>
        </p:spPr>
      </p:pic>
      <p:sp>
        <p:nvSpPr>
          <p:cNvPr id="79" name="PlaceHolder 1"/>
          <p:cNvSpPr>
            <a:spLocks noGrp="1"/>
          </p:cNvSpPr>
          <p:nvPr>
            <p:ph type="title"/>
          </p:nvPr>
        </p:nvSpPr>
        <p:spPr>
          <a:xfrm>
            <a:off x="609120" y="190080"/>
            <a:ext cx="10974600" cy="5828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3600" strike="noStrike" u="none">
                <a:solidFill>
                  <a:srgbClr val="000000"/>
                </a:solidFill>
                <a:uFillTx/>
                <a:latin typeface="Arial"/>
              </a:rPr>
              <a:t>Click to edit the title text format</a:t>
            </a:r>
            <a:endParaRPr b="0" lang="ru-RU" sz="3600" strike="noStrike" u="none">
              <a:solidFill>
                <a:srgbClr val="000000"/>
              </a:solidFill>
              <a:uFillTx/>
              <a:latin typeface="Arial"/>
            </a:endParaRPr>
          </a:p>
        </p:txBody>
      </p:sp>
      <p:sp>
        <p:nvSpPr>
          <p:cNvPr id="80" name="PlaceHolder 2"/>
          <p:cNvSpPr>
            <a:spLocks noGrp="1"/>
          </p:cNvSpPr>
          <p:nvPr>
            <p:ph type="body"/>
          </p:nvPr>
        </p:nvSpPr>
        <p:spPr>
          <a:xfrm>
            <a:off x="609120" y="1174320"/>
            <a:ext cx="10974600" cy="4953240"/>
          </a:xfrm>
          <a:prstGeom prst="rect">
            <a:avLst/>
          </a:prstGeom>
          <a:noFill/>
          <a:ln w="0">
            <a:noFill/>
          </a:ln>
        </p:spPr>
        <p:txBody>
          <a:bodyPr lIns="90000" rIns="90000" tIns="46800" bIns="46800" anchor="t">
            <a:normAutofit/>
          </a:bodyPr>
          <a:p>
            <a:pPr marL="343080" indent="-34308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Click to edit the outline text format</a:t>
            </a:r>
            <a:endParaRPr b="0" lang="ru-RU" sz="3200" strike="noStrike" u="none">
              <a:solidFill>
                <a:srgbClr val="000000"/>
              </a:solidFill>
              <a:uFillTx/>
              <a:latin typeface="Arial"/>
            </a:endParaRPr>
          </a:p>
          <a:p>
            <a:pPr lvl="1" marL="743040" indent="-28584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Second Outline Level</a:t>
            </a:r>
            <a:endParaRPr b="0" lang="ru-RU" sz="3200" strike="noStrike" u="none">
              <a:solidFill>
                <a:srgbClr val="000000"/>
              </a:solidFill>
              <a:uFillTx/>
              <a:latin typeface="Arial"/>
            </a:endParaRPr>
          </a:p>
          <a:p>
            <a:pPr lvl="2" marL="11430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Third Outline Level</a:t>
            </a:r>
            <a:endParaRPr b="0" lang="ru-RU" sz="3200" strike="noStrike" u="none">
              <a:solidFill>
                <a:srgbClr val="000000"/>
              </a:solidFill>
              <a:uFillTx/>
              <a:latin typeface="Arial"/>
            </a:endParaRPr>
          </a:p>
          <a:p>
            <a:pPr lvl="3" marL="16002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Fourth Outline Level</a:t>
            </a:r>
            <a:endParaRPr b="0" lang="ru-RU" sz="3200" strike="noStrike" u="none">
              <a:solidFill>
                <a:srgbClr val="000000"/>
              </a:solidFill>
              <a:uFillTx/>
              <a:latin typeface="Arial"/>
            </a:endParaRPr>
          </a:p>
          <a:p>
            <a:pPr lvl="4"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Fifth Outline Level</a:t>
            </a:r>
            <a:endParaRPr b="0" lang="ru-RU" sz="3200" strike="noStrike" u="none">
              <a:solidFill>
                <a:srgbClr val="000000"/>
              </a:solidFill>
              <a:uFillTx/>
              <a:latin typeface="Arial"/>
            </a:endParaRPr>
          </a:p>
          <a:p>
            <a:pPr lvl="5"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Sixth Outline Level</a:t>
            </a:r>
            <a:endParaRPr b="0" lang="ru-RU" sz="3200" strike="noStrike" u="none">
              <a:solidFill>
                <a:srgbClr val="000000"/>
              </a:solidFill>
              <a:uFillTx/>
              <a:latin typeface="Arial"/>
            </a:endParaRPr>
          </a:p>
          <a:p>
            <a:pPr lvl="6"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Seventh Outline Level</a:t>
            </a:r>
            <a:endParaRPr b="0" lang="ru-RU" sz="3200" strike="noStrike" u="none">
              <a:solidFill>
                <a:srgbClr val="000000"/>
              </a:solidFill>
              <a:uFillTx/>
              <a:latin typeface="Arial"/>
            </a:endParaRPr>
          </a:p>
        </p:txBody>
      </p:sp>
      <p:sp>
        <p:nvSpPr>
          <p:cNvPr id="81" name="PlaceHolder 3"/>
          <p:cNvSpPr>
            <a:spLocks noGrp="1"/>
          </p:cNvSpPr>
          <p:nvPr>
            <p:ph type="sldNum" idx="34"/>
          </p:nvPr>
        </p:nvSpPr>
        <p:spPr>
          <a:xfrm>
            <a:off x="11314080" y="282600"/>
            <a:ext cx="457200" cy="365040"/>
          </a:xfrm>
          <a:prstGeom prst="rect">
            <a:avLst/>
          </a:prstGeom>
          <a:noFill/>
          <a:ln w="0">
            <a:noFill/>
          </a:ln>
        </p:spPr>
        <p:txBody>
          <a:bodyPr lIns="90000" rIns="90000" tIns="46800" bIns="46800" anchor="t">
            <a:noAutofit/>
          </a:bodyPr>
          <a:lstStyle>
            <a:lvl1pPr indent="0" algn="ctr">
              <a:lnSpc>
                <a:spcPct val="100000"/>
              </a:lnSpc>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defRPr b="1" sz="1200" strike="noStrike" u="none">
                <a:solidFill>
                  <a:srgbClr val="969696"/>
                </a:solidFill>
                <a:uFillTx/>
                <a:latin typeface="Arial"/>
              </a:defRPr>
            </a:lvl1pPr>
          </a:lstStyle>
          <a:p>
            <a:pPr indent="0" algn="ctr">
              <a:lnSpc>
                <a:spcPct val="100000"/>
              </a:lnSpc>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FF7B4009-F052-448E-90C8-482BC6FF6630}" type="slidenum">
              <a:rPr b="1" sz="1200" strike="noStrike" u="none">
                <a:solidFill>
                  <a:srgbClr val="969696"/>
                </a:solidFill>
                <a:uFillTx/>
                <a:latin typeface="Arial"/>
              </a:rPr>
              <a:t>&lt;number&gt;</a:t>
            </a:fld>
            <a:endParaRPr b="0" lang="ru-RU" sz="1200" strike="noStrike" u="none">
              <a:solidFill>
                <a:srgbClr val="000000"/>
              </a:solidFill>
              <a:uFillTx/>
              <a:latin typeface="Calibri"/>
            </a:endParaRPr>
          </a:p>
        </p:txBody>
      </p:sp>
      <p:sp>
        <p:nvSpPr>
          <p:cNvPr id="82" name="PlaceHolder 4"/>
          <p:cNvSpPr>
            <a:spLocks noGrp="1"/>
          </p:cNvSpPr>
          <p:nvPr>
            <p:ph type="dt" idx="35"/>
          </p:nvPr>
        </p:nvSpPr>
        <p:spPr>
          <a:xfrm>
            <a:off x="609120" y="6244920"/>
            <a:ext cx="284508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83" name="PlaceHolder 5"/>
          <p:cNvSpPr>
            <a:spLocks noGrp="1"/>
          </p:cNvSpPr>
          <p:nvPr>
            <p:ph type="ftr" idx="36"/>
          </p:nvPr>
        </p:nvSpPr>
        <p:spPr>
          <a:xfrm>
            <a:off x="4165200" y="6244920"/>
            <a:ext cx="386244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Tree>
  </p:cSld>
  <p:clrMap bg1="lt1" tx1="dk1" bg2="lt2" tx2="dk2" accent1="accent1" accent2="accent2" accent3="accent3" accent4="accent4" accent5="accent5" accent6="accent6" hlink="hlink" folHlink="folHlink"/>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6" name="Picture 9" descr=""/>
          <p:cNvPicPr/>
          <p:nvPr/>
        </p:nvPicPr>
        <p:blipFill>
          <a:blip r:embed="rId2"/>
          <a:stretch/>
        </p:blipFill>
        <p:spPr>
          <a:xfrm>
            <a:off x="0" y="0"/>
            <a:ext cx="12211200" cy="6858000"/>
          </a:xfrm>
          <a:prstGeom prst="rect">
            <a:avLst/>
          </a:prstGeom>
          <a:ln w="0">
            <a:noFill/>
          </a:ln>
        </p:spPr>
      </p:pic>
      <p:sp>
        <p:nvSpPr>
          <p:cNvPr id="7" name="PlaceHolder 1"/>
          <p:cNvSpPr>
            <a:spLocks noGrp="1"/>
          </p:cNvSpPr>
          <p:nvPr>
            <p:ph type="title"/>
          </p:nvPr>
        </p:nvSpPr>
        <p:spPr>
          <a:xfrm>
            <a:off x="609120" y="190080"/>
            <a:ext cx="10974600" cy="5828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3600" strike="noStrike" u="none">
                <a:solidFill>
                  <a:srgbClr val="000000"/>
                </a:solidFill>
                <a:uFillTx/>
                <a:latin typeface="Arial"/>
              </a:rPr>
              <a:t>Click to edit the title text format</a:t>
            </a:r>
            <a:endParaRPr b="0" lang="ru-RU" sz="3600" strike="noStrike" u="none">
              <a:solidFill>
                <a:srgbClr val="000000"/>
              </a:solidFill>
              <a:uFillTx/>
              <a:latin typeface="Arial"/>
            </a:endParaRPr>
          </a:p>
        </p:txBody>
      </p:sp>
      <p:sp>
        <p:nvSpPr>
          <p:cNvPr id="8" name="PlaceHolder 2"/>
          <p:cNvSpPr>
            <a:spLocks noGrp="1"/>
          </p:cNvSpPr>
          <p:nvPr>
            <p:ph type="body"/>
          </p:nvPr>
        </p:nvSpPr>
        <p:spPr>
          <a:xfrm>
            <a:off x="609120" y="1174320"/>
            <a:ext cx="10974600" cy="4953240"/>
          </a:xfrm>
          <a:prstGeom prst="rect">
            <a:avLst/>
          </a:prstGeom>
          <a:noFill/>
          <a:ln w="0">
            <a:noFill/>
          </a:ln>
        </p:spPr>
        <p:txBody>
          <a:bodyPr lIns="90000" rIns="90000" tIns="46800" bIns="46800" anchor="t">
            <a:normAutofit/>
          </a:bodyPr>
          <a:p>
            <a:pPr marL="343080" indent="-34308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Click to edit the outline text format</a:t>
            </a:r>
            <a:endParaRPr b="0" lang="ru-RU" sz="3200" strike="noStrike" u="none">
              <a:solidFill>
                <a:srgbClr val="000000"/>
              </a:solidFill>
              <a:uFillTx/>
              <a:latin typeface="Arial"/>
            </a:endParaRPr>
          </a:p>
          <a:p>
            <a:pPr lvl="1" marL="743040" indent="-28584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Second Outline Level</a:t>
            </a:r>
            <a:endParaRPr b="0" lang="ru-RU" sz="3200" strike="noStrike" u="none">
              <a:solidFill>
                <a:srgbClr val="000000"/>
              </a:solidFill>
              <a:uFillTx/>
              <a:latin typeface="Arial"/>
            </a:endParaRPr>
          </a:p>
          <a:p>
            <a:pPr lvl="2" marL="11430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Third Outline Level</a:t>
            </a:r>
            <a:endParaRPr b="0" lang="ru-RU" sz="3200" strike="noStrike" u="none">
              <a:solidFill>
                <a:srgbClr val="000000"/>
              </a:solidFill>
              <a:uFillTx/>
              <a:latin typeface="Arial"/>
            </a:endParaRPr>
          </a:p>
          <a:p>
            <a:pPr lvl="3" marL="16002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Fourth Outline Level</a:t>
            </a:r>
            <a:endParaRPr b="0" lang="ru-RU" sz="3200" strike="noStrike" u="none">
              <a:solidFill>
                <a:srgbClr val="000000"/>
              </a:solidFill>
              <a:uFillTx/>
              <a:latin typeface="Arial"/>
            </a:endParaRPr>
          </a:p>
          <a:p>
            <a:pPr lvl="4"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Fifth Outline Level</a:t>
            </a:r>
            <a:endParaRPr b="0" lang="ru-RU" sz="3200" strike="noStrike" u="none">
              <a:solidFill>
                <a:srgbClr val="000000"/>
              </a:solidFill>
              <a:uFillTx/>
              <a:latin typeface="Arial"/>
            </a:endParaRPr>
          </a:p>
          <a:p>
            <a:pPr lvl="5"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Sixth Outline Level</a:t>
            </a:r>
            <a:endParaRPr b="0" lang="ru-RU" sz="3200" strike="noStrike" u="none">
              <a:solidFill>
                <a:srgbClr val="000000"/>
              </a:solidFill>
              <a:uFillTx/>
              <a:latin typeface="Arial"/>
            </a:endParaRPr>
          </a:p>
          <a:p>
            <a:pPr lvl="6"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Seventh Outline Level</a:t>
            </a:r>
            <a:endParaRPr b="0" lang="ru-RU" sz="3200" strike="noStrike" u="none">
              <a:solidFill>
                <a:srgbClr val="000000"/>
              </a:solidFill>
              <a:uFillTx/>
              <a:latin typeface="Arial"/>
            </a:endParaRPr>
          </a:p>
        </p:txBody>
      </p:sp>
      <p:sp>
        <p:nvSpPr>
          <p:cNvPr id="9" name="PlaceHolder 3"/>
          <p:cNvSpPr>
            <a:spLocks noGrp="1"/>
          </p:cNvSpPr>
          <p:nvPr>
            <p:ph type="dt" idx="4"/>
          </p:nvPr>
        </p:nvSpPr>
        <p:spPr>
          <a:xfrm>
            <a:off x="609120" y="6244920"/>
            <a:ext cx="284508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10" name="PlaceHolder 4"/>
          <p:cNvSpPr>
            <a:spLocks noGrp="1"/>
          </p:cNvSpPr>
          <p:nvPr>
            <p:ph type="ftr" idx="5"/>
          </p:nvPr>
        </p:nvSpPr>
        <p:spPr>
          <a:xfrm>
            <a:off x="4165200" y="6244920"/>
            <a:ext cx="386244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11" name="PlaceHolder 5"/>
          <p:cNvSpPr>
            <a:spLocks noGrp="1"/>
          </p:cNvSpPr>
          <p:nvPr>
            <p:ph type="sldNum" idx="6"/>
          </p:nvPr>
        </p:nvSpPr>
        <p:spPr>
          <a:xfrm>
            <a:off x="8739360" y="6244920"/>
            <a:ext cx="2844720" cy="476280"/>
          </a:xfrm>
          <a:prstGeom prst="rect">
            <a:avLst/>
          </a:prstGeom>
          <a:noFill/>
          <a:ln w="0">
            <a:noFill/>
          </a:ln>
        </p:spPr>
        <p:txBody>
          <a:bodyPr lIns="90000" rIns="90000" tIns="46800" bIns="46800" anchor="t">
            <a:noAutofit/>
          </a:bodyPr>
          <a:lstStyle>
            <a:lvl1pPr indent="0" algn="r">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defRPr b="0" sz="1400" strike="noStrike" u="none">
                <a:solidFill>
                  <a:srgbClr val="000000"/>
                </a:solidFill>
                <a:uFillTx/>
                <a:latin typeface="Calibri"/>
              </a:defRPr>
            </a:lvl1pPr>
          </a:lstStyle>
          <a:p>
            <a:pPr indent="0" algn="r">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61B97A47-D7D7-45C2-8CFD-900C195C7E93}" type="slidenum">
              <a:rPr b="0" sz="1400" strike="noStrike" u="none">
                <a:solidFill>
                  <a:srgbClr val="000000"/>
                </a:solidFill>
                <a:uFillTx/>
                <a:latin typeface="Calibri"/>
              </a:rPr>
              <a:t>&lt;number&gt;</a:t>
            </a:fld>
            <a:endParaRPr b="0" lang="ru-RU" sz="1400" strike="noStrike" u="none">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LayoutId id="2147483651" r:id="rId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12" name="Picture 9" descr=""/>
          <p:cNvPicPr/>
          <p:nvPr/>
        </p:nvPicPr>
        <p:blipFill>
          <a:blip r:embed="rId2"/>
          <a:stretch/>
        </p:blipFill>
        <p:spPr>
          <a:xfrm>
            <a:off x="0" y="0"/>
            <a:ext cx="12211200" cy="6858000"/>
          </a:xfrm>
          <a:prstGeom prst="rect">
            <a:avLst/>
          </a:prstGeom>
          <a:ln w="0">
            <a:noFill/>
          </a:ln>
        </p:spPr>
      </p:pic>
      <p:sp>
        <p:nvSpPr>
          <p:cNvPr id="13" name="PlaceHolder 1"/>
          <p:cNvSpPr>
            <a:spLocks noGrp="1"/>
          </p:cNvSpPr>
          <p:nvPr>
            <p:ph type="title"/>
          </p:nvPr>
        </p:nvSpPr>
        <p:spPr>
          <a:xfrm>
            <a:off x="609120" y="190080"/>
            <a:ext cx="10974600" cy="5828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3600" strike="noStrike" u="none">
                <a:solidFill>
                  <a:srgbClr val="000000"/>
                </a:solidFill>
                <a:uFillTx/>
                <a:latin typeface="Arial"/>
              </a:rPr>
              <a:t>Click to edit the title text format</a:t>
            </a:r>
            <a:endParaRPr b="0" lang="ru-RU" sz="3600" strike="noStrike" u="none">
              <a:solidFill>
                <a:srgbClr val="000000"/>
              </a:solidFill>
              <a:uFillTx/>
              <a:latin typeface="Arial"/>
            </a:endParaRPr>
          </a:p>
        </p:txBody>
      </p:sp>
      <p:sp>
        <p:nvSpPr>
          <p:cNvPr id="14" name="PlaceHolder 2"/>
          <p:cNvSpPr>
            <a:spLocks noGrp="1"/>
          </p:cNvSpPr>
          <p:nvPr>
            <p:ph type="body"/>
          </p:nvPr>
        </p:nvSpPr>
        <p:spPr>
          <a:xfrm>
            <a:off x="609120" y="1174320"/>
            <a:ext cx="10974600" cy="4953240"/>
          </a:xfrm>
          <a:prstGeom prst="rect">
            <a:avLst/>
          </a:prstGeom>
          <a:noFill/>
          <a:ln w="0">
            <a:noFill/>
          </a:ln>
        </p:spPr>
        <p:txBody>
          <a:bodyPr lIns="90000" rIns="90000" tIns="46800" bIns="46800" anchor="t">
            <a:normAutofit/>
          </a:bodyPr>
          <a:p>
            <a:pPr marL="343080" indent="-34308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Click to edit the outline text format</a:t>
            </a:r>
            <a:endParaRPr b="0" lang="ru-RU" sz="3200" strike="noStrike" u="none">
              <a:solidFill>
                <a:srgbClr val="000000"/>
              </a:solidFill>
              <a:uFillTx/>
              <a:latin typeface="Arial"/>
            </a:endParaRPr>
          </a:p>
          <a:p>
            <a:pPr lvl="1" marL="743040" indent="-28584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Second Outline Level</a:t>
            </a:r>
            <a:endParaRPr b="0" lang="ru-RU" sz="3200" strike="noStrike" u="none">
              <a:solidFill>
                <a:srgbClr val="000000"/>
              </a:solidFill>
              <a:uFillTx/>
              <a:latin typeface="Arial"/>
            </a:endParaRPr>
          </a:p>
          <a:p>
            <a:pPr lvl="2" marL="11430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Third Outline Level</a:t>
            </a:r>
            <a:endParaRPr b="0" lang="ru-RU" sz="3200" strike="noStrike" u="none">
              <a:solidFill>
                <a:srgbClr val="000000"/>
              </a:solidFill>
              <a:uFillTx/>
              <a:latin typeface="Arial"/>
            </a:endParaRPr>
          </a:p>
          <a:p>
            <a:pPr lvl="3" marL="16002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Fourth Outline Level</a:t>
            </a:r>
            <a:endParaRPr b="0" lang="ru-RU" sz="3200" strike="noStrike" u="none">
              <a:solidFill>
                <a:srgbClr val="000000"/>
              </a:solidFill>
              <a:uFillTx/>
              <a:latin typeface="Arial"/>
            </a:endParaRPr>
          </a:p>
          <a:p>
            <a:pPr lvl="4"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Fifth Outline Level</a:t>
            </a:r>
            <a:endParaRPr b="0" lang="ru-RU" sz="3200" strike="noStrike" u="none">
              <a:solidFill>
                <a:srgbClr val="000000"/>
              </a:solidFill>
              <a:uFillTx/>
              <a:latin typeface="Arial"/>
            </a:endParaRPr>
          </a:p>
          <a:p>
            <a:pPr lvl="5"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Sixth Outline Level</a:t>
            </a:r>
            <a:endParaRPr b="0" lang="ru-RU" sz="3200" strike="noStrike" u="none">
              <a:solidFill>
                <a:srgbClr val="000000"/>
              </a:solidFill>
              <a:uFillTx/>
              <a:latin typeface="Arial"/>
            </a:endParaRPr>
          </a:p>
          <a:p>
            <a:pPr lvl="6"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Seventh Outline Level</a:t>
            </a:r>
            <a:endParaRPr b="0" lang="ru-RU" sz="3200" strike="noStrike" u="none">
              <a:solidFill>
                <a:srgbClr val="000000"/>
              </a:solidFill>
              <a:uFillTx/>
              <a:latin typeface="Arial"/>
            </a:endParaRPr>
          </a:p>
        </p:txBody>
      </p:sp>
      <p:sp>
        <p:nvSpPr>
          <p:cNvPr id="15" name="PlaceHolder 3"/>
          <p:cNvSpPr>
            <a:spLocks noGrp="1"/>
          </p:cNvSpPr>
          <p:nvPr>
            <p:ph type="dt" idx="7"/>
          </p:nvPr>
        </p:nvSpPr>
        <p:spPr>
          <a:xfrm>
            <a:off x="609120" y="6244920"/>
            <a:ext cx="284508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16" name="PlaceHolder 4"/>
          <p:cNvSpPr>
            <a:spLocks noGrp="1"/>
          </p:cNvSpPr>
          <p:nvPr>
            <p:ph type="ftr" idx="8"/>
          </p:nvPr>
        </p:nvSpPr>
        <p:spPr>
          <a:xfrm>
            <a:off x="4165200" y="6244920"/>
            <a:ext cx="386244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17" name="PlaceHolder 5"/>
          <p:cNvSpPr>
            <a:spLocks noGrp="1"/>
          </p:cNvSpPr>
          <p:nvPr>
            <p:ph type="sldNum" idx="9"/>
          </p:nvPr>
        </p:nvSpPr>
        <p:spPr>
          <a:xfrm>
            <a:off x="8739360" y="6244920"/>
            <a:ext cx="2844720" cy="476280"/>
          </a:xfrm>
          <a:prstGeom prst="rect">
            <a:avLst/>
          </a:prstGeom>
          <a:noFill/>
          <a:ln w="0">
            <a:noFill/>
          </a:ln>
        </p:spPr>
        <p:txBody>
          <a:bodyPr lIns="90000" rIns="90000" tIns="46800" bIns="46800" anchor="t">
            <a:noAutofit/>
          </a:bodyPr>
          <a:lstStyle>
            <a:lvl1pPr indent="0" algn="r">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defRPr b="0" sz="1400" strike="noStrike" u="none">
                <a:solidFill>
                  <a:srgbClr val="000000"/>
                </a:solidFill>
                <a:uFillTx/>
                <a:latin typeface="Calibri"/>
              </a:defRPr>
            </a:lvl1pPr>
          </a:lstStyle>
          <a:p>
            <a:pPr indent="0" algn="r">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97553C97-1477-4785-BBE9-15E1EE44DB0E}" type="slidenum">
              <a:rPr b="0" sz="1400" strike="noStrike" u="none">
                <a:solidFill>
                  <a:srgbClr val="000000"/>
                </a:solidFill>
                <a:uFillTx/>
                <a:latin typeface="Calibri"/>
              </a:rPr>
              <a:t>&lt;number&gt;</a:t>
            </a:fld>
            <a:endParaRPr b="0" lang="ru-RU" sz="1400" strike="noStrike" u="none">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LayoutId id="2147483653" r:id="rId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18" name="Picture 9" descr=""/>
          <p:cNvPicPr/>
          <p:nvPr/>
        </p:nvPicPr>
        <p:blipFill>
          <a:blip r:embed="rId2"/>
          <a:stretch/>
        </p:blipFill>
        <p:spPr>
          <a:xfrm>
            <a:off x="0" y="0"/>
            <a:ext cx="12211200" cy="6858000"/>
          </a:xfrm>
          <a:prstGeom prst="rect">
            <a:avLst/>
          </a:prstGeom>
          <a:ln w="0">
            <a:noFill/>
          </a:ln>
        </p:spPr>
      </p:pic>
      <p:sp>
        <p:nvSpPr>
          <p:cNvPr id="19" name="PlaceHolder 1"/>
          <p:cNvSpPr>
            <a:spLocks noGrp="1"/>
          </p:cNvSpPr>
          <p:nvPr>
            <p:ph type="title"/>
          </p:nvPr>
        </p:nvSpPr>
        <p:spPr>
          <a:xfrm>
            <a:off x="609120" y="190080"/>
            <a:ext cx="10974600" cy="5828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3600" strike="noStrike" u="none">
                <a:solidFill>
                  <a:srgbClr val="000000"/>
                </a:solidFill>
                <a:uFillTx/>
                <a:latin typeface="Arial"/>
              </a:rPr>
              <a:t>Click to edit the title text format</a:t>
            </a:r>
            <a:endParaRPr b="0" lang="ru-RU" sz="3600" strike="noStrike" u="none">
              <a:solidFill>
                <a:srgbClr val="000000"/>
              </a:solidFill>
              <a:uFillTx/>
              <a:latin typeface="Arial"/>
            </a:endParaRPr>
          </a:p>
        </p:txBody>
      </p:sp>
      <p:sp>
        <p:nvSpPr>
          <p:cNvPr id="20" name="PlaceHolder 2"/>
          <p:cNvSpPr>
            <a:spLocks noGrp="1"/>
          </p:cNvSpPr>
          <p:nvPr>
            <p:ph type="body"/>
          </p:nvPr>
        </p:nvSpPr>
        <p:spPr>
          <a:xfrm>
            <a:off x="609120" y="1174320"/>
            <a:ext cx="10974600" cy="4953240"/>
          </a:xfrm>
          <a:prstGeom prst="rect">
            <a:avLst/>
          </a:prstGeom>
          <a:noFill/>
          <a:ln w="0">
            <a:noFill/>
          </a:ln>
        </p:spPr>
        <p:txBody>
          <a:bodyPr lIns="90000" rIns="90000" tIns="46800" bIns="46800" anchor="t">
            <a:normAutofit/>
          </a:bodyPr>
          <a:p>
            <a:pPr marL="343080" indent="-34308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Click to edit the outline text format</a:t>
            </a:r>
            <a:endParaRPr b="0" lang="ru-RU" sz="3200" strike="noStrike" u="none">
              <a:solidFill>
                <a:srgbClr val="000000"/>
              </a:solidFill>
              <a:uFillTx/>
              <a:latin typeface="Arial"/>
            </a:endParaRPr>
          </a:p>
          <a:p>
            <a:pPr lvl="1" marL="743040" indent="-28584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Second Outline Level</a:t>
            </a:r>
            <a:endParaRPr b="0" lang="ru-RU" sz="3200" strike="noStrike" u="none">
              <a:solidFill>
                <a:srgbClr val="000000"/>
              </a:solidFill>
              <a:uFillTx/>
              <a:latin typeface="Arial"/>
            </a:endParaRPr>
          </a:p>
          <a:p>
            <a:pPr lvl="2" marL="11430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Third Outline Level</a:t>
            </a:r>
            <a:endParaRPr b="0" lang="ru-RU" sz="3200" strike="noStrike" u="none">
              <a:solidFill>
                <a:srgbClr val="000000"/>
              </a:solidFill>
              <a:uFillTx/>
              <a:latin typeface="Arial"/>
            </a:endParaRPr>
          </a:p>
          <a:p>
            <a:pPr lvl="3" marL="16002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Fourth Outline Level</a:t>
            </a:r>
            <a:endParaRPr b="0" lang="ru-RU" sz="3200" strike="noStrike" u="none">
              <a:solidFill>
                <a:srgbClr val="000000"/>
              </a:solidFill>
              <a:uFillTx/>
              <a:latin typeface="Arial"/>
            </a:endParaRPr>
          </a:p>
          <a:p>
            <a:pPr lvl="4"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Fifth Outline Level</a:t>
            </a:r>
            <a:endParaRPr b="0" lang="ru-RU" sz="3200" strike="noStrike" u="none">
              <a:solidFill>
                <a:srgbClr val="000000"/>
              </a:solidFill>
              <a:uFillTx/>
              <a:latin typeface="Arial"/>
            </a:endParaRPr>
          </a:p>
          <a:p>
            <a:pPr lvl="5"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Sixth Outline Level</a:t>
            </a:r>
            <a:endParaRPr b="0" lang="ru-RU" sz="3200" strike="noStrike" u="none">
              <a:solidFill>
                <a:srgbClr val="000000"/>
              </a:solidFill>
              <a:uFillTx/>
              <a:latin typeface="Arial"/>
            </a:endParaRPr>
          </a:p>
          <a:p>
            <a:pPr lvl="6"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Seventh Outline Level</a:t>
            </a:r>
            <a:endParaRPr b="0" lang="ru-RU" sz="3200" strike="noStrike" u="none">
              <a:solidFill>
                <a:srgbClr val="000000"/>
              </a:solidFill>
              <a:uFillTx/>
              <a:latin typeface="Arial"/>
            </a:endParaRPr>
          </a:p>
        </p:txBody>
      </p:sp>
      <p:sp>
        <p:nvSpPr>
          <p:cNvPr id="21" name="PlaceHolder 3"/>
          <p:cNvSpPr>
            <a:spLocks noGrp="1"/>
          </p:cNvSpPr>
          <p:nvPr>
            <p:ph type="dt" idx="10"/>
          </p:nvPr>
        </p:nvSpPr>
        <p:spPr>
          <a:xfrm>
            <a:off x="609120" y="6244920"/>
            <a:ext cx="284508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22" name="PlaceHolder 4"/>
          <p:cNvSpPr>
            <a:spLocks noGrp="1"/>
          </p:cNvSpPr>
          <p:nvPr>
            <p:ph type="ftr" idx="11"/>
          </p:nvPr>
        </p:nvSpPr>
        <p:spPr>
          <a:xfrm>
            <a:off x="4165200" y="6244920"/>
            <a:ext cx="386244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23" name="PlaceHolder 5"/>
          <p:cNvSpPr>
            <a:spLocks noGrp="1"/>
          </p:cNvSpPr>
          <p:nvPr>
            <p:ph type="sldNum" idx="12"/>
          </p:nvPr>
        </p:nvSpPr>
        <p:spPr>
          <a:xfrm>
            <a:off x="8739360" y="6244920"/>
            <a:ext cx="2844720" cy="476280"/>
          </a:xfrm>
          <a:prstGeom prst="rect">
            <a:avLst/>
          </a:prstGeom>
          <a:noFill/>
          <a:ln w="0">
            <a:noFill/>
          </a:ln>
        </p:spPr>
        <p:txBody>
          <a:bodyPr lIns="90000" rIns="90000" tIns="46800" bIns="46800" anchor="t">
            <a:noAutofit/>
          </a:bodyPr>
          <a:lstStyle>
            <a:lvl1pPr indent="0" algn="r">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defRPr b="0" sz="1400" strike="noStrike" u="none">
                <a:solidFill>
                  <a:srgbClr val="000000"/>
                </a:solidFill>
                <a:uFillTx/>
                <a:latin typeface="Calibri"/>
              </a:defRPr>
            </a:lvl1pPr>
          </a:lstStyle>
          <a:p>
            <a:pPr indent="0" algn="r">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04DEEBD8-69B7-483B-9F83-50D10D3DFED7}" type="slidenum">
              <a:rPr b="0" sz="1400" strike="noStrike" u="none">
                <a:solidFill>
                  <a:srgbClr val="000000"/>
                </a:solidFill>
                <a:uFillTx/>
                <a:latin typeface="Calibri"/>
              </a:rPr>
              <a:t>&lt;number&gt;</a:t>
            </a:fld>
            <a:endParaRPr b="0" lang="ru-RU" sz="1400" strike="noStrike" u="none">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LayoutId id="2147483655" r:id="rId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24" name="Picture 2" descr=""/>
          <p:cNvPicPr/>
          <p:nvPr/>
        </p:nvPicPr>
        <p:blipFill>
          <a:blip r:embed="rId2"/>
          <a:stretch/>
        </p:blipFill>
        <p:spPr>
          <a:xfrm>
            <a:off x="0" y="0"/>
            <a:ext cx="12211200" cy="6858000"/>
          </a:xfrm>
          <a:prstGeom prst="rect">
            <a:avLst/>
          </a:prstGeom>
          <a:ln w="0">
            <a:noFill/>
          </a:ln>
        </p:spPr>
      </p:pic>
      <p:sp>
        <p:nvSpPr>
          <p:cNvPr id="25" name="PlaceHolder 1"/>
          <p:cNvSpPr>
            <a:spLocks noGrp="1"/>
          </p:cNvSpPr>
          <p:nvPr>
            <p:ph type="title"/>
          </p:nvPr>
        </p:nvSpPr>
        <p:spPr>
          <a:xfrm>
            <a:off x="609120" y="190080"/>
            <a:ext cx="10974600" cy="5828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3600" strike="noStrike" u="none">
                <a:solidFill>
                  <a:srgbClr val="000000"/>
                </a:solidFill>
                <a:uFillTx/>
                <a:latin typeface="Arial"/>
              </a:rPr>
              <a:t>Click to edit the title text format</a:t>
            </a:r>
            <a:endParaRPr b="0" lang="ru-RU" sz="3600" strike="noStrike" u="none">
              <a:solidFill>
                <a:srgbClr val="000000"/>
              </a:solidFill>
              <a:uFillTx/>
              <a:latin typeface="Arial"/>
            </a:endParaRPr>
          </a:p>
        </p:txBody>
      </p:sp>
      <p:sp>
        <p:nvSpPr>
          <p:cNvPr id="26" name="PlaceHolder 2"/>
          <p:cNvSpPr>
            <a:spLocks noGrp="1"/>
          </p:cNvSpPr>
          <p:nvPr>
            <p:ph type="body"/>
          </p:nvPr>
        </p:nvSpPr>
        <p:spPr>
          <a:xfrm>
            <a:off x="609120" y="1174320"/>
            <a:ext cx="10974600" cy="4953240"/>
          </a:xfrm>
          <a:prstGeom prst="rect">
            <a:avLst/>
          </a:prstGeom>
          <a:noFill/>
          <a:ln w="0">
            <a:noFill/>
          </a:ln>
        </p:spPr>
        <p:txBody>
          <a:bodyPr lIns="90000" rIns="90000" tIns="46800" bIns="46800" anchor="t">
            <a:normAutofit/>
          </a:bodyPr>
          <a:p>
            <a:pPr marL="343080" indent="-34308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Click to edit the outline text format</a:t>
            </a:r>
            <a:endParaRPr b="0" lang="ru-RU" sz="3200" strike="noStrike" u="none">
              <a:solidFill>
                <a:srgbClr val="000000"/>
              </a:solidFill>
              <a:uFillTx/>
              <a:latin typeface="Arial"/>
            </a:endParaRPr>
          </a:p>
          <a:p>
            <a:pPr lvl="1" marL="743040" indent="-28584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Second Outline Level</a:t>
            </a:r>
            <a:endParaRPr b="0" lang="ru-RU" sz="3200" strike="noStrike" u="none">
              <a:solidFill>
                <a:srgbClr val="000000"/>
              </a:solidFill>
              <a:uFillTx/>
              <a:latin typeface="Arial"/>
            </a:endParaRPr>
          </a:p>
          <a:p>
            <a:pPr lvl="2" marL="11430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Third Outline Level</a:t>
            </a:r>
            <a:endParaRPr b="0" lang="ru-RU" sz="3200" strike="noStrike" u="none">
              <a:solidFill>
                <a:srgbClr val="000000"/>
              </a:solidFill>
              <a:uFillTx/>
              <a:latin typeface="Arial"/>
            </a:endParaRPr>
          </a:p>
          <a:p>
            <a:pPr lvl="3" marL="16002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Fourth Outline Level</a:t>
            </a:r>
            <a:endParaRPr b="0" lang="ru-RU" sz="3200" strike="noStrike" u="none">
              <a:solidFill>
                <a:srgbClr val="000000"/>
              </a:solidFill>
              <a:uFillTx/>
              <a:latin typeface="Arial"/>
            </a:endParaRPr>
          </a:p>
          <a:p>
            <a:pPr lvl="4"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Fifth Outline Level</a:t>
            </a:r>
            <a:endParaRPr b="0" lang="ru-RU" sz="3200" strike="noStrike" u="none">
              <a:solidFill>
                <a:srgbClr val="000000"/>
              </a:solidFill>
              <a:uFillTx/>
              <a:latin typeface="Arial"/>
            </a:endParaRPr>
          </a:p>
          <a:p>
            <a:pPr lvl="5"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Sixth Outline Level</a:t>
            </a:r>
            <a:endParaRPr b="0" lang="ru-RU" sz="3200" strike="noStrike" u="none">
              <a:solidFill>
                <a:srgbClr val="000000"/>
              </a:solidFill>
              <a:uFillTx/>
              <a:latin typeface="Arial"/>
            </a:endParaRPr>
          </a:p>
          <a:p>
            <a:pPr lvl="6"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Seventh Outline Level</a:t>
            </a:r>
            <a:endParaRPr b="0" lang="ru-RU" sz="3200" strike="noStrike" u="none">
              <a:solidFill>
                <a:srgbClr val="000000"/>
              </a:solidFill>
              <a:uFillTx/>
              <a:latin typeface="Arial"/>
            </a:endParaRPr>
          </a:p>
        </p:txBody>
      </p:sp>
      <p:sp>
        <p:nvSpPr>
          <p:cNvPr id="27" name="PlaceHolder 3"/>
          <p:cNvSpPr>
            <a:spLocks noGrp="1"/>
          </p:cNvSpPr>
          <p:nvPr>
            <p:ph type="dt" idx="13"/>
          </p:nvPr>
        </p:nvSpPr>
        <p:spPr>
          <a:xfrm>
            <a:off x="609120" y="6244920"/>
            <a:ext cx="284508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28" name="PlaceHolder 4"/>
          <p:cNvSpPr>
            <a:spLocks noGrp="1"/>
          </p:cNvSpPr>
          <p:nvPr>
            <p:ph type="ftr" idx="14"/>
          </p:nvPr>
        </p:nvSpPr>
        <p:spPr>
          <a:xfrm>
            <a:off x="4165200" y="6244920"/>
            <a:ext cx="386244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29" name="PlaceHolder 5"/>
          <p:cNvSpPr>
            <a:spLocks noGrp="1"/>
          </p:cNvSpPr>
          <p:nvPr>
            <p:ph type="sldNum" idx="15"/>
          </p:nvPr>
        </p:nvSpPr>
        <p:spPr>
          <a:xfrm>
            <a:off x="8739360" y="6244920"/>
            <a:ext cx="2844720" cy="476280"/>
          </a:xfrm>
          <a:prstGeom prst="rect">
            <a:avLst/>
          </a:prstGeom>
          <a:noFill/>
          <a:ln w="0">
            <a:noFill/>
          </a:ln>
        </p:spPr>
        <p:txBody>
          <a:bodyPr lIns="90000" rIns="90000" tIns="46800" bIns="46800" anchor="t">
            <a:noAutofit/>
          </a:bodyPr>
          <a:lstStyle>
            <a:lvl1pPr indent="0" algn="r">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defRPr b="0" sz="1400" strike="noStrike" u="none">
                <a:solidFill>
                  <a:srgbClr val="000000"/>
                </a:solidFill>
                <a:uFillTx/>
                <a:latin typeface="Calibri"/>
              </a:defRPr>
            </a:lvl1pPr>
          </a:lstStyle>
          <a:p>
            <a:pPr indent="0" algn="r">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8B8A995B-6ADF-47B8-A33D-006E211D6CF8}" type="slidenum">
              <a:rPr b="0" sz="1400" strike="noStrike" u="none">
                <a:solidFill>
                  <a:srgbClr val="000000"/>
                </a:solidFill>
                <a:uFillTx/>
                <a:latin typeface="Calibri"/>
              </a:rPr>
              <a:t>&lt;number&gt;</a:t>
            </a:fld>
            <a:endParaRPr b="0" lang="ru-RU" sz="1400" strike="noStrike" u="none">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30" name="Picture 9" descr=""/>
          <p:cNvPicPr/>
          <p:nvPr/>
        </p:nvPicPr>
        <p:blipFill>
          <a:blip r:embed="rId2"/>
          <a:stretch/>
        </p:blipFill>
        <p:spPr>
          <a:xfrm>
            <a:off x="0" y="0"/>
            <a:ext cx="12211200" cy="6858000"/>
          </a:xfrm>
          <a:prstGeom prst="rect">
            <a:avLst/>
          </a:prstGeom>
          <a:ln w="0">
            <a:noFill/>
          </a:ln>
        </p:spPr>
      </p:pic>
      <p:sp>
        <p:nvSpPr>
          <p:cNvPr id="31" name="Rectangle: Rounded Corners 7"/>
          <p:cNvSpPr/>
          <p:nvPr/>
        </p:nvSpPr>
        <p:spPr>
          <a:xfrm>
            <a:off x="11244240" y="301680"/>
            <a:ext cx="595440" cy="326880"/>
          </a:xfrm>
          <a:prstGeom prst="roundRect">
            <a:avLst>
              <a:gd name="adj" fmla="val 50000"/>
            </a:avLst>
          </a:prstGeom>
          <a:solidFill>
            <a:srgbClr val="0066cc"/>
          </a:solidFill>
          <a:ln w="0">
            <a:noFill/>
          </a:ln>
        </p:spPr>
        <p:style>
          <a:lnRef idx="0"/>
          <a:fillRef idx="0"/>
          <a:effectRef idx="0"/>
          <a:fontRef idx="minor"/>
        </p:style>
        <p:txBody>
          <a:bodyPr lIns="90000" rIns="90000" tIns="46800" bIns="46800" anchor="ctr">
            <a:noAutofit/>
          </a:bodyPr>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32" name="Rectangle: Rounded Corners 9"/>
          <p:cNvSpPr/>
          <p:nvPr/>
        </p:nvSpPr>
        <p:spPr>
          <a:xfrm>
            <a:off x="353880" y="301680"/>
            <a:ext cx="1177920" cy="326880"/>
          </a:xfrm>
          <a:prstGeom prst="roundRect">
            <a:avLst>
              <a:gd name="adj" fmla="val 50000"/>
            </a:avLst>
          </a:prstGeom>
          <a:solidFill>
            <a:srgbClr val="0066cc"/>
          </a:solidFill>
          <a:ln w="0">
            <a:noFill/>
          </a:ln>
        </p:spPr>
        <p:style>
          <a:lnRef idx="0"/>
          <a:fillRef idx="0"/>
          <a:effectRef idx="0"/>
          <a:fontRef idx="minor"/>
        </p:style>
        <p:txBody>
          <a:bodyPr lIns="90000" rIns="90000" tIns="46800" bIns="46800" anchor="ctr">
            <a:noAutofit/>
          </a:bodyPr>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pic>
        <p:nvPicPr>
          <p:cNvPr id="33" name="Picture 2" descr="D:\KHABAR\ОНЛАЙН школа\LOGOMON\tvKAZ.png"/>
          <p:cNvPicPr/>
          <p:nvPr/>
        </p:nvPicPr>
        <p:blipFill>
          <a:blip r:embed="rId3"/>
          <a:stretch/>
        </p:blipFill>
        <p:spPr>
          <a:xfrm>
            <a:off x="455760" y="376200"/>
            <a:ext cx="974520" cy="177840"/>
          </a:xfrm>
          <a:prstGeom prst="rect">
            <a:avLst/>
          </a:prstGeom>
          <a:ln w="0">
            <a:noFill/>
          </a:ln>
        </p:spPr>
      </p:pic>
      <p:sp>
        <p:nvSpPr>
          <p:cNvPr id="34" name="PlaceHolder 1"/>
          <p:cNvSpPr>
            <a:spLocks noGrp="1"/>
          </p:cNvSpPr>
          <p:nvPr>
            <p:ph type="title"/>
          </p:nvPr>
        </p:nvSpPr>
        <p:spPr>
          <a:xfrm>
            <a:off x="609120" y="190080"/>
            <a:ext cx="10974600" cy="5828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3600" strike="noStrike" u="none">
                <a:solidFill>
                  <a:srgbClr val="000000"/>
                </a:solidFill>
                <a:uFillTx/>
                <a:latin typeface="Arial"/>
              </a:rPr>
              <a:t>Click to edit the title text format</a:t>
            </a:r>
            <a:endParaRPr b="0" lang="ru-RU" sz="3600" strike="noStrike" u="none">
              <a:solidFill>
                <a:srgbClr val="000000"/>
              </a:solidFill>
              <a:uFillTx/>
              <a:latin typeface="Arial"/>
            </a:endParaRPr>
          </a:p>
        </p:txBody>
      </p:sp>
      <p:sp>
        <p:nvSpPr>
          <p:cNvPr id="35" name="PlaceHolder 2"/>
          <p:cNvSpPr>
            <a:spLocks noGrp="1"/>
          </p:cNvSpPr>
          <p:nvPr>
            <p:ph type="body"/>
          </p:nvPr>
        </p:nvSpPr>
        <p:spPr>
          <a:xfrm>
            <a:off x="609120" y="1174320"/>
            <a:ext cx="10974600" cy="4953240"/>
          </a:xfrm>
          <a:prstGeom prst="rect">
            <a:avLst/>
          </a:prstGeom>
          <a:noFill/>
          <a:ln w="0">
            <a:noFill/>
          </a:ln>
        </p:spPr>
        <p:txBody>
          <a:bodyPr lIns="90000" rIns="90000" tIns="46800" bIns="46800" anchor="t">
            <a:normAutofit/>
          </a:bodyPr>
          <a:p>
            <a:pPr marL="343080" indent="-34308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Click to edit the outline text format</a:t>
            </a:r>
            <a:endParaRPr b="0" lang="ru-RU" sz="3200" strike="noStrike" u="none">
              <a:solidFill>
                <a:srgbClr val="000000"/>
              </a:solidFill>
              <a:uFillTx/>
              <a:latin typeface="Arial"/>
            </a:endParaRPr>
          </a:p>
          <a:p>
            <a:pPr lvl="1" marL="743040" indent="-28584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Second Outline Level</a:t>
            </a:r>
            <a:endParaRPr b="0" lang="ru-RU" sz="3200" strike="noStrike" u="none">
              <a:solidFill>
                <a:srgbClr val="000000"/>
              </a:solidFill>
              <a:uFillTx/>
              <a:latin typeface="Arial"/>
            </a:endParaRPr>
          </a:p>
          <a:p>
            <a:pPr lvl="2" marL="11430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Third Outline Level</a:t>
            </a:r>
            <a:endParaRPr b="0" lang="ru-RU" sz="3200" strike="noStrike" u="none">
              <a:solidFill>
                <a:srgbClr val="000000"/>
              </a:solidFill>
              <a:uFillTx/>
              <a:latin typeface="Arial"/>
            </a:endParaRPr>
          </a:p>
          <a:p>
            <a:pPr lvl="3" marL="16002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Fourth Outline Level</a:t>
            </a:r>
            <a:endParaRPr b="0" lang="ru-RU" sz="3200" strike="noStrike" u="none">
              <a:solidFill>
                <a:srgbClr val="000000"/>
              </a:solidFill>
              <a:uFillTx/>
              <a:latin typeface="Arial"/>
            </a:endParaRPr>
          </a:p>
          <a:p>
            <a:pPr lvl="4"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Fifth Outline Level</a:t>
            </a:r>
            <a:endParaRPr b="0" lang="ru-RU" sz="3200" strike="noStrike" u="none">
              <a:solidFill>
                <a:srgbClr val="000000"/>
              </a:solidFill>
              <a:uFillTx/>
              <a:latin typeface="Arial"/>
            </a:endParaRPr>
          </a:p>
          <a:p>
            <a:pPr lvl="5"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Sixth Outline Level</a:t>
            </a:r>
            <a:endParaRPr b="0" lang="ru-RU" sz="3200" strike="noStrike" u="none">
              <a:solidFill>
                <a:srgbClr val="000000"/>
              </a:solidFill>
              <a:uFillTx/>
              <a:latin typeface="Arial"/>
            </a:endParaRPr>
          </a:p>
          <a:p>
            <a:pPr lvl="6"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Seventh Outline Level</a:t>
            </a:r>
            <a:endParaRPr b="0" lang="ru-RU" sz="3200" strike="noStrike" u="none">
              <a:solidFill>
                <a:srgbClr val="000000"/>
              </a:solidFill>
              <a:uFillTx/>
              <a:latin typeface="Arial"/>
            </a:endParaRPr>
          </a:p>
        </p:txBody>
      </p:sp>
      <p:sp>
        <p:nvSpPr>
          <p:cNvPr id="36" name="PlaceHolder 3"/>
          <p:cNvSpPr>
            <a:spLocks noGrp="1"/>
          </p:cNvSpPr>
          <p:nvPr>
            <p:ph type="sldNum" idx="16"/>
          </p:nvPr>
        </p:nvSpPr>
        <p:spPr>
          <a:xfrm>
            <a:off x="11314080" y="282600"/>
            <a:ext cx="457200" cy="365040"/>
          </a:xfrm>
          <a:prstGeom prst="rect">
            <a:avLst/>
          </a:prstGeom>
          <a:noFill/>
          <a:ln w="0">
            <a:noFill/>
          </a:ln>
        </p:spPr>
        <p:txBody>
          <a:bodyPr lIns="90000" rIns="90000" tIns="46800" bIns="46800" anchor="t">
            <a:noAutofit/>
          </a:bodyPr>
          <a:lstStyle>
            <a:lvl1pPr indent="0" algn="ctr">
              <a:lnSpc>
                <a:spcPct val="100000"/>
              </a:lnSpc>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defRPr b="1" sz="1200" strike="noStrike" u="none">
                <a:solidFill>
                  <a:srgbClr val="969696"/>
                </a:solidFill>
                <a:uFillTx/>
                <a:latin typeface="Arial"/>
              </a:defRPr>
            </a:lvl1pPr>
          </a:lstStyle>
          <a:p>
            <a:pPr indent="0" algn="ctr">
              <a:lnSpc>
                <a:spcPct val="100000"/>
              </a:lnSpc>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43BC5E2A-A338-4DF3-8381-7D48380BA954}" type="slidenum">
              <a:rPr b="1" sz="1200" strike="noStrike" u="none">
                <a:solidFill>
                  <a:srgbClr val="969696"/>
                </a:solidFill>
                <a:uFillTx/>
                <a:latin typeface="Arial"/>
              </a:rPr>
              <a:t>&lt;number&gt;</a:t>
            </a:fld>
            <a:endParaRPr b="0" lang="ru-RU" sz="1200" strike="noStrike" u="none">
              <a:solidFill>
                <a:srgbClr val="000000"/>
              </a:solidFill>
              <a:uFillTx/>
              <a:latin typeface="Calibri"/>
            </a:endParaRPr>
          </a:p>
        </p:txBody>
      </p:sp>
      <p:sp>
        <p:nvSpPr>
          <p:cNvPr id="37" name="PlaceHolder 4"/>
          <p:cNvSpPr>
            <a:spLocks noGrp="1"/>
          </p:cNvSpPr>
          <p:nvPr>
            <p:ph type="dt" idx="17"/>
          </p:nvPr>
        </p:nvSpPr>
        <p:spPr>
          <a:xfrm>
            <a:off x="609120" y="6244920"/>
            <a:ext cx="284508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38" name="PlaceHolder 5"/>
          <p:cNvSpPr>
            <a:spLocks noGrp="1"/>
          </p:cNvSpPr>
          <p:nvPr>
            <p:ph type="ftr" idx="18"/>
          </p:nvPr>
        </p:nvSpPr>
        <p:spPr>
          <a:xfrm>
            <a:off x="4165200" y="6244920"/>
            <a:ext cx="386244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Tree>
  </p:cSld>
  <p:clrMap bg1="lt1" tx1="dk1" bg2="lt2" tx2="dk2" accent1="accent1" accent2="accent2" accent3="accent3" accent4="accent4" accent5="accent5" accent6="accent6" hlink="hlink" folHlink="folHlink"/>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39" name="Picture 2" descr=""/>
          <p:cNvPicPr/>
          <p:nvPr/>
        </p:nvPicPr>
        <p:blipFill>
          <a:blip r:embed="rId2"/>
          <a:stretch/>
        </p:blipFill>
        <p:spPr>
          <a:xfrm>
            <a:off x="0" y="0"/>
            <a:ext cx="12211200" cy="6858000"/>
          </a:xfrm>
          <a:prstGeom prst="rect">
            <a:avLst/>
          </a:prstGeom>
          <a:ln w="0">
            <a:noFill/>
          </a:ln>
        </p:spPr>
      </p:pic>
      <p:sp>
        <p:nvSpPr>
          <p:cNvPr id="40" name="PlaceHolder 1"/>
          <p:cNvSpPr>
            <a:spLocks noGrp="1"/>
          </p:cNvSpPr>
          <p:nvPr>
            <p:ph type="title"/>
          </p:nvPr>
        </p:nvSpPr>
        <p:spPr>
          <a:xfrm>
            <a:off x="609120" y="190080"/>
            <a:ext cx="10974600" cy="5828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3600" strike="noStrike" u="none">
                <a:solidFill>
                  <a:srgbClr val="000000"/>
                </a:solidFill>
                <a:uFillTx/>
                <a:latin typeface="Arial"/>
              </a:rPr>
              <a:t>Click to edit the title text format</a:t>
            </a:r>
            <a:endParaRPr b="0" lang="ru-RU" sz="3600" strike="noStrike" u="none">
              <a:solidFill>
                <a:srgbClr val="000000"/>
              </a:solidFill>
              <a:uFillTx/>
              <a:latin typeface="Arial"/>
            </a:endParaRPr>
          </a:p>
        </p:txBody>
      </p:sp>
      <p:sp>
        <p:nvSpPr>
          <p:cNvPr id="41" name="PlaceHolder 2"/>
          <p:cNvSpPr>
            <a:spLocks noGrp="1"/>
          </p:cNvSpPr>
          <p:nvPr>
            <p:ph type="body"/>
          </p:nvPr>
        </p:nvSpPr>
        <p:spPr>
          <a:xfrm>
            <a:off x="609120" y="1174320"/>
            <a:ext cx="10974600" cy="4953240"/>
          </a:xfrm>
          <a:prstGeom prst="rect">
            <a:avLst/>
          </a:prstGeom>
          <a:noFill/>
          <a:ln w="0">
            <a:noFill/>
          </a:ln>
        </p:spPr>
        <p:txBody>
          <a:bodyPr lIns="90000" rIns="90000" tIns="46800" bIns="46800" anchor="t">
            <a:normAutofit/>
          </a:bodyPr>
          <a:p>
            <a:pPr marL="343080" indent="-34308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Click to edit the outline text format</a:t>
            </a:r>
            <a:endParaRPr b="0" lang="ru-RU" sz="3200" strike="noStrike" u="none">
              <a:solidFill>
                <a:srgbClr val="000000"/>
              </a:solidFill>
              <a:uFillTx/>
              <a:latin typeface="Arial"/>
            </a:endParaRPr>
          </a:p>
          <a:p>
            <a:pPr lvl="1" marL="743040" indent="-28584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Second Outline Level</a:t>
            </a:r>
            <a:endParaRPr b="0" lang="ru-RU" sz="3200" strike="noStrike" u="none">
              <a:solidFill>
                <a:srgbClr val="000000"/>
              </a:solidFill>
              <a:uFillTx/>
              <a:latin typeface="Arial"/>
            </a:endParaRPr>
          </a:p>
          <a:p>
            <a:pPr lvl="2" marL="11430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Third Outline Level</a:t>
            </a:r>
            <a:endParaRPr b="0" lang="ru-RU" sz="3200" strike="noStrike" u="none">
              <a:solidFill>
                <a:srgbClr val="000000"/>
              </a:solidFill>
              <a:uFillTx/>
              <a:latin typeface="Arial"/>
            </a:endParaRPr>
          </a:p>
          <a:p>
            <a:pPr lvl="3" marL="16002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Fourth Outline Level</a:t>
            </a:r>
            <a:endParaRPr b="0" lang="ru-RU" sz="3200" strike="noStrike" u="none">
              <a:solidFill>
                <a:srgbClr val="000000"/>
              </a:solidFill>
              <a:uFillTx/>
              <a:latin typeface="Arial"/>
            </a:endParaRPr>
          </a:p>
          <a:p>
            <a:pPr lvl="4"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Fifth Outline Level</a:t>
            </a:r>
            <a:endParaRPr b="0" lang="ru-RU" sz="3200" strike="noStrike" u="none">
              <a:solidFill>
                <a:srgbClr val="000000"/>
              </a:solidFill>
              <a:uFillTx/>
              <a:latin typeface="Arial"/>
            </a:endParaRPr>
          </a:p>
          <a:p>
            <a:pPr lvl="5"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Sixth Outline Level</a:t>
            </a:r>
            <a:endParaRPr b="0" lang="ru-RU" sz="3200" strike="noStrike" u="none">
              <a:solidFill>
                <a:srgbClr val="000000"/>
              </a:solidFill>
              <a:uFillTx/>
              <a:latin typeface="Arial"/>
            </a:endParaRPr>
          </a:p>
          <a:p>
            <a:pPr lvl="6"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Seventh Outline Level</a:t>
            </a:r>
            <a:endParaRPr b="0" lang="ru-RU" sz="3200" strike="noStrike" u="none">
              <a:solidFill>
                <a:srgbClr val="000000"/>
              </a:solidFill>
              <a:uFillTx/>
              <a:latin typeface="Arial"/>
            </a:endParaRPr>
          </a:p>
        </p:txBody>
      </p:sp>
      <p:sp>
        <p:nvSpPr>
          <p:cNvPr id="42" name="PlaceHolder 3"/>
          <p:cNvSpPr>
            <a:spLocks noGrp="1"/>
          </p:cNvSpPr>
          <p:nvPr>
            <p:ph type="dt" idx="19"/>
          </p:nvPr>
        </p:nvSpPr>
        <p:spPr>
          <a:xfrm>
            <a:off x="609120" y="6244920"/>
            <a:ext cx="284508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43" name="PlaceHolder 4"/>
          <p:cNvSpPr>
            <a:spLocks noGrp="1"/>
          </p:cNvSpPr>
          <p:nvPr>
            <p:ph type="ftr" idx="20"/>
          </p:nvPr>
        </p:nvSpPr>
        <p:spPr>
          <a:xfrm>
            <a:off x="4165200" y="6244920"/>
            <a:ext cx="386244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44" name="PlaceHolder 5"/>
          <p:cNvSpPr>
            <a:spLocks noGrp="1"/>
          </p:cNvSpPr>
          <p:nvPr>
            <p:ph type="sldNum" idx="21"/>
          </p:nvPr>
        </p:nvSpPr>
        <p:spPr>
          <a:xfrm>
            <a:off x="8739360" y="6244920"/>
            <a:ext cx="2844720" cy="476280"/>
          </a:xfrm>
          <a:prstGeom prst="rect">
            <a:avLst/>
          </a:prstGeom>
          <a:noFill/>
          <a:ln w="0">
            <a:noFill/>
          </a:ln>
        </p:spPr>
        <p:txBody>
          <a:bodyPr lIns="90000" rIns="90000" tIns="46800" bIns="46800" anchor="t">
            <a:noAutofit/>
          </a:bodyPr>
          <a:lstStyle>
            <a:lvl1pPr indent="0" algn="r">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defRPr b="0" sz="1400" strike="noStrike" u="none">
                <a:solidFill>
                  <a:srgbClr val="000000"/>
                </a:solidFill>
                <a:uFillTx/>
                <a:latin typeface="Calibri"/>
              </a:defRPr>
            </a:lvl1pPr>
          </a:lstStyle>
          <a:p>
            <a:pPr indent="0" algn="r">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ACE4FC93-4F21-4E95-995E-6FC68547E4DC}" type="slidenum">
              <a:rPr b="0" sz="1400" strike="noStrike" u="none">
                <a:solidFill>
                  <a:srgbClr val="000000"/>
                </a:solidFill>
                <a:uFillTx/>
                <a:latin typeface="Calibri"/>
              </a:rPr>
              <a:t>&lt;number&gt;</a:t>
            </a:fld>
            <a:endParaRPr b="0" lang="ru-RU" sz="1400" strike="noStrike" u="none">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45" name="Picture 9" descr=""/>
          <p:cNvPicPr/>
          <p:nvPr/>
        </p:nvPicPr>
        <p:blipFill>
          <a:blip r:embed="rId2"/>
          <a:stretch/>
        </p:blipFill>
        <p:spPr>
          <a:xfrm>
            <a:off x="0" y="0"/>
            <a:ext cx="12211200" cy="6858000"/>
          </a:xfrm>
          <a:prstGeom prst="rect">
            <a:avLst/>
          </a:prstGeom>
          <a:ln w="0">
            <a:noFill/>
          </a:ln>
        </p:spPr>
      </p:pic>
      <p:sp>
        <p:nvSpPr>
          <p:cNvPr id="46" name="Rectangle: Rounded Corners 7"/>
          <p:cNvSpPr/>
          <p:nvPr/>
        </p:nvSpPr>
        <p:spPr>
          <a:xfrm>
            <a:off x="11244240" y="301680"/>
            <a:ext cx="595440" cy="326880"/>
          </a:xfrm>
          <a:prstGeom prst="roundRect">
            <a:avLst>
              <a:gd name="adj" fmla="val 50000"/>
            </a:avLst>
          </a:prstGeom>
          <a:solidFill>
            <a:srgbClr val="0066cc"/>
          </a:solidFill>
          <a:ln w="0">
            <a:noFill/>
          </a:ln>
        </p:spPr>
        <p:style>
          <a:lnRef idx="0"/>
          <a:fillRef idx="0"/>
          <a:effectRef idx="0"/>
          <a:fontRef idx="minor"/>
        </p:style>
        <p:txBody>
          <a:bodyPr lIns="90000" rIns="90000" tIns="46800" bIns="46800" anchor="ctr">
            <a:noAutofit/>
          </a:bodyPr>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47" name="Rectangle: Rounded Corners 9"/>
          <p:cNvSpPr/>
          <p:nvPr/>
        </p:nvSpPr>
        <p:spPr>
          <a:xfrm>
            <a:off x="353880" y="301680"/>
            <a:ext cx="1177920" cy="326880"/>
          </a:xfrm>
          <a:prstGeom prst="roundRect">
            <a:avLst>
              <a:gd name="adj" fmla="val 50000"/>
            </a:avLst>
          </a:prstGeom>
          <a:solidFill>
            <a:srgbClr val="0066cc"/>
          </a:solidFill>
          <a:ln w="0">
            <a:noFill/>
          </a:ln>
        </p:spPr>
        <p:style>
          <a:lnRef idx="0"/>
          <a:fillRef idx="0"/>
          <a:effectRef idx="0"/>
          <a:fontRef idx="minor"/>
        </p:style>
        <p:txBody>
          <a:bodyPr lIns="90000" rIns="90000" tIns="46800" bIns="46800" anchor="ctr">
            <a:noAutofit/>
          </a:bodyPr>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pic>
        <p:nvPicPr>
          <p:cNvPr id="48" name="Picture 2" descr="D:\KHABAR\ОНЛАЙН школа\LOGOMON\tvKAZ.png"/>
          <p:cNvPicPr/>
          <p:nvPr/>
        </p:nvPicPr>
        <p:blipFill>
          <a:blip r:embed="rId3"/>
          <a:stretch/>
        </p:blipFill>
        <p:spPr>
          <a:xfrm>
            <a:off x="455760" y="376200"/>
            <a:ext cx="974520" cy="177840"/>
          </a:xfrm>
          <a:prstGeom prst="rect">
            <a:avLst/>
          </a:prstGeom>
          <a:ln w="0">
            <a:noFill/>
          </a:ln>
        </p:spPr>
      </p:pic>
      <p:sp>
        <p:nvSpPr>
          <p:cNvPr id="49" name="PlaceHolder 1"/>
          <p:cNvSpPr>
            <a:spLocks noGrp="1"/>
          </p:cNvSpPr>
          <p:nvPr>
            <p:ph type="title"/>
          </p:nvPr>
        </p:nvSpPr>
        <p:spPr>
          <a:xfrm>
            <a:off x="609120" y="190080"/>
            <a:ext cx="10974600" cy="5828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3600" strike="noStrike" u="none">
                <a:solidFill>
                  <a:srgbClr val="000000"/>
                </a:solidFill>
                <a:uFillTx/>
                <a:latin typeface="Arial"/>
              </a:rPr>
              <a:t>Click to edit the title text format</a:t>
            </a:r>
            <a:endParaRPr b="0" lang="ru-RU" sz="3600" strike="noStrike" u="none">
              <a:solidFill>
                <a:srgbClr val="000000"/>
              </a:solidFill>
              <a:uFillTx/>
              <a:latin typeface="Arial"/>
            </a:endParaRPr>
          </a:p>
        </p:txBody>
      </p:sp>
      <p:sp>
        <p:nvSpPr>
          <p:cNvPr id="50" name="PlaceHolder 2"/>
          <p:cNvSpPr>
            <a:spLocks noGrp="1"/>
          </p:cNvSpPr>
          <p:nvPr>
            <p:ph type="body"/>
          </p:nvPr>
        </p:nvSpPr>
        <p:spPr>
          <a:xfrm>
            <a:off x="609120" y="1174320"/>
            <a:ext cx="10974600" cy="4953240"/>
          </a:xfrm>
          <a:prstGeom prst="rect">
            <a:avLst/>
          </a:prstGeom>
          <a:noFill/>
          <a:ln w="0">
            <a:noFill/>
          </a:ln>
        </p:spPr>
        <p:txBody>
          <a:bodyPr lIns="90000" rIns="90000" tIns="46800" bIns="46800" anchor="t">
            <a:normAutofit/>
          </a:bodyPr>
          <a:p>
            <a:pPr marL="343080" indent="-34308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Click to edit the outline text format</a:t>
            </a:r>
            <a:endParaRPr b="0" lang="ru-RU" sz="3200" strike="noStrike" u="none">
              <a:solidFill>
                <a:srgbClr val="000000"/>
              </a:solidFill>
              <a:uFillTx/>
              <a:latin typeface="Arial"/>
            </a:endParaRPr>
          </a:p>
          <a:p>
            <a:pPr lvl="1" marL="743040" indent="-28584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Second Outline Level</a:t>
            </a:r>
            <a:endParaRPr b="0" lang="ru-RU" sz="3200" strike="noStrike" u="none">
              <a:solidFill>
                <a:srgbClr val="000000"/>
              </a:solidFill>
              <a:uFillTx/>
              <a:latin typeface="Arial"/>
            </a:endParaRPr>
          </a:p>
          <a:p>
            <a:pPr lvl="2" marL="11430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Third Outline Level</a:t>
            </a:r>
            <a:endParaRPr b="0" lang="ru-RU" sz="3200" strike="noStrike" u="none">
              <a:solidFill>
                <a:srgbClr val="000000"/>
              </a:solidFill>
              <a:uFillTx/>
              <a:latin typeface="Arial"/>
            </a:endParaRPr>
          </a:p>
          <a:p>
            <a:pPr lvl="3" marL="16002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Fourth Outline Level</a:t>
            </a:r>
            <a:endParaRPr b="0" lang="ru-RU" sz="3200" strike="noStrike" u="none">
              <a:solidFill>
                <a:srgbClr val="000000"/>
              </a:solidFill>
              <a:uFillTx/>
              <a:latin typeface="Arial"/>
            </a:endParaRPr>
          </a:p>
          <a:p>
            <a:pPr lvl="4"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Fifth Outline Level</a:t>
            </a:r>
            <a:endParaRPr b="0" lang="ru-RU" sz="3200" strike="noStrike" u="none">
              <a:solidFill>
                <a:srgbClr val="000000"/>
              </a:solidFill>
              <a:uFillTx/>
              <a:latin typeface="Arial"/>
            </a:endParaRPr>
          </a:p>
          <a:p>
            <a:pPr lvl="5"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Sixth Outline Level</a:t>
            </a:r>
            <a:endParaRPr b="0" lang="ru-RU" sz="3200" strike="noStrike" u="none">
              <a:solidFill>
                <a:srgbClr val="000000"/>
              </a:solidFill>
              <a:uFillTx/>
              <a:latin typeface="Arial"/>
            </a:endParaRPr>
          </a:p>
          <a:p>
            <a:pPr lvl="6"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Seventh Outline Level</a:t>
            </a:r>
            <a:endParaRPr b="0" lang="ru-RU" sz="3200" strike="noStrike" u="none">
              <a:solidFill>
                <a:srgbClr val="000000"/>
              </a:solidFill>
              <a:uFillTx/>
              <a:latin typeface="Arial"/>
            </a:endParaRPr>
          </a:p>
        </p:txBody>
      </p:sp>
      <p:sp>
        <p:nvSpPr>
          <p:cNvPr id="51" name="PlaceHolder 3"/>
          <p:cNvSpPr>
            <a:spLocks noGrp="1"/>
          </p:cNvSpPr>
          <p:nvPr>
            <p:ph type="sldNum" idx="22"/>
          </p:nvPr>
        </p:nvSpPr>
        <p:spPr>
          <a:xfrm>
            <a:off x="11314080" y="282600"/>
            <a:ext cx="457200" cy="365040"/>
          </a:xfrm>
          <a:prstGeom prst="rect">
            <a:avLst/>
          </a:prstGeom>
          <a:noFill/>
          <a:ln w="0">
            <a:noFill/>
          </a:ln>
        </p:spPr>
        <p:txBody>
          <a:bodyPr lIns="90000" rIns="90000" tIns="46800" bIns="46800" anchor="t">
            <a:noAutofit/>
          </a:bodyPr>
          <a:lstStyle>
            <a:lvl1pPr indent="0" algn="ctr">
              <a:lnSpc>
                <a:spcPct val="100000"/>
              </a:lnSpc>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defRPr b="1" sz="1200" strike="noStrike" u="none">
                <a:solidFill>
                  <a:srgbClr val="969696"/>
                </a:solidFill>
                <a:uFillTx/>
                <a:latin typeface="Arial"/>
              </a:defRPr>
            </a:lvl1pPr>
          </a:lstStyle>
          <a:p>
            <a:pPr indent="0" algn="ctr">
              <a:lnSpc>
                <a:spcPct val="100000"/>
              </a:lnSpc>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CD5C23E5-3FA5-4083-BFC7-2B61E9B1E4A7}" type="slidenum">
              <a:rPr b="1" sz="1200" strike="noStrike" u="none">
                <a:solidFill>
                  <a:srgbClr val="969696"/>
                </a:solidFill>
                <a:uFillTx/>
                <a:latin typeface="Arial"/>
              </a:rPr>
              <a:t>&lt;number&gt;</a:t>
            </a:fld>
            <a:endParaRPr b="0" lang="ru-RU" sz="1200" strike="noStrike" u="none">
              <a:solidFill>
                <a:srgbClr val="000000"/>
              </a:solidFill>
              <a:uFillTx/>
              <a:latin typeface="Calibri"/>
            </a:endParaRPr>
          </a:p>
        </p:txBody>
      </p:sp>
      <p:sp>
        <p:nvSpPr>
          <p:cNvPr id="52" name="PlaceHolder 4"/>
          <p:cNvSpPr>
            <a:spLocks noGrp="1"/>
          </p:cNvSpPr>
          <p:nvPr>
            <p:ph type="dt" idx="23"/>
          </p:nvPr>
        </p:nvSpPr>
        <p:spPr>
          <a:xfrm>
            <a:off x="609120" y="6244920"/>
            <a:ext cx="284508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53" name="PlaceHolder 5"/>
          <p:cNvSpPr>
            <a:spLocks noGrp="1"/>
          </p:cNvSpPr>
          <p:nvPr>
            <p:ph type="ftr" idx="24"/>
          </p:nvPr>
        </p:nvSpPr>
        <p:spPr>
          <a:xfrm>
            <a:off x="4165200" y="6244920"/>
            <a:ext cx="386244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Tree>
  </p:cSld>
  <p:clrMap bg1="lt1" tx1="dk1" bg2="lt2" tx2="dk2" accent1="accent1" accent2="accent2" accent3="accent3" accent4="accent4" accent5="accent5" accent6="accent6" hlink="hlink" folHlink="folHlink"/>
  <p:sldLayoutIdLst/>
</p:sldMaster>
</file>

<file path=ppt/slideMasters/slideMaster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54" name="Picture 2" descr=""/>
          <p:cNvPicPr/>
          <p:nvPr/>
        </p:nvPicPr>
        <p:blipFill>
          <a:blip r:embed="rId2"/>
          <a:stretch/>
        </p:blipFill>
        <p:spPr>
          <a:xfrm>
            <a:off x="0" y="0"/>
            <a:ext cx="12211200" cy="6858000"/>
          </a:xfrm>
          <a:prstGeom prst="rect">
            <a:avLst/>
          </a:prstGeom>
          <a:ln w="0">
            <a:noFill/>
          </a:ln>
        </p:spPr>
      </p:pic>
      <p:sp>
        <p:nvSpPr>
          <p:cNvPr id="55" name="PlaceHolder 1"/>
          <p:cNvSpPr>
            <a:spLocks noGrp="1"/>
          </p:cNvSpPr>
          <p:nvPr>
            <p:ph type="title"/>
          </p:nvPr>
        </p:nvSpPr>
        <p:spPr>
          <a:xfrm>
            <a:off x="609120" y="190080"/>
            <a:ext cx="10974600" cy="5828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3600" strike="noStrike" u="none">
                <a:solidFill>
                  <a:srgbClr val="000000"/>
                </a:solidFill>
                <a:uFillTx/>
                <a:latin typeface="Arial"/>
              </a:rPr>
              <a:t>Click to edit the title text format</a:t>
            </a:r>
            <a:endParaRPr b="0" lang="ru-RU" sz="3600" strike="noStrike" u="none">
              <a:solidFill>
                <a:srgbClr val="000000"/>
              </a:solidFill>
              <a:uFillTx/>
              <a:latin typeface="Arial"/>
            </a:endParaRPr>
          </a:p>
        </p:txBody>
      </p:sp>
      <p:sp>
        <p:nvSpPr>
          <p:cNvPr id="56" name="PlaceHolder 2"/>
          <p:cNvSpPr>
            <a:spLocks noGrp="1"/>
          </p:cNvSpPr>
          <p:nvPr>
            <p:ph type="body"/>
          </p:nvPr>
        </p:nvSpPr>
        <p:spPr>
          <a:xfrm>
            <a:off x="609120" y="1174320"/>
            <a:ext cx="10974600" cy="4953240"/>
          </a:xfrm>
          <a:prstGeom prst="rect">
            <a:avLst/>
          </a:prstGeom>
          <a:noFill/>
          <a:ln w="0">
            <a:noFill/>
          </a:ln>
        </p:spPr>
        <p:txBody>
          <a:bodyPr lIns="90000" rIns="90000" tIns="46800" bIns="46800" anchor="t">
            <a:normAutofit/>
          </a:bodyPr>
          <a:p>
            <a:pPr marL="343080" indent="-34308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Click to edit the outline text format</a:t>
            </a:r>
            <a:endParaRPr b="0" lang="ru-RU" sz="3200" strike="noStrike" u="none">
              <a:solidFill>
                <a:srgbClr val="000000"/>
              </a:solidFill>
              <a:uFillTx/>
              <a:latin typeface="Arial"/>
            </a:endParaRPr>
          </a:p>
          <a:p>
            <a:pPr lvl="1" marL="743040" indent="-28584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Second Outline Level</a:t>
            </a:r>
            <a:endParaRPr b="0" lang="ru-RU" sz="3200" strike="noStrike" u="none">
              <a:solidFill>
                <a:srgbClr val="000000"/>
              </a:solidFill>
              <a:uFillTx/>
              <a:latin typeface="Arial"/>
            </a:endParaRPr>
          </a:p>
          <a:p>
            <a:pPr lvl="2" marL="11430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Third Outline Level</a:t>
            </a:r>
            <a:endParaRPr b="0" lang="ru-RU" sz="3200" strike="noStrike" u="none">
              <a:solidFill>
                <a:srgbClr val="000000"/>
              </a:solidFill>
              <a:uFillTx/>
              <a:latin typeface="Arial"/>
            </a:endParaRPr>
          </a:p>
          <a:p>
            <a:pPr lvl="3" marL="16002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Fourth Outline Level</a:t>
            </a:r>
            <a:endParaRPr b="0" lang="ru-RU" sz="3200" strike="noStrike" u="none">
              <a:solidFill>
                <a:srgbClr val="000000"/>
              </a:solidFill>
              <a:uFillTx/>
              <a:latin typeface="Arial"/>
            </a:endParaRPr>
          </a:p>
          <a:p>
            <a:pPr lvl="4"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Fifth Outline Level</a:t>
            </a:r>
            <a:endParaRPr b="0" lang="ru-RU" sz="3200" strike="noStrike" u="none">
              <a:solidFill>
                <a:srgbClr val="000000"/>
              </a:solidFill>
              <a:uFillTx/>
              <a:latin typeface="Arial"/>
            </a:endParaRPr>
          </a:p>
          <a:p>
            <a:pPr lvl="5"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Sixth Outline Level</a:t>
            </a:r>
            <a:endParaRPr b="0" lang="ru-RU" sz="3200" strike="noStrike" u="none">
              <a:solidFill>
                <a:srgbClr val="000000"/>
              </a:solidFill>
              <a:uFillTx/>
              <a:latin typeface="Arial"/>
            </a:endParaRPr>
          </a:p>
          <a:p>
            <a:pPr lvl="6"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Seventh Outline Level</a:t>
            </a:r>
            <a:endParaRPr b="0" lang="ru-RU" sz="3200" strike="noStrike" u="none">
              <a:solidFill>
                <a:srgbClr val="000000"/>
              </a:solidFill>
              <a:uFillTx/>
              <a:latin typeface="Arial"/>
            </a:endParaRPr>
          </a:p>
        </p:txBody>
      </p:sp>
      <p:sp>
        <p:nvSpPr>
          <p:cNvPr id="57" name="PlaceHolder 3"/>
          <p:cNvSpPr>
            <a:spLocks noGrp="1"/>
          </p:cNvSpPr>
          <p:nvPr>
            <p:ph type="dt" idx="25"/>
          </p:nvPr>
        </p:nvSpPr>
        <p:spPr>
          <a:xfrm>
            <a:off x="609120" y="6244920"/>
            <a:ext cx="284508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58" name="PlaceHolder 4"/>
          <p:cNvSpPr>
            <a:spLocks noGrp="1"/>
          </p:cNvSpPr>
          <p:nvPr>
            <p:ph type="ftr" idx="26"/>
          </p:nvPr>
        </p:nvSpPr>
        <p:spPr>
          <a:xfrm>
            <a:off x="4165200" y="6244920"/>
            <a:ext cx="386244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59" name="PlaceHolder 5"/>
          <p:cNvSpPr>
            <a:spLocks noGrp="1"/>
          </p:cNvSpPr>
          <p:nvPr>
            <p:ph type="sldNum" idx="27"/>
          </p:nvPr>
        </p:nvSpPr>
        <p:spPr>
          <a:xfrm>
            <a:off x="8739360" y="6244920"/>
            <a:ext cx="2844720" cy="476280"/>
          </a:xfrm>
          <a:prstGeom prst="rect">
            <a:avLst/>
          </a:prstGeom>
          <a:noFill/>
          <a:ln w="0">
            <a:noFill/>
          </a:ln>
        </p:spPr>
        <p:txBody>
          <a:bodyPr lIns="90000" rIns="90000" tIns="46800" bIns="46800" anchor="t">
            <a:noAutofit/>
          </a:bodyPr>
          <a:lstStyle>
            <a:lvl1pPr indent="0" algn="r">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defRPr b="0" sz="1400" strike="noStrike" u="none">
                <a:solidFill>
                  <a:srgbClr val="000000"/>
                </a:solidFill>
                <a:uFillTx/>
                <a:latin typeface="Calibri"/>
              </a:defRPr>
            </a:lvl1pPr>
          </a:lstStyle>
          <a:p>
            <a:pPr indent="0" algn="r">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3E552682-D3A3-471D-8B8E-298C4E36FADE}" type="slidenum">
              <a:rPr b="0" sz="1400" strike="noStrike" u="none">
                <a:solidFill>
                  <a:srgbClr val="000000"/>
                </a:solidFill>
                <a:uFillTx/>
                <a:latin typeface="Calibri"/>
              </a:rPr>
              <a:t>&lt;number&gt;</a:t>
            </a:fld>
            <a:endParaRPr b="0" lang="ru-RU" sz="1400" strike="noStrike" u="none">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Master>
</file>

<file path=ppt/slides/_rels/slide1.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xml"/><Relationship Id="rId3"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6.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4.xml"/>
</Relationships>
</file>

<file path=ppt/slides/_rels/slide2.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xml"/><Relationship Id="rId3"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xml"/><Relationship Id="rId3"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xml"/><Relationship Id="rId3"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xml"/><Relationship Id="rId3"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94" name="Picture 1" descr=""/>
          <p:cNvPicPr/>
          <p:nvPr/>
        </p:nvPicPr>
        <p:blipFill>
          <a:blip r:embed="rId1"/>
          <a:stretch/>
        </p:blipFill>
        <p:spPr>
          <a:xfrm>
            <a:off x="652320" y="7978680"/>
            <a:ext cx="200160" cy="203400"/>
          </a:xfrm>
          <a:prstGeom prst="rect">
            <a:avLst/>
          </a:prstGeom>
          <a:ln w="0">
            <a:noFill/>
          </a:ln>
        </p:spPr>
      </p:pic>
      <p:sp>
        <p:nvSpPr>
          <p:cNvPr id="95" name="Freeform 2"/>
          <p:cNvSpPr/>
          <p:nvPr/>
        </p:nvSpPr>
        <p:spPr>
          <a:xfrm>
            <a:off x="1440" y="-12600"/>
            <a:ext cx="12190680" cy="977760"/>
          </a:xfrm>
          <a:custGeom>
            <a:avLst/>
            <a:gdLst/>
            <a:ahLst/>
            <a:rect l="l" t="t" r="r" b="b"/>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90000" rIns="90000" tIns="46800" bIns="46800" anchor="t">
            <a:noAutofit/>
          </a:bodyPr>
          <a:p>
            <a:endParaRPr b="0" lang="ru-RU" sz="1800" strike="noStrike" u="none">
              <a:solidFill>
                <a:srgbClr val="ffffff"/>
              </a:solidFill>
              <a:uFillTx/>
              <a:latin typeface="Calibri"/>
            </a:endParaRPr>
          </a:p>
        </p:txBody>
      </p:sp>
      <p:sp>
        <p:nvSpPr>
          <p:cNvPr id="96" name="Rectangle 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2400" strike="noStrike" u="none">
                <a:solidFill>
                  <a:srgbClr val="ffffff"/>
                </a:solidFill>
                <a:uFillTx/>
                <a:latin typeface="Neo Sans Cyr"/>
              </a:rPr>
              <a:t>37 </a:t>
            </a:r>
            <a:endParaRPr b="0" lang="ru-RU" sz="24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Частных детских</a:t>
            </a:r>
            <a:endParaRPr b="0" lang="ru-RU" sz="12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сада</a:t>
            </a:r>
            <a:endParaRPr b="0" lang="ru-RU" sz="1200" strike="noStrike" u="none">
              <a:solidFill>
                <a:srgbClr val="ffffff"/>
              </a:solidFill>
              <a:uFillTx/>
              <a:latin typeface="Calibri"/>
            </a:endParaRPr>
          </a:p>
        </p:txBody>
      </p:sp>
      <p:sp>
        <p:nvSpPr>
          <p:cNvPr id="97" name="Rectangle 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2400" strike="noStrike" u="none">
                <a:solidFill>
                  <a:srgbClr val="ffffff"/>
                </a:solidFill>
                <a:uFillTx/>
                <a:latin typeface="Neo Sans Cyr"/>
              </a:rPr>
              <a:t>43</a:t>
            </a:r>
            <a:endParaRPr b="0" lang="ru-RU" sz="24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Мини-центра</a:t>
            </a:r>
            <a:endParaRPr b="0" lang="ru-RU" sz="1200" strike="noStrike" u="none">
              <a:solidFill>
                <a:srgbClr val="ffffff"/>
              </a:solidFill>
              <a:uFillTx/>
              <a:latin typeface="Calibri"/>
            </a:endParaRPr>
          </a:p>
        </p:txBody>
      </p:sp>
      <p:cxnSp>
        <p:nvCxnSpPr>
          <p:cNvPr id="98" name="AutoShape 5"/>
          <p:cNvCxnSpPr/>
          <p:nvPr/>
        </p:nvCxnSpPr>
        <p:spPr>
          <a:xfrm>
            <a:off x="212400" y="6621120"/>
            <a:ext cx="11729160" cy="27720"/>
          </a:xfrm>
          <a:prstGeom prst="straightConnector1">
            <a:avLst/>
          </a:prstGeom>
          <a:ln cap="sq" w="57240">
            <a:solidFill>
              <a:srgbClr val="33cccc"/>
            </a:solidFill>
            <a:miter/>
          </a:ln>
        </p:spPr>
      </p:cxnSp>
      <p:cxnSp>
        <p:nvCxnSpPr>
          <p:cNvPr id="99" name="AutoShape 6"/>
          <p:cNvCxnSpPr/>
          <p:nvPr/>
        </p:nvCxnSpPr>
        <p:spPr>
          <a:xfrm>
            <a:off x="757080" y="3716280"/>
            <a:ext cx="10694160" cy="38880"/>
          </a:xfrm>
          <a:prstGeom prst="straightConnector1">
            <a:avLst/>
          </a:prstGeom>
          <a:ln cap="sq" w="57240">
            <a:solidFill>
              <a:srgbClr val="4472c4"/>
            </a:solidFill>
            <a:miter/>
          </a:ln>
        </p:spPr>
      </p:cxnSp>
      <p:sp>
        <p:nvSpPr>
          <p:cNvPr id="100" name="Text Box 7"/>
          <p:cNvSpPr/>
          <p:nvPr/>
        </p:nvSpPr>
        <p:spPr>
          <a:xfrm>
            <a:off x="1228680" y="4011480"/>
            <a:ext cx="9755280" cy="10695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1" lang="ru-RU" sz="3200" strike="noStrike" u="none">
                <a:solidFill>
                  <a:srgbClr val="000000"/>
                </a:solidFill>
                <a:uFillTx/>
                <a:latin typeface="Times New Roman"/>
              </a:rPr>
              <a:t>Сабақтың тақырыбы: </a:t>
            </a:r>
            <a:r>
              <a:rPr b="1" lang="kk-KZ" sz="3200" strike="noStrike" u="none">
                <a:solidFill>
                  <a:srgbClr val="000000"/>
                </a:solidFill>
                <a:uFillTx/>
                <a:latin typeface="Times New Roman"/>
              </a:rPr>
              <a:t> </a:t>
            </a:r>
            <a:r>
              <a:rPr b="0" lang="kk-KZ" sz="3200" strike="noStrike" u="none">
                <a:solidFill>
                  <a:srgbClr val="000000"/>
                </a:solidFill>
                <a:uFillTx/>
                <a:latin typeface="Times New Roman"/>
              </a:rPr>
              <a:t> “Көксерек”. “Аты шулы тоғыз қасқыр”</a:t>
            </a:r>
            <a:endParaRPr b="0" lang="ru-RU" sz="3200" strike="noStrike" u="none">
              <a:solidFill>
                <a:srgbClr val="ffffff"/>
              </a:solidFill>
              <a:uFillTx/>
              <a:latin typeface="Calibri"/>
            </a:endParaRPr>
          </a:p>
        </p:txBody>
      </p:sp>
      <p:sp>
        <p:nvSpPr>
          <p:cNvPr id="101" name="Text Box 8"/>
          <p:cNvSpPr/>
          <p:nvPr/>
        </p:nvSpPr>
        <p:spPr>
          <a:xfrm>
            <a:off x="9984600" y="181080"/>
            <a:ext cx="2141640" cy="520920"/>
          </a:xfrm>
          <a:prstGeom prst="rect">
            <a:avLst/>
          </a:prstGeom>
          <a:noFill/>
          <a:ln w="0">
            <a:noFill/>
          </a:ln>
        </p:spPr>
        <p:style>
          <a:lnRef idx="0"/>
          <a:fillRef idx="0"/>
          <a:effectRef idx="0"/>
          <a:fontRef idx="minor"/>
        </p:style>
        <p:txBody>
          <a:bodyPr wrap="none" lIns="90000" rIns="90000" tIns="46800" bIns="46800" anchor="t">
            <a:spAutoFit/>
          </a:bodyPr>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1" lang="kk-KZ" sz="1400" strike="noStrike" u="none">
                <a:solidFill>
                  <a:srgbClr val="ffffff"/>
                </a:solidFill>
                <a:uFillTx/>
                <a:latin typeface="Tahoma"/>
              </a:rPr>
              <a:t>ҚАЗАҚ әдебиеті  (Т1)</a:t>
            </a:r>
            <a:endParaRPr b="0" lang="ru-RU" sz="14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1" lang="ru-RU" sz="1400" strike="noStrike" u="none">
                <a:solidFill>
                  <a:srgbClr val="ffffff"/>
                </a:solidFill>
                <a:uFillTx/>
                <a:latin typeface="Tahoma"/>
              </a:rPr>
              <a:t>7-СЫНЫП</a:t>
            </a:r>
            <a:endParaRPr b="0" lang="ru-RU" sz="1400" strike="noStrike" u="none">
              <a:solidFill>
                <a:srgbClr val="ffffff"/>
              </a:solidFill>
              <a:uFillTx/>
              <a:latin typeface="Calibri"/>
            </a:endParaRPr>
          </a:p>
        </p:txBody>
      </p:sp>
      <p:sp>
        <p:nvSpPr>
          <p:cNvPr id="102" name="Text Box 9"/>
          <p:cNvSpPr/>
          <p:nvPr/>
        </p:nvSpPr>
        <p:spPr>
          <a:xfrm>
            <a:off x="652320" y="320760"/>
            <a:ext cx="9439560" cy="64260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1" lang="kk-KZ" sz="3600" strike="noStrike" u="none">
                <a:solidFill>
                  <a:srgbClr val="000000"/>
                </a:solidFill>
                <a:uFillTx/>
                <a:latin typeface="Times New Roman"/>
              </a:rPr>
              <a:t>Бөлім</a:t>
            </a:r>
            <a:r>
              <a:rPr b="1" lang="kk-KZ" sz="3200" strike="noStrike" u="none">
                <a:solidFill>
                  <a:srgbClr val="000000"/>
                </a:solidFill>
                <a:uFillTx/>
                <a:latin typeface="Times New Roman"/>
              </a:rPr>
              <a:t> тақырыбы:     Балалар мен үлкендер</a:t>
            </a:r>
            <a:endParaRPr b="0" lang="ru-RU" sz="3200" strike="noStrike" u="none">
              <a:solidFill>
                <a:srgbClr val="ffffff"/>
              </a:solidFill>
              <a:uFillTx/>
              <a:latin typeface="Calibri"/>
            </a:endParaRPr>
          </a:p>
        </p:txBody>
      </p:sp>
    </p:spTree>
  </p:cSld>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Текстовое поле 1"/>
          <p:cNvSpPr/>
          <p:nvPr/>
        </p:nvSpPr>
        <p:spPr>
          <a:xfrm>
            <a:off x="349200" y="282600"/>
            <a:ext cx="10557000" cy="51231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sz="2400" strike="noStrike" u="none">
                <a:solidFill>
                  <a:srgbClr val="0066cc"/>
                </a:solidFill>
                <a:uFillTx/>
                <a:latin typeface="Times New Roman"/>
              </a:rPr>
              <a:t>1-тапсырма. “Аты шулы тоғыз қасқыр” бөлімінен алынған үзіндіден көркемдегіш құралдарды анықтаңыз. Қолданысын түсіндіріңіз. </a:t>
            </a:r>
            <a:endParaRPr b="0" lang="ru-RU" sz="2400" strike="noStrike" u="none">
              <a:solidFill>
                <a:srgbClr val="ffffff"/>
              </a:solidFill>
              <a:uFillTx/>
              <a:latin typeface="Calibri"/>
            </a:endParaRPr>
          </a:p>
          <a:p>
            <a:pP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a:p>
            <a:pPr algn="just">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sz="1800" strike="noStrike" u="none">
                <a:solidFill>
                  <a:srgbClr val="000000"/>
                </a:solidFill>
                <a:uFillTx/>
                <a:latin typeface="Calibri"/>
              </a:rPr>
              <a:t>         </a:t>
            </a:r>
            <a:r>
              <a:rPr b="0" sz="2400" strike="noStrike" u="none">
                <a:solidFill>
                  <a:srgbClr val="000000"/>
                </a:solidFill>
                <a:uFillTx/>
                <a:latin typeface="Times New Roman"/>
              </a:rPr>
              <a:t>Қораны өрт шыққандай, жер сілкінгендей дүр-дүр еткізіп келіп, қақ жарып шыққанда, аузына кем болса бір-екі батпан құйрық ілінбей қалмайды...</a:t>
            </a:r>
            <a:endParaRPr b="0" lang="ru-RU" sz="2400" strike="noStrike" u="none">
              <a:solidFill>
                <a:srgbClr val="ffffff"/>
              </a:solidFill>
              <a:uFillTx/>
              <a:latin typeface="Calibri"/>
            </a:endParaRPr>
          </a:p>
          <a:p>
            <a:pPr algn="just">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sz="2400" strike="noStrike" u="none">
                <a:solidFill>
                  <a:srgbClr val="000000"/>
                </a:solidFill>
                <a:uFillTx/>
                <a:latin typeface="Times New Roman"/>
              </a:rPr>
              <a:t>      </a:t>
            </a:r>
            <a:r>
              <a:rPr b="0" sz="2400" strike="noStrike" u="none">
                <a:solidFill>
                  <a:srgbClr val="000000"/>
                </a:solidFill>
                <a:uFillTx/>
                <a:latin typeface="Times New Roman"/>
              </a:rPr>
              <a:t>Қайтадан қарлы, боранды қыс келді. Аязды, елсіз ұзақ далаларда аштық түндері басталды. Ашумен жер тарпып, қар боратып, көп ұлыды. Бір мезгілде ай астында ағараң-ағараң еткен көп топты көрді. Бұрылып бір жаққа қарай жалтарғанша, тасырлатып, қар боратып, қасына ағызып келіп қалыпты...</a:t>
            </a:r>
            <a:endParaRPr b="0" lang="ru-RU" sz="2400" strike="noStrike" u="none">
              <a:solidFill>
                <a:srgbClr val="ffffff"/>
              </a:solidFill>
              <a:uFillTx/>
              <a:latin typeface="Calibri"/>
            </a:endParaRPr>
          </a:p>
          <a:p>
            <a:pPr algn="just">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sz="2400" strike="noStrike" u="none">
                <a:solidFill>
                  <a:srgbClr val="000000"/>
                </a:solidFill>
                <a:uFillTx/>
                <a:latin typeface="Times New Roman"/>
              </a:rPr>
              <a:t>     </a:t>
            </a:r>
            <a:r>
              <a:rPr b="0" sz="2400" strike="noStrike" u="none">
                <a:solidFill>
                  <a:srgbClr val="000000"/>
                </a:solidFill>
                <a:uFillTx/>
                <a:latin typeface="Times New Roman"/>
              </a:rPr>
              <a:t>Көксерек бұрынғы дағдысымен жемтіктің кеудесіне тұмсығын тығып жіберіп, жұлып асап жатыр еді. Желкесінен "ырр" етіп бір ауыз тістей түсті.  Жемтіктен басын суырып алып, көк шолақтың асылып тұрған аяғынан қатты тістеп алып, үстінен жұлып тастады.</a:t>
            </a:r>
            <a:endParaRPr b="0" lang="ru-RU" sz="2400" strike="noStrike" u="none">
              <a:solidFill>
                <a:srgbClr val="ffffff"/>
              </a:solidFill>
              <a:uFillTx/>
              <a:latin typeface="Calibri"/>
            </a:endParaRPr>
          </a:p>
          <a:p>
            <a:pPr algn="just">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sz="2400" strike="noStrike" u="none">
                <a:solidFill>
                  <a:srgbClr val="000000"/>
                </a:solidFill>
                <a:uFillTx/>
                <a:latin typeface="Times New Roman"/>
              </a:rPr>
              <a:t> </a:t>
            </a:r>
            <a:endParaRPr b="0" lang="ru-RU" sz="2400" strike="noStrike" u="none">
              <a:solidFill>
                <a:srgbClr val="ffffff"/>
              </a:solidFill>
              <a:uFillTx/>
              <a:latin typeface="Calibri"/>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Текстовое поле 1"/>
          <p:cNvSpPr/>
          <p:nvPr/>
        </p:nvSpPr>
        <p:spPr>
          <a:xfrm>
            <a:off x="336600" y="260280"/>
            <a:ext cx="10557000" cy="667764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sz="2400" strike="noStrike" u="none">
                <a:solidFill>
                  <a:srgbClr val="ff0000"/>
                </a:solidFill>
                <a:uFillTx/>
                <a:latin typeface="Times New Roman"/>
              </a:rPr>
              <a:t> </a:t>
            </a:r>
            <a:r>
              <a:rPr b="1" sz="2400" strike="noStrike" u="none">
                <a:solidFill>
                  <a:srgbClr val="0066cc"/>
                </a:solidFill>
                <a:uFillTx/>
                <a:latin typeface="Times New Roman"/>
              </a:rPr>
              <a:t>Жауабыңызды тексеріңіз. </a:t>
            </a:r>
            <a:endParaRPr b="0" lang="ru-RU" sz="2400" strike="noStrike" u="none">
              <a:solidFill>
                <a:srgbClr val="ffffff"/>
              </a:solidFill>
              <a:uFillTx/>
              <a:latin typeface="Calibri"/>
            </a:endParaRPr>
          </a:p>
          <a:p>
            <a:pPr algn="just">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sz="1800" strike="noStrike" u="none">
                <a:solidFill>
                  <a:srgbClr val="000000"/>
                </a:solidFill>
                <a:uFillTx/>
                <a:latin typeface="Calibri"/>
              </a:rPr>
              <a:t>   </a:t>
            </a:r>
            <a:r>
              <a:rPr b="0" sz="2400" strike="noStrike" u="none">
                <a:solidFill>
                  <a:srgbClr val="000000"/>
                </a:solidFill>
                <a:uFillTx/>
                <a:latin typeface="Times New Roman"/>
              </a:rPr>
              <a:t> </a:t>
            </a:r>
            <a:r>
              <a:rPr b="0" sz="2400" strike="noStrike" u="none">
                <a:solidFill>
                  <a:srgbClr val="000000"/>
                </a:solidFill>
                <a:uFillTx/>
                <a:latin typeface="Times New Roman"/>
              </a:rPr>
              <a:t>1.</a:t>
            </a:r>
            <a:r>
              <a:rPr b="0" sz="1800" strike="noStrike" u="none">
                <a:solidFill>
                  <a:srgbClr val="000000"/>
                </a:solidFill>
                <a:uFillTx/>
                <a:latin typeface="Times New Roman"/>
              </a:rPr>
              <a:t>   </a:t>
            </a:r>
            <a:r>
              <a:rPr b="0" sz="1800" strike="noStrike" u="none">
                <a:solidFill>
                  <a:srgbClr val="000000"/>
                </a:solidFill>
                <a:uFillTx/>
                <a:latin typeface="Calibri"/>
              </a:rPr>
              <a:t>   </a:t>
            </a:r>
            <a:r>
              <a:rPr b="0" sz="2400" strike="noStrike" u="none">
                <a:solidFill>
                  <a:srgbClr val="000000"/>
                </a:solidFill>
                <a:uFillTx/>
                <a:latin typeface="Times New Roman"/>
              </a:rPr>
              <a:t>Қораны </a:t>
            </a:r>
            <a:r>
              <a:rPr b="1" sz="2400" strike="noStrike" u="none">
                <a:solidFill>
                  <a:srgbClr val="000000"/>
                </a:solidFill>
                <a:uFillTx/>
                <a:latin typeface="Times New Roman"/>
              </a:rPr>
              <a:t>өрт шыққандай, жер сілкінгендей</a:t>
            </a:r>
            <a:r>
              <a:rPr b="0" sz="2400" strike="noStrike" u="none">
                <a:solidFill>
                  <a:srgbClr val="000000"/>
                </a:solidFill>
                <a:uFillTx/>
                <a:latin typeface="Times New Roman"/>
              </a:rPr>
              <a:t>  дүр-дүр еткізіп келіп, қақ жарып шыққанда. </a:t>
            </a:r>
            <a:r>
              <a:rPr b="1" sz="2400" strike="noStrike" u="none">
                <a:solidFill>
                  <a:srgbClr val="000000"/>
                </a:solidFill>
                <a:uFillTx/>
                <a:latin typeface="Times New Roman"/>
              </a:rPr>
              <a:t>Теңеу. Қолдану мақсаты </a:t>
            </a:r>
            <a:r>
              <a:rPr b="0" sz="2400" strike="noStrike" u="none">
                <a:solidFill>
                  <a:srgbClr val="000000"/>
                </a:solidFill>
                <a:uFillTx/>
                <a:latin typeface="Times New Roman"/>
              </a:rPr>
              <a:t>- Көксеректің қара күшін, адуынын көрсету;  </a:t>
            </a:r>
            <a:endParaRPr b="0" lang="ru-RU" sz="2400" strike="noStrike" u="none">
              <a:solidFill>
                <a:srgbClr val="ffffff"/>
              </a:solidFill>
              <a:uFillTx/>
              <a:latin typeface="Calibri"/>
            </a:endParaRPr>
          </a:p>
          <a:p>
            <a:pPr algn="just">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sz="2400" strike="noStrike" u="none">
                <a:solidFill>
                  <a:srgbClr val="000000"/>
                </a:solidFill>
                <a:uFillTx/>
                <a:latin typeface="Times New Roman"/>
              </a:rPr>
              <a:t>2. Аузына кем болса бір-екі </a:t>
            </a:r>
            <a:r>
              <a:rPr b="1" sz="2400" strike="noStrike" u="none">
                <a:solidFill>
                  <a:srgbClr val="000000"/>
                </a:solidFill>
                <a:uFillTx/>
                <a:latin typeface="Times New Roman"/>
              </a:rPr>
              <a:t>батпан құйрық</a:t>
            </a:r>
            <a:r>
              <a:rPr b="0" sz="2400" strike="noStrike" u="none">
                <a:solidFill>
                  <a:srgbClr val="000000"/>
                </a:solidFill>
                <a:uFillTx/>
                <a:latin typeface="Times New Roman"/>
              </a:rPr>
              <a:t> ілінбей қалмайды... </a:t>
            </a:r>
            <a:r>
              <a:rPr b="1" sz="2400" strike="noStrike" u="none">
                <a:solidFill>
                  <a:srgbClr val="000000"/>
                </a:solidFill>
                <a:uFillTx/>
                <a:latin typeface="Times New Roman"/>
              </a:rPr>
              <a:t>Синекдоха</a:t>
            </a:r>
            <a:r>
              <a:rPr b="0" sz="2400" strike="noStrike" u="none">
                <a:solidFill>
                  <a:srgbClr val="000000"/>
                </a:solidFill>
                <a:uFillTx/>
                <a:latin typeface="Times New Roman"/>
              </a:rPr>
              <a:t>. Қой деген сөзді білдіреді. Автор   қой деген сөзді қайталамау мақсатында қоланады.   </a:t>
            </a:r>
            <a:endParaRPr b="0" lang="ru-RU" sz="2400" strike="noStrike" u="none">
              <a:solidFill>
                <a:srgbClr val="ffffff"/>
              </a:solidFill>
              <a:uFillTx/>
              <a:latin typeface="Calibri"/>
            </a:endParaRPr>
          </a:p>
          <a:p>
            <a:pPr algn="just">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sz="2400" strike="noStrike" u="none">
                <a:solidFill>
                  <a:srgbClr val="000000"/>
                </a:solidFill>
                <a:uFillTx/>
                <a:latin typeface="Times New Roman"/>
              </a:rPr>
              <a:t>3.  Қайтадан </a:t>
            </a:r>
            <a:r>
              <a:rPr b="1" sz="2400" strike="noStrike" u="none">
                <a:solidFill>
                  <a:srgbClr val="000000"/>
                </a:solidFill>
                <a:uFillTx/>
                <a:latin typeface="Times New Roman"/>
              </a:rPr>
              <a:t>қарлы, боранды қыс</a:t>
            </a:r>
            <a:r>
              <a:rPr b="0" sz="2400" strike="noStrike" u="none">
                <a:solidFill>
                  <a:srgbClr val="000000"/>
                </a:solidFill>
                <a:uFillTx/>
                <a:latin typeface="Times New Roman"/>
              </a:rPr>
              <a:t> келді. </a:t>
            </a:r>
            <a:r>
              <a:rPr b="1" sz="2400" strike="noStrike" u="none">
                <a:solidFill>
                  <a:srgbClr val="000000"/>
                </a:solidFill>
                <a:uFillTx/>
                <a:latin typeface="Times New Roman"/>
              </a:rPr>
              <a:t>Аязды, елсіз ұзақ далаларда</a:t>
            </a:r>
            <a:r>
              <a:rPr b="0" sz="2400" strike="noStrike" u="none">
                <a:solidFill>
                  <a:srgbClr val="000000"/>
                </a:solidFill>
                <a:uFillTx/>
                <a:latin typeface="Times New Roman"/>
              </a:rPr>
              <a:t> аштық түндері басталды. </a:t>
            </a:r>
            <a:r>
              <a:rPr b="1" sz="2400" strike="noStrike" u="none">
                <a:solidFill>
                  <a:srgbClr val="000000"/>
                </a:solidFill>
                <a:uFillTx/>
                <a:latin typeface="Times New Roman"/>
              </a:rPr>
              <a:t>Эпитет.</a:t>
            </a:r>
            <a:r>
              <a:rPr b="0" sz="2400" strike="noStrike" u="none">
                <a:solidFill>
                  <a:srgbClr val="000000"/>
                </a:solidFill>
                <a:uFillTx/>
                <a:latin typeface="Times New Roman"/>
              </a:rPr>
              <a:t> Автор қыс, дала деген сөздерге еркше сипат беру мақсатында қолданады.  </a:t>
            </a:r>
            <a:endParaRPr b="0" lang="ru-RU" sz="2400" strike="noStrike" u="none">
              <a:solidFill>
                <a:srgbClr val="ffffff"/>
              </a:solidFill>
              <a:uFillTx/>
              <a:latin typeface="Calibri"/>
            </a:endParaRPr>
          </a:p>
          <a:p>
            <a:pPr algn="just">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sz="2400" strike="noStrike" u="none">
                <a:solidFill>
                  <a:srgbClr val="000000"/>
                </a:solidFill>
                <a:uFillTx/>
                <a:latin typeface="Times New Roman"/>
              </a:rPr>
              <a:t>4. </a:t>
            </a:r>
            <a:r>
              <a:rPr b="1" sz="2400" strike="noStrike" u="none">
                <a:solidFill>
                  <a:srgbClr val="000000"/>
                </a:solidFill>
                <a:uFillTx/>
                <a:latin typeface="Times New Roman"/>
              </a:rPr>
              <a:t>Ашумен жер тарпып, қар боратып, көп ұлыды.</a:t>
            </a:r>
            <a:r>
              <a:rPr b="0" sz="2400" strike="noStrike" u="none">
                <a:solidFill>
                  <a:srgbClr val="000000"/>
                </a:solidFill>
                <a:uFillTx/>
                <a:latin typeface="Times New Roman"/>
              </a:rPr>
              <a:t> Бір мезгілде ай астында ағараң-ағараң еткен көп топты көрді. Бұрылып бір жаққа қарай жалтарғанша, </a:t>
            </a:r>
            <a:r>
              <a:rPr b="1" sz="2400" strike="noStrike" u="none">
                <a:solidFill>
                  <a:srgbClr val="000000"/>
                </a:solidFill>
                <a:uFillTx/>
                <a:latin typeface="Times New Roman"/>
              </a:rPr>
              <a:t>тасырлатып, қар боратып, қасына ағызып келіп қалыпты...</a:t>
            </a:r>
            <a:endParaRPr b="0" lang="ru-RU" sz="2400" strike="noStrike" u="none">
              <a:solidFill>
                <a:srgbClr val="ffffff"/>
              </a:solidFill>
              <a:uFillTx/>
              <a:latin typeface="Calibri"/>
            </a:endParaRPr>
          </a:p>
          <a:p>
            <a:pPr algn="just">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sz="2400" strike="noStrike" u="none">
                <a:solidFill>
                  <a:srgbClr val="000000"/>
                </a:solidFill>
                <a:uFillTx/>
                <a:latin typeface="Times New Roman"/>
              </a:rPr>
              <a:t>Градация (дамыту) – </a:t>
            </a:r>
            <a:r>
              <a:rPr b="0" sz="2400" strike="noStrike" u="none">
                <a:solidFill>
                  <a:srgbClr val="000000"/>
                </a:solidFill>
                <a:uFillTx/>
                <a:latin typeface="Times New Roman"/>
              </a:rPr>
              <a:t>алдыңғы сөзден соңғы сөзді, алдыңғы құбылыстан соңғы құбылысты асыра, асқақтата суреттеу мақсатында қолданады. </a:t>
            </a:r>
            <a:endParaRPr b="0" lang="ru-RU" sz="2400" strike="noStrike" u="none">
              <a:solidFill>
                <a:srgbClr val="ffffff"/>
              </a:solidFill>
              <a:uFillTx/>
              <a:latin typeface="Calibri"/>
            </a:endParaRPr>
          </a:p>
          <a:p>
            <a:pPr algn="just">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2400" strike="noStrike" u="none">
              <a:solidFill>
                <a:srgbClr val="ffffff"/>
              </a:solidFill>
              <a:uFillTx/>
              <a:latin typeface="Calibri"/>
            </a:endParaRPr>
          </a:p>
          <a:p>
            <a:pPr algn="just">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sz="2400" strike="noStrike" u="none">
                <a:solidFill>
                  <a:srgbClr val="000000"/>
                </a:solidFill>
                <a:uFillTx/>
                <a:latin typeface="Times New Roman"/>
              </a:rPr>
              <a:t> </a:t>
            </a:r>
            <a:endParaRPr b="0" lang="ru-RU" sz="2400" strike="noStrike" u="none">
              <a:solidFill>
                <a:srgbClr val="ffffff"/>
              </a:solidFill>
              <a:uFillTx/>
              <a:latin typeface="Calibri"/>
            </a:endParaRPr>
          </a:p>
          <a:p>
            <a:pPr algn="just">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sz="2400" strike="noStrike" u="none">
                <a:solidFill>
                  <a:srgbClr val="000000"/>
                </a:solidFill>
                <a:uFillTx/>
                <a:latin typeface="Times New Roman"/>
              </a:rPr>
              <a:t>      </a:t>
            </a:r>
            <a:endParaRPr b="0" lang="ru-RU" sz="2400" strike="noStrike" u="none">
              <a:solidFill>
                <a:srgbClr val="ffffff"/>
              </a:solidFill>
              <a:uFillTx/>
              <a:latin typeface="Calibri"/>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PlaceHolder 1"/>
          <p:cNvSpPr>
            <a:spLocks noGrp="1"/>
          </p:cNvSpPr>
          <p:nvPr>
            <p:ph type="title"/>
          </p:nvPr>
        </p:nvSpPr>
        <p:spPr>
          <a:xfrm>
            <a:off x="17280" y="117000"/>
            <a:ext cx="11436120" cy="582840"/>
          </a:xfrm>
          <a:prstGeom prst="rect">
            <a:avLst/>
          </a:prstGeom>
          <a:noFill/>
          <a:ln w="0">
            <a:noFill/>
          </a:ln>
        </p:spPr>
        <p:txBody>
          <a:bodyPr lIns="91440" rIns="91440" tIns="45720" bIns="45720" anchor="ctr">
            <a:noAutofit/>
          </a:bodyPr>
          <a:p>
            <a: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sz="2800" strike="noStrike" u="none">
                <a:solidFill>
                  <a:srgbClr val="0066cc"/>
                </a:solidFill>
                <a:uFillTx/>
                <a:latin typeface="Times New Roman"/>
              </a:rPr>
              <a:t>2-тапсырма. Көркемдегіш құралдарды мысалдарымен сәйкестендіріңіз  </a:t>
            </a:r>
            <a:endParaRPr b="0" lang="ru-RU" sz="2800" strike="noStrike" u="none">
              <a:solidFill>
                <a:srgbClr val="000000"/>
              </a:solidFill>
              <a:uFillTx/>
              <a:latin typeface="Arial"/>
            </a:endParaRPr>
          </a:p>
        </p:txBody>
      </p:sp>
      <p:graphicFrame>
        <p:nvGraphicFramePr>
          <p:cNvPr id="146" name=""/>
          <p:cNvGraphicFramePr/>
          <p:nvPr/>
        </p:nvGraphicFramePr>
        <p:xfrm>
          <a:off x="128520" y="614520"/>
          <a:ext cx="11891880" cy="6217920"/>
        </p:xfrm>
        <a:graphic>
          <a:graphicData uri="http://schemas.openxmlformats.org/drawingml/2006/table">
            <a:tbl>
              <a:tblPr/>
              <a:tblGrid>
                <a:gridCol w="2346480"/>
                <a:gridCol w="9545400"/>
              </a:tblGrid>
              <a:tr h="6217920">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400" strike="noStrike" u="none">
                          <a:solidFill>
                            <a:srgbClr val="000000"/>
                          </a:solidFill>
                          <a:uFillTx/>
                          <a:latin typeface="Times New Roman"/>
                          <a:ea typeface="Times New Roman"/>
                        </a:rPr>
                        <a:t> </a:t>
                      </a:r>
                      <a:r>
                        <a:rPr b="1" lang="en-US" sz="2400" strike="noStrike" u="none">
                          <a:solidFill>
                            <a:srgbClr val="000000"/>
                          </a:solidFill>
                          <a:uFillTx/>
                          <a:latin typeface="Times New Roman"/>
                          <a:ea typeface="Times New Roman"/>
                        </a:rPr>
                        <a:t>1.Анафора        </a:t>
                      </a: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2400" strike="noStrike" u="none">
                          <a:solidFill>
                            <a:srgbClr val="000000"/>
                          </a:solidFill>
                          <a:uFillTx/>
                          <a:latin typeface="Times New Roman"/>
                        </a:rPr>
                        <a:t>2. Эпифора</a:t>
                      </a:r>
                      <a:r>
                        <a:rPr b="0" lang="en-US" sz="2400" strike="noStrike" u="none">
                          <a:solidFill>
                            <a:srgbClr val="000000"/>
                          </a:solidFill>
                          <a:uFillTx/>
                          <a:latin typeface="Times New Roman"/>
                        </a:rPr>
                        <a:t> </a:t>
                      </a: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2400" strike="noStrike" u="none">
                          <a:solidFill>
                            <a:srgbClr val="000000"/>
                          </a:solidFill>
                          <a:uFillTx/>
                          <a:latin typeface="Times New Roman"/>
                        </a:rPr>
                        <a:t> </a:t>
                      </a: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2400" strike="noStrike" u="none">
                          <a:solidFill>
                            <a:srgbClr val="000000"/>
                          </a:solidFill>
                          <a:uFillTx/>
                          <a:latin typeface="Times New Roman"/>
                        </a:rPr>
                        <a:t>3. Аллитерация</a:t>
                      </a: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2400" strike="noStrike" u="none">
                          <a:solidFill>
                            <a:srgbClr val="000000"/>
                          </a:solidFill>
                          <a:uFillTx/>
                          <a:latin typeface="Times New Roman"/>
                        </a:rPr>
                        <a:t>4. Теңеу</a:t>
                      </a:r>
                      <a:r>
                        <a:rPr b="1" lang="en-US" sz="2400" strike="noStrike" u="none">
                          <a:solidFill>
                            <a:srgbClr val="000000"/>
                          </a:solidFill>
                          <a:uFillTx/>
                          <a:latin typeface="Times New Roman"/>
                          <a:ea typeface="Times New Roman"/>
                        </a:rPr>
                        <a:t> </a:t>
                      </a: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2400" strike="noStrike" u="none">
                          <a:solidFill>
                            <a:srgbClr val="000000"/>
                          </a:solidFill>
                          <a:uFillTx/>
                          <a:latin typeface="Times New Roman"/>
                        </a:rPr>
                        <a:t>5. </a:t>
                      </a:r>
                      <a:r>
                        <a:rPr b="0" lang="en-US" sz="2400" strike="noStrike" u="none">
                          <a:solidFill>
                            <a:srgbClr val="000000"/>
                          </a:solidFill>
                          <a:uFillTx/>
                          <a:latin typeface="Times New Roman"/>
                        </a:rPr>
                        <a:t> </a:t>
                      </a:r>
                      <a:r>
                        <a:rPr b="1" lang="en-US" sz="2400" strike="noStrike" u="none">
                          <a:solidFill>
                            <a:srgbClr val="000000"/>
                          </a:solidFill>
                          <a:uFillTx/>
                          <a:latin typeface="Times New Roman"/>
                        </a:rPr>
                        <a:t>Синекдоха</a:t>
                      </a:r>
                      <a:r>
                        <a:rPr b="1" lang="en-US" sz="2400" strike="noStrike" u="none">
                          <a:solidFill>
                            <a:srgbClr val="000000"/>
                          </a:solidFill>
                          <a:uFillTx/>
                          <a:latin typeface="Times New Roman"/>
                          <a:ea typeface="Times New Roman"/>
                        </a:rPr>
                        <a:t>                                                                           </a:t>
                      </a:r>
                      <a:endParaRPr b="0" lang="ru-RU" sz="2400" strike="noStrike" u="none">
                        <a:solidFill>
                          <a:srgbClr val="ffffff"/>
                        </a:solidFill>
                        <a:uFillTx/>
                        <a:latin typeface="Calibri"/>
                      </a:endParaRPr>
                    </a:p>
                  </a:txBody>
                  <a:tcPr anchor="t" marL="68760" marR="6876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ffffff"/>
                    </a:solidFill>
                  </a:tcPr>
                </a:tc>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2400" strike="noStrike" u="none">
                          <a:solidFill>
                            <a:srgbClr val="000000"/>
                          </a:solidFill>
                          <a:uFillTx/>
                          <a:latin typeface="Times New Roman"/>
                        </a:rPr>
                        <a:t> </a:t>
                      </a:r>
                      <a:r>
                        <a:rPr b="1" lang="en-US" sz="2400" strike="noStrike" u="none">
                          <a:solidFill>
                            <a:srgbClr val="000000"/>
                          </a:solidFill>
                          <a:uFillTx/>
                          <a:latin typeface="Times New Roman"/>
                        </a:rPr>
                        <a:t>Көк шолақтың аузы арандай ашылып, тынысы құрып, тыпырлауға шамасы келмей қалды.</a:t>
                      </a: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2400" strike="noStrike" u="none">
                          <a:solidFill>
                            <a:srgbClr val="000000"/>
                          </a:solidFill>
                          <a:uFillTx/>
                          <a:latin typeface="Times New Roman"/>
                          <a:ea typeface="Times New Roman"/>
                        </a:rPr>
                        <a:t>Тістері бір-біріне сатыр-сатыр тиісіп, қарш-қарш шайнасады. Тікейіп шапшыған бойда ұстасып тұрғанда, Көксерек басын бұрып жіберіп көк шолақты құлақ шекеден ала түсті.</a:t>
                      </a: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400" strike="noStrike" u="none">
                          <a:solidFill>
                            <a:srgbClr val="000000"/>
                          </a:solidFill>
                          <a:uFillTx/>
                          <a:latin typeface="Times New Roman"/>
                          <a:ea typeface="Times New Roman"/>
                        </a:rPr>
                        <a:t> </a:t>
                      </a:r>
                      <a:r>
                        <a:rPr b="1" lang="en-US" sz="2400" strike="noStrike" u="none">
                          <a:solidFill>
                            <a:srgbClr val="000000"/>
                          </a:solidFill>
                          <a:uFillTx/>
                          <a:latin typeface="Times New Roman"/>
                          <a:ea typeface="Times New Roman"/>
                        </a:rPr>
                        <a:t>Қасендер келісімен-ақ барлық жылқышы мәлім етті: өткен түнде көк шолақ жылқыға шауып, бір жабағыны жеп кетіпті.  </a:t>
                      </a: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2400" strike="noStrike" u="none">
                          <a:solidFill>
                            <a:srgbClr val="000000"/>
                          </a:solidFill>
                          <a:uFillTx/>
                          <a:latin typeface="Times New Roman"/>
                          <a:ea typeface="Times New Roman"/>
                        </a:rPr>
                        <a:t>Біріне-бірі жол бермейді. Бірінің алдына бірі түссе, тірсектерінен тістеп ырылдасып қалады.</a:t>
                      </a: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2400" strike="noStrike" u="none">
                          <a:solidFill>
                            <a:srgbClr val="000000"/>
                          </a:solidFill>
                          <a:uFillTx/>
                          <a:latin typeface="Times New Roman"/>
                          <a:ea typeface="Times New Roman"/>
                        </a:rPr>
                        <a:t>Елсіз бір жарды жағалап келе жатқанда, кеуегінен шығып қоян қашты. Аздан соң қоян жардан шығып, Көксерек жаққа қарай далаға шыға, адырға беттей қашты.</a:t>
                      </a: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2400" strike="noStrike" u="none">
                          <a:solidFill>
                            <a:srgbClr val="000000"/>
                          </a:solidFill>
                          <a:uFillTx/>
                          <a:latin typeface="Times New Roman"/>
                          <a:ea typeface="Times New Roman"/>
                        </a:rPr>
                        <a:t> </a:t>
                      </a:r>
                      <a:endParaRPr b="0" lang="ru-RU" sz="2400" strike="noStrike" u="none">
                        <a:solidFill>
                          <a:srgbClr val="ffffff"/>
                        </a:solidFill>
                        <a:uFillTx/>
                        <a:latin typeface="Calibri"/>
                      </a:endParaRPr>
                    </a:p>
                  </a:txBody>
                  <a:tcPr anchor="t" marL="68760" marR="6876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ffffff"/>
                    </a:solidFill>
                  </a:tcPr>
                </a:tc>
              </a:tr>
            </a:tbl>
          </a:graphicData>
        </a:graphic>
      </p:graphicFrame>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PlaceHolder 1"/>
          <p:cNvSpPr>
            <a:spLocks noGrp="1"/>
          </p:cNvSpPr>
          <p:nvPr>
            <p:ph type="title"/>
          </p:nvPr>
        </p:nvSpPr>
        <p:spPr>
          <a:xfrm>
            <a:off x="395280" y="60120"/>
            <a:ext cx="11188800" cy="422280"/>
          </a:xfrm>
          <a:prstGeom prst="rect">
            <a:avLst/>
          </a:prstGeom>
          <a:noFill/>
          <a:ln w="0">
            <a:noFill/>
          </a:ln>
        </p:spPr>
        <p:txBody>
          <a:bodyPr lIns="91440" rIns="91440" tIns="45720" bIns="45720" anchor="ctr">
            <a:noAutofit/>
          </a:bodyPr>
          <a:p>
            <a: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sz="3200" strike="noStrike" u="none">
                <a:solidFill>
                  <a:srgbClr val="0066cc"/>
                </a:solidFill>
                <a:uFillTx/>
                <a:latin typeface="Times New Roman"/>
              </a:rPr>
              <a:t>Жауабыңызды тексеріңіз </a:t>
            </a:r>
            <a:endParaRPr b="0" lang="ru-RU" sz="3200" strike="noStrike" u="none">
              <a:solidFill>
                <a:srgbClr val="000000"/>
              </a:solidFill>
              <a:uFillTx/>
              <a:latin typeface="Arial"/>
            </a:endParaRPr>
          </a:p>
        </p:txBody>
      </p:sp>
      <p:graphicFrame>
        <p:nvGraphicFramePr>
          <p:cNvPr id="148" name=""/>
          <p:cNvGraphicFramePr/>
          <p:nvPr/>
        </p:nvGraphicFramePr>
        <p:xfrm>
          <a:off x="193680" y="587520"/>
          <a:ext cx="11988720" cy="6217920"/>
        </p:xfrm>
        <a:graphic>
          <a:graphicData uri="http://schemas.openxmlformats.org/drawingml/2006/table">
            <a:tbl>
              <a:tblPr/>
              <a:tblGrid>
                <a:gridCol w="2421000"/>
                <a:gridCol w="9567720"/>
              </a:tblGrid>
              <a:tr h="6584040">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400" strike="noStrike" u="none">
                          <a:solidFill>
                            <a:srgbClr val="000000"/>
                          </a:solidFill>
                          <a:uFillTx/>
                          <a:latin typeface="Times New Roman"/>
                          <a:ea typeface="Times New Roman"/>
                        </a:rPr>
                        <a:t> </a:t>
                      </a:r>
                      <a:r>
                        <a:rPr b="1" lang="en-US" sz="2400" strike="noStrike" u="none">
                          <a:solidFill>
                            <a:srgbClr val="000000"/>
                          </a:solidFill>
                          <a:uFillTx/>
                          <a:latin typeface="Times New Roman"/>
                          <a:ea typeface="Times New Roman"/>
                        </a:rPr>
                        <a:t>1.Анафора        </a:t>
                      </a: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2400" strike="noStrike" u="none">
                          <a:solidFill>
                            <a:srgbClr val="000000"/>
                          </a:solidFill>
                          <a:uFillTx/>
                          <a:latin typeface="Times New Roman"/>
                        </a:rPr>
                        <a:t>2. Эпифора</a:t>
                      </a:r>
                      <a:r>
                        <a:rPr b="0" lang="en-US" sz="2400" strike="noStrike" u="none">
                          <a:solidFill>
                            <a:srgbClr val="000000"/>
                          </a:solidFill>
                          <a:uFillTx/>
                          <a:latin typeface="Times New Roman"/>
                        </a:rPr>
                        <a:t> </a:t>
                      </a: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2400" strike="noStrike" u="none">
                          <a:solidFill>
                            <a:srgbClr val="000000"/>
                          </a:solidFill>
                          <a:uFillTx/>
                          <a:latin typeface="Times New Roman"/>
                        </a:rPr>
                        <a:t> </a:t>
                      </a: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2400" strike="noStrike" u="none">
                          <a:solidFill>
                            <a:srgbClr val="000000"/>
                          </a:solidFill>
                          <a:uFillTx/>
                          <a:latin typeface="Times New Roman"/>
                        </a:rPr>
                        <a:t>3. Аллитерация</a:t>
                      </a: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2400" strike="noStrike" u="none">
                          <a:solidFill>
                            <a:srgbClr val="000000"/>
                          </a:solidFill>
                          <a:uFillTx/>
                          <a:latin typeface="Times New Roman"/>
                        </a:rPr>
                        <a:t>4. Теңеу</a:t>
                      </a:r>
                      <a:r>
                        <a:rPr b="1" lang="en-US" sz="2400" strike="noStrike" u="none">
                          <a:solidFill>
                            <a:srgbClr val="000000"/>
                          </a:solidFill>
                          <a:uFillTx/>
                          <a:latin typeface="Times New Roman"/>
                          <a:ea typeface="Times New Roman"/>
                        </a:rPr>
                        <a:t> </a:t>
                      </a: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2400" strike="noStrike" u="none">
                          <a:solidFill>
                            <a:srgbClr val="000000"/>
                          </a:solidFill>
                          <a:uFillTx/>
                          <a:latin typeface="Times New Roman"/>
                        </a:rPr>
                        <a:t>5. </a:t>
                      </a:r>
                      <a:r>
                        <a:rPr b="0" lang="en-US" sz="2400" strike="noStrike" u="none">
                          <a:solidFill>
                            <a:srgbClr val="000000"/>
                          </a:solidFill>
                          <a:uFillTx/>
                          <a:latin typeface="Times New Roman"/>
                        </a:rPr>
                        <a:t> </a:t>
                      </a:r>
                      <a:r>
                        <a:rPr b="1" lang="en-US" sz="2400" strike="noStrike" u="none">
                          <a:solidFill>
                            <a:srgbClr val="000000"/>
                          </a:solidFill>
                          <a:uFillTx/>
                          <a:latin typeface="Times New Roman"/>
                        </a:rPr>
                        <a:t>Синекдоха</a:t>
                      </a:r>
                      <a:r>
                        <a:rPr b="1" lang="en-US" sz="2400" strike="noStrike" u="none">
                          <a:solidFill>
                            <a:srgbClr val="000000"/>
                          </a:solidFill>
                          <a:uFillTx/>
                          <a:latin typeface="Times New Roman"/>
                          <a:ea typeface="Times New Roman"/>
                        </a:rPr>
                        <a:t>                                                                           </a:t>
                      </a:r>
                      <a:endParaRPr b="0" lang="ru-RU" sz="2400" strike="noStrike" u="none">
                        <a:solidFill>
                          <a:srgbClr val="ffffff"/>
                        </a:solidFill>
                        <a:uFillTx/>
                        <a:latin typeface="Calibri"/>
                      </a:endParaRPr>
                    </a:p>
                  </a:txBody>
                  <a:tcPr anchor="t" marL="68760" marR="6876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ffffff"/>
                    </a:solidFill>
                  </a:tcPr>
                </a:tc>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2400" strike="noStrike" u="none">
                          <a:solidFill>
                            <a:srgbClr val="000000"/>
                          </a:solidFill>
                          <a:uFillTx/>
                          <a:latin typeface="Times New Roman"/>
                        </a:rPr>
                        <a:t>  </a:t>
                      </a:r>
                      <a:r>
                        <a:rPr b="1" lang="en-US" sz="2400" strike="noStrike" u="none">
                          <a:solidFill>
                            <a:srgbClr val="000000"/>
                          </a:solidFill>
                          <a:uFillTx/>
                          <a:latin typeface="Times New Roman"/>
                          <a:ea typeface="Times New Roman"/>
                        </a:rPr>
                        <a:t>Біріне-бірі жол бермейді. Бірінің алдына бірі түссе, тірсектерінен тістеп ырылдасып қалады.</a:t>
                      </a: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2400" strike="noStrike" u="none">
                          <a:solidFill>
                            <a:srgbClr val="000000"/>
                          </a:solidFill>
                          <a:uFillTx/>
                          <a:latin typeface="Times New Roman"/>
                          <a:ea typeface="Times New Roman"/>
                        </a:rPr>
                        <a:t> </a:t>
                      </a:r>
                      <a:r>
                        <a:rPr b="1" lang="en-US" sz="2400" strike="noStrike" u="none">
                          <a:solidFill>
                            <a:srgbClr val="000000"/>
                          </a:solidFill>
                          <a:uFillTx/>
                          <a:latin typeface="Times New Roman"/>
                          <a:ea typeface="Times New Roman"/>
                        </a:rPr>
                        <a:t>Елсіз бір жарды жағалап келе жатқанда, кеуегінен шығып қоян қашты. Аздан соң қоян жардан шығып, Көксерек жаққа қарай далаға шыға, адырға беттей қашты.</a:t>
                      </a: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2400" strike="noStrike" u="none">
                          <a:solidFill>
                            <a:srgbClr val="000000"/>
                          </a:solidFill>
                          <a:uFillTx/>
                          <a:latin typeface="Times New Roman"/>
                          <a:ea typeface="Times New Roman"/>
                        </a:rPr>
                        <a:t> </a:t>
                      </a: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2400" strike="noStrike" u="none">
                          <a:solidFill>
                            <a:srgbClr val="000000"/>
                          </a:solidFill>
                          <a:uFillTx/>
                          <a:latin typeface="Times New Roman"/>
                          <a:ea typeface="Times New Roman"/>
                        </a:rPr>
                        <a:t>Тістері бір-біріне сатыр-сатыр тиісіп, қарш-қарш шайнасады. Тікейіп шапшыған бойда ұстасып тұрғанда, Көксерек басын бұрып жіберіп көк шолақты құлақ шекеден ала түсті.</a:t>
                      </a: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2400" strike="noStrike" u="none">
                          <a:solidFill>
                            <a:srgbClr val="000000"/>
                          </a:solidFill>
                          <a:uFillTx/>
                          <a:latin typeface="Times New Roman"/>
                        </a:rPr>
                        <a:t>Көк шолақтың аузы арандай ашылып, тынысы құрып, тыпырлауға шамасы келмей қалды.</a:t>
                      </a: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2400" strike="noStrike" u="none">
                          <a:solidFill>
                            <a:srgbClr val="000000"/>
                          </a:solidFill>
                          <a:uFillTx/>
                          <a:latin typeface="Times New Roman"/>
                          <a:ea typeface="Times New Roman"/>
                        </a:rPr>
                        <a:t>Қасендер келісімен-ақ барлық жылқышы мәлім етті: өткен түнде көк шолақ жылқыға шауып, бір жабағыны жеп кетіпті. </a:t>
                      </a:r>
                      <a:endParaRPr b="0" lang="ru-RU" sz="24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2400" strike="noStrike" u="none">
                          <a:solidFill>
                            <a:srgbClr val="000000"/>
                          </a:solidFill>
                          <a:uFillTx/>
                          <a:latin typeface="Times New Roman"/>
                          <a:ea typeface="Times New Roman"/>
                        </a:rPr>
                        <a:t> </a:t>
                      </a:r>
                      <a:endParaRPr b="0" lang="ru-RU" sz="2400" strike="noStrike" u="none">
                        <a:solidFill>
                          <a:srgbClr val="ffffff"/>
                        </a:solidFill>
                        <a:uFillTx/>
                        <a:latin typeface="Calibri"/>
                      </a:endParaRPr>
                    </a:p>
                  </a:txBody>
                  <a:tcPr anchor="t" marL="68760" marR="6876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ffffff"/>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PlaceHolder 1"/>
          <p:cNvSpPr>
            <a:spLocks noGrp="1"/>
          </p:cNvSpPr>
          <p:nvPr>
            <p:ph type="title"/>
          </p:nvPr>
        </p:nvSpPr>
        <p:spPr>
          <a:xfrm>
            <a:off x="609120" y="190080"/>
            <a:ext cx="10974600" cy="862200"/>
          </a:xfrm>
          <a:prstGeom prst="rect">
            <a:avLst/>
          </a:prstGeom>
          <a:noFill/>
          <a:ln w="0">
            <a:noFill/>
          </a:ln>
        </p:spPr>
        <p:txBody>
          <a:bodyPr lIns="91440" rIns="91440" tIns="45720" bIns="4572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br>
              <a:rPr sz="3600"/>
            </a:br>
            <a:br>
              <a:rPr sz="3600"/>
            </a:br>
            <a:r>
              <a:rPr b="0" lang="en-US" sz="3200" strike="noStrike" u="none">
                <a:solidFill>
                  <a:srgbClr val="0066cc"/>
                </a:solidFill>
                <a:uFillTx/>
                <a:latin typeface="Times New Roman"/>
              </a:rPr>
              <a:t>3-тапсырма. </a:t>
            </a:r>
            <a:r>
              <a:rPr b="0" lang="en-US" sz="3200" strike="noStrike" u="none">
                <a:solidFill>
                  <a:srgbClr val="0066cc"/>
                </a:solidFill>
                <a:uFillTx/>
                <a:latin typeface="Times New Roman"/>
                <a:ea typeface="Tahoma"/>
              </a:rPr>
              <a:t>Жоғарыда берілген    мәліметтер  мен “Көксерек” шығармасының мазмұнын  негізге ала отырып,  көркемдегіш құралдарды қатыстырып, Көксерек туралы ойыңызды жазыңыз. </a:t>
            </a:r>
            <a:endParaRPr b="0" lang="ru-RU" sz="3200" strike="noStrike" u="none">
              <a:solidFill>
                <a:srgbClr val="000000"/>
              </a:solidFill>
              <a:uFillTx/>
              <a:latin typeface="Arial"/>
            </a:endParaRPr>
          </a:p>
        </p:txBody>
      </p:sp>
      <p:sp>
        <p:nvSpPr>
          <p:cNvPr id="150" name=""/>
          <p:cNvSpPr txBox="1"/>
          <p:nvPr/>
        </p:nvSpPr>
        <p:spPr>
          <a:xfrm>
            <a:off x="630000" y="2241360"/>
            <a:ext cx="10953720" cy="3886200"/>
          </a:xfrm>
          <a:prstGeom prst="rect">
            <a:avLst/>
          </a:prstGeom>
          <a:noFill/>
          <a:ln w="0">
            <a:noFill/>
          </a:ln>
        </p:spPr>
        <p:txBody>
          <a:bodyPr anchor="t">
            <a:normAutofit/>
          </a:bodyPr>
          <a:p>
            <a:pPr marL="343080" indent="-343080">
              <a:spcBef>
                <a:spcPts val="799"/>
              </a:spcBef>
              <a:buClr>
                <a:srgbClr val="0066cc"/>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sz="3200" strike="noStrike" u="none">
                <a:solidFill>
                  <a:srgbClr val="0066cc"/>
                </a:solidFill>
                <a:uFillTx/>
                <a:latin typeface="Arial"/>
              </a:rPr>
              <a:t>Дескриптор</a:t>
            </a:r>
            <a:endParaRPr b="0" lang="ru-RU" sz="3200" strike="noStrike" u="none">
              <a:solidFill>
                <a:srgbClr val="000000"/>
              </a:solidFill>
              <a:uFillTx/>
              <a:latin typeface="Arial"/>
            </a:endParaRPr>
          </a:p>
          <a:p>
            <a:pPr marL="343080" indent="-343080">
              <a:spcBef>
                <a:spcPts val="700"/>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sz="3200" strike="noStrike" u="none">
                <a:solidFill>
                  <a:srgbClr val="0066cc"/>
                </a:solidFill>
                <a:uFillTx/>
                <a:latin typeface="Arial"/>
              </a:rPr>
              <a:t>- </a:t>
            </a:r>
            <a:r>
              <a:rPr b="0" sz="2800" strike="noStrike" u="none">
                <a:solidFill>
                  <a:srgbClr val="000000"/>
                </a:solidFill>
                <a:uFillTx/>
                <a:latin typeface="Arial"/>
              </a:rPr>
              <a:t>Көксеректің болмысын беру;</a:t>
            </a:r>
            <a:endParaRPr b="0" lang="ru-RU" sz="2800" strike="noStrike" u="none">
              <a:solidFill>
                <a:srgbClr val="000000"/>
              </a:solidFill>
              <a:uFillTx/>
              <a:latin typeface="Arial"/>
            </a:endParaRPr>
          </a:p>
          <a:p>
            <a:pPr marL="343080" indent="-343080">
              <a:spcBef>
                <a:spcPts val="700"/>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sz="2800" strike="noStrike" u="none">
                <a:solidFill>
                  <a:srgbClr val="000000"/>
                </a:solidFill>
                <a:uFillTx/>
                <a:latin typeface="Arial"/>
              </a:rPr>
              <a:t>- шығарма мазмұнын негізге алу;</a:t>
            </a:r>
            <a:endParaRPr b="0" lang="ru-RU" sz="2800" strike="noStrike" u="none">
              <a:solidFill>
                <a:srgbClr val="000000"/>
              </a:solidFill>
              <a:uFillTx/>
              <a:latin typeface="Arial"/>
            </a:endParaRPr>
          </a:p>
          <a:p>
            <a:pPr marL="343080" indent="-343080">
              <a:spcBef>
                <a:spcPts val="799"/>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sz="2800" strike="noStrike" u="none">
                <a:solidFill>
                  <a:srgbClr val="000000"/>
                </a:solidFill>
                <a:uFillTx/>
                <a:latin typeface="Arial"/>
              </a:rPr>
              <a:t>- кем дегенде 4 көркемдегіш құралды пайдалану</a:t>
            </a:r>
            <a:r>
              <a:rPr b="0" sz="3200" strike="noStrike" u="none">
                <a:solidFill>
                  <a:srgbClr val="000000"/>
                </a:solidFill>
                <a:uFillTx/>
                <a:latin typeface="Arial"/>
              </a:rPr>
              <a:t> </a:t>
            </a:r>
            <a:endParaRPr b="0" lang="ru-RU"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PlaceHolder 1"/>
          <p:cNvSpPr>
            <a:spLocks noGrp="1"/>
          </p:cNvSpPr>
          <p:nvPr>
            <p:ph type="title"/>
          </p:nvPr>
        </p:nvSpPr>
        <p:spPr>
          <a:xfrm>
            <a:off x="609120" y="190080"/>
            <a:ext cx="10974600" cy="582840"/>
          </a:xfrm>
          <a:prstGeom prst="rect">
            <a:avLst/>
          </a:prstGeom>
          <a:noFill/>
          <a:ln w="0">
            <a:noFill/>
          </a:ln>
        </p:spPr>
        <p:txBody>
          <a:bodyPr lIns="91440" rIns="91440" tIns="45720" bIns="45720" anchor="ctr">
            <a:noAutofit/>
          </a:bodyPr>
          <a:p>
            <a: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600" strike="noStrike" u="none">
                <a:solidFill>
                  <a:srgbClr val="0066cc"/>
                </a:solidFill>
                <a:uFillTx/>
                <a:latin typeface="Tahoma"/>
                <a:ea typeface="Tahoma"/>
              </a:rPr>
              <a:t>Жауап үлгісі:</a:t>
            </a:r>
            <a:endParaRPr b="0" lang="ru-RU" sz="3600" strike="noStrike" u="none">
              <a:solidFill>
                <a:srgbClr val="000000"/>
              </a:solidFill>
              <a:uFillTx/>
              <a:latin typeface="Arial"/>
            </a:endParaRPr>
          </a:p>
        </p:txBody>
      </p:sp>
      <p:sp>
        <p:nvSpPr>
          <p:cNvPr id="152" name=""/>
          <p:cNvSpPr txBox="1"/>
          <p:nvPr/>
        </p:nvSpPr>
        <p:spPr>
          <a:xfrm>
            <a:off x="471600" y="863280"/>
            <a:ext cx="11112480" cy="5264280"/>
          </a:xfrm>
          <a:prstGeom prst="rect">
            <a:avLst/>
          </a:prstGeom>
          <a:noFill/>
          <a:ln w="0">
            <a:noFill/>
          </a:ln>
        </p:spPr>
        <p:txBody>
          <a:bodyPr anchor="t">
            <a:normAutofit/>
          </a:bodyPr>
          <a:p>
            <a:pPr algn="just">
              <a:spcBef>
                <a:spcPts val="6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Arial"/>
              </a:rPr>
              <a:t>      </a:t>
            </a:r>
            <a:r>
              <a:rPr b="0" lang="ru-RU" sz="2400" strike="noStrike" u="none">
                <a:solidFill>
                  <a:srgbClr val="000000"/>
                </a:solidFill>
                <a:uFillTx/>
                <a:latin typeface="Arial"/>
              </a:rPr>
              <a:t>Көксерек жақсылыққа жақсылық қайтаруды білмейді. Себебі ол-тағы.</a:t>
            </a:r>
            <a:r>
              <a:rPr b="0" lang="kk-KZ" sz="2400" strike="noStrike" u="none">
                <a:solidFill>
                  <a:srgbClr val="000000"/>
                </a:solidFill>
                <a:uFillTx/>
                <a:latin typeface="Arial"/>
              </a:rPr>
              <a:t> </a:t>
            </a:r>
            <a:r>
              <a:rPr b="1" lang="kk-KZ" sz="2400" strike="noStrike" u="none">
                <a:solidFill>
                  <a:srgbClr val="000000"/>
                </a:solidFill>
                <a:uFillTx/>
                <a:latin typeface="Arial"/>
              </a:rPr>
              <a:t>Тағы тағылығын жасайды. Тағы өмірді аңсайды. Тағылыққа сәйкес әрекет етеді.</a:t>
            </a:r>
            <a:r>
              <a:rPr b="0" lang="kk-KZ" sz="2400" strike="noStrike" u="none">
                <a:solidFill>
                  <a:srgbClr val="000000"/>
                </a:solidFill>
                <a:uFillTx/>
                <a:latin typeface="Arial"/>
              </a:rPr>
              <a:t> </a:t>
            </a:r>
            <a:r>
              <a:rPr b="0" lang="ru-RU" sz="2400" strike="noStrike" u="none">
                <a:solidFill>
                  <a:srgbClr val="000000"/>
                </a:solidFill>
                <a:uFillTx/>
                <a:latin typeface="Arial"/>
              </a:rPr>
              <a:t> </a:t>
            </a:r>
            <a:r>
              <a:rPr b="0" lang="kk-KZ" sz="2400" strike="noStrike" u="none">
                <a:solidFill>
                  <a:srgbClr val="000000"/>
                </a:solidFill>
                <a:uFillTx/>
                <a:latin typeface="Arial"/>
              </a:rPr>
              <a:t> Автор </a:t>
            </a:r>
            <a:r>
              <a:rPr b="0" lang="ru-RU" sz="2400" strike="noStrike" u="none">
                <a:solidFill>
                  <a:srgbClr val="000000"/>
                </a:solidFill>
                <a:uFillTx/>
                <a:latin typeface="Arial"/>
              </a:rPr>
              <a:t>Көксеректің дене бітімін суреттегенде</a:t>
            </a:r>
            <a:r>
              <a:rPr b="0" lang="kk-KZ" sz="2400" strike="noStrike" u="none">
                <a:solidFill>
                  <a:srgbClr val="000000"/>
                </a:solidFill>
                <a:uFillTx/>
                <a:latin typeface="Arial"/>
              </a:rPr>
              <a:t> де</a:t>
            </a:r>
            <a:r>
              <a:rPr b="0" lang="ru-RU" sz="2400" strike="noStrike" u="none">
                <a:solidFill>
                  <a:srgbClr val="000000"/>
                </a:solidFill>
                <a:uFillTx/>
                <a:latin typeface="Arial"/>
              </a:rPr>
              <a:t> «</a:t>
            </a:r>
            <a:r>
              <a:rPr b="1" lang="ru-RU" sz="2400" strike="noStrike" u="none">
                <a:solidFill>
                  <a:srgbClr val="000000"/>
                </a:solidFill>
                <a:uFillTx/>
                <a:latin typeface="Arial"/>
              </a:rPr>
              <a:t>зіңгіттей</a:t>
            </a:r>
            <a:r>
              <a:rPr b="0" lang="ru-RU" sz="2400" strike="noStrike" u="none">
                <a:solidFill>
                  <a:srgbClr val="000000"/>
                </a:solidFill>
                <a:uFillTx/>
                <a:latin typeface="Arial"/>
              </a:rPr>
              <a:t> көкшолақ қасқыр болды», «орасан боп өсті», </a:t>
            </a:r>
            <a:r>
              <a:rPr b="1" lang="ru-RU" sz="2400" strike="noStrike" u="none">
                <a:solidFill>
                  <a:srgbClr val="000000"/>
                </a:solidFill>
                <a:uFillTx/>
                <a:latin typeface="Arial"/>
              </a:rPr>
              <a:t>«жоталары дүңкиіп,жон жүндері үрпиіп алған», «зорайып қатты өсті», «аяқтары жуандап, жүндерінің бәрі ұзарып өсті» деп сипаттайды.</a:t>
            </a:r>
            <a:endParaRPr b="0" lang="ru-RU" sz="2400" strike="noStrike" u="none">
              <a:solidFill>
                <a:srgbClr val="000000"/>
              </a:solidFill>
              <a:uFillTx/>
              <a:latin typeface="Arial"/>
            </a:endParaRPr>
          </a:p>
          <a:p>
            <a:pPr algn="just">
              <a:spcBef>
                <a:spcPts val="6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Arial"/>
              </a:rPr>
              <a:t>            </a:t>
            </a:r>
            <a:r>
              <a:rPr b="0" lang="ru-RU" sz="2400" strike="noStrike" u="none">
                <a:solidFill>
                  <a:srgbClr val="000000"/>
                </a:solidFill>
                <a:uFillTx/>
                <a:latin typeface="Arial"/>
              </a:rPr>
              <a:t>Көксеректің мінезін «қырыстанып жатып алады», «</a:t>
            </a:r>
            <a:r>
              <a:rPr b="1" lang="ru-RU" sz="2400" strike="noStrike" u="none">
                <a:solidFill>
                  <a:srgbClr val="000000"/>
                </a:solidFill>
                <a:uFillTx/>
                <a:latin typeface="Arial"/>
              </a:rPr>
              <a:t>ызалы, долы, ашулы</a:t>
            </a:r>
            <a:r>
              <a:rPr b="1" lang="kk-KZ" sz="2400" strike="noStrike" u="none">
                <a:solidFill>
                  <a:srgbClr val="000000"/>
                </a:solidFill>
                <a:uFillTx/>
                <a:latin typeface="Arial"/>
              </a:rPr>
              <a:t> Көксерек</a:t>
            </a:r>
            <a:r>
              <a:rPr b="0" lang="ru-RU" sz="2400" strike="noStrike" u="none">
                <a:solidFill>
                  <a:srgbClr val="000000"/>
                </a:solidFill>
                <a:uFillTx/>
                <a:latin typeface="Arial"/>
              </a:rPr>
              <a:t>», «долылық,, жойқандық бар», «әлі күнге бір рет жадырап ойнап күлген емес», «татулық жоқ, суық», «Көксерек оңашада, </a:t>
            </a:r>
            <a:r>
              <a:rPr b="1" lang="ru-RU" sz="2400" strike="noStrike" u="none">
                <a:solidFill>
                  <a:srgbClr val="000000"/>
                </a:solidFill>
                <a:uFillTx/>
                <a:latin typeface="Arial"/>
              </a:rPr>
              <a:t>елсіз</a:t>
            </a:r>
            <a:r>
              <a:rPr b="1" lang="kk-KZ" sz="2400" strike="noStrike" u="none">
                <a:solidFill>
                  <a:srgbClr val="000000"/>
                </a:solidFill>
                <a:uFillTx/>
                <a:latin typeface="Arial"/>
              </a:rPr>
              <a:t> далада</a:t>
            </a:r>
            <a:r>
              <a:rPr b="1" lang="ru-RU" sz="2400" strike="noStrike" u="none">
                <a:solidFill>
                  <a:srgbClr val="000000"/>
                </a:solidFill>
                <a:uFillTx/>
                <a:latin typeface="Arial"/>
              </a:rPr>
              <a:t> </a:t>
            </a:r>
            <a:r>
              <a:rPr b="0" lang="ru-RU" sz="2400" strike="noStrike" u="none">
                <a:solidFill>
                  <a:srgbClr val="000000"/>
                </a:solidFill>
                <a:uFillTx/>
                <a:latin typeface="Arial"/>
              </a:rPr>
              <a:t>қатты ойыншыл болатын», «ол түзде еркін ойнақы» деген тіркестермен суреттейді. Мұның бәрі Көксеректің тәрбиеге көнетін күшік емес, қанша асырасаң да орманға қарап ұлитын бөлтірік екенін дәлелдейді.Ол өзіне тән, мінезіне тән әрекет жасады.</a:t>
            </a:r>
            <a:endParaRPr b="0" lang="ru-RU"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53" name="Заголовок 1" descr=""/>
          <p:cNvPicPr/>
          <p:nvPr/>
        </p:nvPicPr>
        <p:blipFill>
          <a:blip r:embed="rId1"/>
          <a:stretch/>
        </p:blipFill>
        <p:spPr>
          <a:xfrm>
            <a:off x="609480" y="60480"/>
            <a:ext cx="10972800" cy="1012680"/>
          </a:xfrm>
          <a:prstGeom prst="rect">
            <a:avLst/>
          </a:prstGeom>
          <a:ln w="0">
            <a:noFill/>
          </a:ln>
        </p:spPr>
      </p:pic>
      <p:sp>
        <p:nvSpPr>
          <p:cNvPr id="154" name=""/>
          <p:cNvSpPr txBox="1"/>
          <p:nvPr/>
        </p:nvSpPr>
        <p:spPr>
          <a:xfrm>
            <a:off x="609120" y="1174320"/>
            <a:ext cx="10974600" cy="4953240"/>
          </a:xfrm>
          <a:prstGeom prst="rect">
            <a:avLst/>
          </a:prstGeom>
          <a:noFill/>
          <a:ln w="0">
            <a:noFill/>
          </a:ln>
        </p:spPr>
        <p:txBody>
          <a:bodyPr anchor="t">
            <a:normAutofit/>
          </a:bodyPr>
          <a:p>
            <a:pPr marL="343080" indent="-34308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trike="noStrike" u="none">
                <a:solidFill>
                  <a:srgbClr val="000000"/>
                </a:solidFill>
                <a:uFillTx/>
                <a:latin typeface="Arial"/>
              </a:rPr>
              <a:t>1. Автор “Көксерек” шығармасында көркемдегіш құралдарды шебер қолданады. </a:t>
            </a:r>
            <a:endParaRPr b="0" lang="ru-RU" sz="3200" strike="noStrike" u="none">
              <a:solidFill>
                <a:srgbClr val="000000"/>
              </a:solidFill>
              <a:uFillTx/>
              <a:latin typeface="Arial"/>
            </a:endParaRPr>
          </a:p>
          <a:p>
            <a:pPr marL="343080" indent="-34308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trike="noStrike" u="none">
                <a:solidFill>
                  <a:srgbClr val="000000"/>
                </a:solidFill>
                <a:uFillTx/>
                <a:latin typeface="Arial"/>
              </a:rPr>
              <a:t>2. Көркемдегіш құралдар автордың шығарманы  көркемдеу, бейнел</a:t>
            </a:r>
            <a:r>
              <a:rPr b="0" lang="kk-KZ" sz="3200" strike="noStrike" u="none">
                <a:solidFill>
                  <a:srgbClr val="000000"/>
                </a:solidFill>
                <a:uFillTx/>
                <a:latin typeface="Arial"/>
              </a:rPr>
              <a:t>е</a:t>
            </a:r>
            <a:r>
              <a:rPr b="0" lang="en-US" sz="3200" strike="noStrike" u="none">
                <a:solidFill>
                  <a:srgbClr val="000000"/>
                </a:solidFill>
                <a:uFillTx/>
                <a:latin typeface="Arial"/>
              </a:rPr>
              <a:t>уіне септігін тигізіп, оның шеберлігін танытады</a:t>
            </a:r>
            <a:r>
              <a:rPr b="0" lang="kk-KZ" sz="3200" strike="noStrike" u="none">
                <a:solidFill>
                  <a:srgbClr val="000000"/>
                </a:solidFill>
                <a:uFillTx/>
                <a:latin typeface="Arial"/>
              </a:rPr>
              <a:t>.</a:t>
            </a:r>
            <a:endParaRPr b="0" lang="ru-RU" sz="3200" strike="noStrike" u="none">
              <a:solidFill>
                <a:srgbClr val="000000"/>
              </a:solidFill>
              <a:uFillTx/>
              <a:latin typeface="Arial"/>
            </a:endParaRPr>
          </a:p>
          <a:p>
            <a:pPr marL="343080" indent="-34308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trike="noStrike" u="none">
                <a:solidFill>
                  <a:srgbClr val="000000"/>
                </a:solidFill>
                <a:uFillTx/>
                <a:latin typeface="Arial"/>
              </a:rPr>
              <a:t>3. Көркемдегіш құралдар шығарма идеясын беруде де маңызды рөл атқарады. </a:t>
            </a:r>
            <a:endParaRPr b="0" lang="ru-RU"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103" name="Picture 1" descr=""/>
          <p:cNvPicPr/>
          <p:nvPr/>
        </p:nvPicPr>
        <p:blipFill>
          <a:blip r:embed="rId1"/>
          <a:stretch/>
        </p:blipFill>
        <p:spPr>
          <a:xfrm>
            <a:off x="652320" y="7978680"/>
            <a:ext cx="200160" cy="203400"/>
          </a:xfrm>
          <a:prstGeom prst="rect">
            <a:avLst/>
          </a:prstGeom>
          <a:ln w="0">
            <a:noFill/>
          </a:ln>
        </p:spPr>
      </p:pic>
      <p:sp>
        <p:nvSpPr>
          <p:cNvPr id="104" name="Freeform 2"/>
          <p:cNvSpPr/>
          <p:nvPr/>
        </p:nvSpPr>
        <p:spPr>
          <a:xfrm>
            <a:off x="1440" y="-12600"/>
            <a:ext cx="12190680" cy="977760"/>
          </a:xfrm>
          <a:custGeom>
            <a:avLst/>
            <a:gdLst/>
            <a:ahLst/>
            <a:rect l="l" t="t" r="r" b="b"/>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90000" rIns="90000" tIns="46800" bIns="46800" anchor="t">
            <a:noAutofit/>
          </a:bodyPr>
          <a:p>
            <a:endParaRPr b="0" lang="ru-RU" sz="1800" strike="noStrike" u="none">
              <a:solidFill>
                <a:srgbClr val="ffffff"/>
              </a:solidFill>
              <a:uFillTx/>
              <a:latin typeface="Calibri"/>
            </a:endParaRPr>
          </a:p>
        </p:txBody>
      </p:sp>
      <p:sp>
        <p:nvSpPr>
          <p:cNvPr id="105" name="Rectangle 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2400" strike="noStrike" u="none">
                <a:solidFill>
                  <a:srgbClr val="ffffff"/>
                </a:solidFill>
                <a:uFillTx/>
                <a:latin typeface="Neo Sans Cyr"/>
              </a:rPr>
              <a:t>37 </a:t>
            </a:r>
            <a:endParaRPr b="0" lang="ru-RU" sz="24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Частных детских</a:t>
            </a:r>
            <a:endParaRPr b="0" lang="ru-RU" sz="12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сада</a:t>
            </a:r>
            <a:endParaRPr b="0" lang="ru-RU" sz="1200" strike="noStrike" u="none">
              <a:solidFill>
                <a:srgbClr val="ffffff"/>
              </a:solidFill>
              <a:uFillTx/>
              <a:latin typeface="Calibri"/>
            </a:endParaRPr>
          </a:p>
        </p:txBody>
      </p:sp>
      <p:sp>
        <p:nvSpPr>
          <p:cNvPr id="106" name="Rectangle 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2400" strike="noStrike" u="none">
                <a:solidFill>
                  <a:srgbClr val="ffffff"/>
                </a:solidFill>
                <a:uFillTx/>
                <a:latin typeface="Neo Sans Cyr"/>
              </a:rPr>
              <a:t>43</a:t>
            </a:r>
            <a:endParaRPr b="0" lang="ru-RU" sz="24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Мини-центра</a:t>
            </a:r>
            <a:endParaRPr b="0" lang="ru-RU" sz="1200" strike="noStrike" u="none">
              <a:solidFill>
                <a:srgbClr val="ffffff"/>
              </a:solidFill>
              <a:uFillTx/>
              <a:latin typeface="Calibri"/>
            </a:endParaRPr>
          </a:p>
        </p:txBody>
      </p:sp>
      <p:cxnSp>
        <p:nvCxnSpPr>
          <p:cNvPr id="107" name="AutoShape 5"/>
          <p:cNvCxnSpPr/>
          <p:nvPr/>
        </p:nvCxnSpPr>
        <p:spPr>
          <a:xfrm>
            <a:off x="212400" y="6621120"/>
            <a:ext cx="11729160" cy="27720"/>
          </a:xfrm>
          <a:prstGeom prst="straightConnector1">
            <a:avLst/>
          </a:prstGeom>
          <a:ln cap="sq" w="57240">
            <a:solidFill>
              <a:srgbClr val="33cccc"/>
            </a:solidFill>
            <a:miter/>
          </a:ln>
        </p:spPr>
      </p:cxnSp>
      <p:cxnSp>
        <p:nvCxnSpPr>
          <p:cNvPr id="108" name="AutoShape 6"/>
          <p:cNvCxnSpPr/>
          <p:nvPr/>
        </p:nvCxnSpPr>
        <p:spPr>
          <a:xfrm>
            <a:off x="652320" y="3389040"/>
            <a:ext cx="10694160" cy="37080"/>
          </a:xfrm>
          <a:prstGeom prst="straightConnector1">
            <a:avLst/>
          </a:prstGeom>
          <a:ln cap="sq" w="38160">
            <a:solidFill>
              <a:srgbClr val="4472c4"/>
            </a:solidFill>
            <a:miter/>
          </a:ln>
        </p:spPr>
      </p:cxnSp>
      <p:sp>
        <p:nvSpPr>
          <p:cNvPr id="109" name="Text Box 7"/>
          <p:cNvSpPr/>
          <p:nvPr/>
        </p:nvSpPr>
        <p:spPr>
          <a:xfrm>
            <a:off x="1165320" y="378000"/>
            <a:ext cx="8966160" cy="25329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1" lang="ru-RU" sz="3200" strike="noStrike" u="none">
                <a:solidFill>
                  <a:srgbClr val="ffffff"/>
                </a:solidFill>
                <a:uFillTx/>
                <a:latin typeface="Times New Roman"/>
              </a:rPr>
              <a:t>Оқу мақсаты:</a:t>
            </a:r>
            <a:endParaRPr b="0" lang="ru-RU" sz="3200" strike="noStrike" u="none">
              <a:solidFill>
                <a:srgbClr val="ffffff"/>
              </a:solidFill>
              <a:uFillTx/>
              <a:latin typeface="Calibri"/>
            </a:endParaRPr>
          </a:p>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kk-KZ" sz="3200" strike="noStrike" u="none">
                <a:solidFill>
                  <a:srgbClr val="000000"/>
                </a:solidFill>
                <a:uFillTx/>
                <a:latin typeface="Times New Roman"/>
              </a:rPr>
              <a:t> </a:t>
            </a:r>
            <a:r>
              <a:rPr b="0" lang="kk-KZ" sz="3200" strike="noStrike" u="none">
                <a:solidFill>
                  <a:srgbClr val="000000"/>
                </a:solidFill>
                <a:uFillTx/>
                <a:latin typeface="Times New Roman"/>
              </a:rPr>
              <a:t>Шығармадағы көркемдегіш  құралдардың (символ, синекдоха, қайталау түрлері: эпифора, анафора, аллитерация, ассонанс, риторикалық сұрақ) қолданысын талдау (А/И3)</a:t>
            </a:r>
            <a:endParaRPr b="0" lang="ru-RU" sz="3200" strike="noStrike" u="none">
              <a:solidFill>
                <a:srgbClr val="ffffff"/>
              </a:solidFill>
              <a:uFillTx/>
              <a:latin typeface="Calibri"/>
            </a:endParaRPr>
          </a:p>
        </p:txBody>
      </p:sp>
      <p:sp>
        <p:nvSpPr>
          <p:cNvPr id="110" name="Text Box 8"/>
          <p:cNvSpPr/>
          <p:nvPr/>
        </p:nvSpPr>
        <p:spPr>
          <a:xfrm>
            <a:off x="1158120" y="3740040"/>
            <a:ext cx="3173400" cy="155736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1" lang="kk-KZ" sz="3200" strike="noStrike" u="none">
                <a:solidFill>
                  <a:srgbClr val="000000"/>
                </a:solidFill>
                <a:uFillTx/>
                <a:latin typeface="Times New Roman"/>
              </a:rPr>
              <a:t>Сабақ мақсаты:</a:t>
            </a:r>
            <a:endParaRPr b="0" lang="ru-RU" sz="3200" strike="noStrike" u="none">
              <a:solidFill>
                <a:srgbClr val="ffffff"/>
              </a:solidFill>
              <a:uFillTx/>
              <a:latin typeface="Calibri"/>
            </a:endParaRPr>
          </a:p>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endParaRPr b="0" lang="ru-RU" sz="3200" strike="noStrike" u="none">
              <a:solidFill>
                <a:srgbClr val="ffffff"/>
              </a:solidFill>
              <a:uFillTx/>
              <a:latin typeface="Calibri"/>
            </a:endParaRPr>
          </a:p>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kk-KZ" sz="3200" strike="noStrike" u="none">
                <a:solidFill>
                  <a:srgbClr val="000000"/>
                </a:solidFill>
                <a:uFillTx/>
                <a:latin typeface="Times New Roman"/>
              </a:rPr>
              <a:t> </a:t>
            </a:r>
            <a:endParaRPr b="0" lang="ru-RU" sz="3200" strike="noStrike" u="none">
              <a:solidFill>
                <a:srgbClr val="ffffff"/>
              </a:solidFill>
              <a:uFillTx/>
              <a:latin typeface="Calibri"/>
            </a:endParaRPr>
          </a:p>
        </p:txBody>
      </p:sp>
      <p:graphicFrame>
        <p:nvGraphicFramePr>
          <p:cNvPr id="111" name=""/>
          <p:cNvGraphicFramePr/>
          <p:nvPr/>
        </p:nvGraphicFramePr>
        <p:xfrm>
          <a:off x="6097680" y="1601640"/>
          <a:ext cx="162000" cy="4526280"/>
        </p:xfrm>
        <a:graphic>
          <a:graphicData uri="http://schemas.openxmlformats.org/drawingml/2006/table">
            <a:tbl>
              <a:tblPr/>
              <a:tblGrid>
                <a:gridCol w="172800"/>
              </a:tblGrid>
              <a:tr h="4526280">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300" strike="noStrike" u="none">
                          <a:solidFill>
                            <a:srgbClr val="000000"/>
                          </a:solidFill>
                          <a:uFillTx/>
                          <a:latin typeface="Times New Roman"/>
                          <a:ea typeface="SimSun"/>
                        </a:rPr>
                        <a:t>Әдеби шығарма сюжетінің құрамдас бөлшектерін талдау;Шығармадағы эпизодтар мен бейнелерді салыстыру</a:t>
                      </a:r>
                      <a:endParaRPr b="0" lang="ru-RU" sz="300" strike="noStrike" u="none">
                        <a:solidFill>
                          <a:srgbClr val="ffffff"/>
                        </a:solidFill>
                        <a:uFillTx/>
                        <a:latin typeface="Calibri"/>
                      </a:endParaRPr>
                    </a:p>
                  </a:txBody>
                  <a:tcPr anchor="t" marL="68400" marR="68400">
                    <a:lnL>
                      <a:noFill/>
                    </a:lnL>
                    <a:lnR>
                      <a:noFill/>
                    </a:lnR>
                    <a:lnT>
                      <a:noFill/>
                    </a:lnT>
                    <a:lnB>
                      <a:noFill/>
                    </a:lnB>
                    <a:noFill/>
                  </a:tcPr>
                </a:tc>
              </a:tr>
            </a:tbl>
          </a:graphicData>
        </a:graphic>
      </p:graphicFrame>
      <p:graphicFrame>
        <p:nvGraphicFramePr>
          <p:cNvPr id="112" name=""/>
          <p:cNvGraphicFramePr/>
          <p:nvPr/>
        </p:nvGraphicFramePr>
        <p:xfrm>
          <a:off x="568440" y="4422600"/>
          <a:ext cx="9196200" cy="1951200"/>
        </p:xfrm>
        <a:graphic>
          <a:graphicData uri="http://schemas.openxmlformats.org/drawingml/2006/table">
            <a:tbl>
              <a:tblPr/>
              <a:tblGrid>
                <a:gridCol w="9196200"/>
              </a:tblGrid>
              <a:tr h="1951200">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trike="noStrike" u="none">
                          <a:solidFill>
                            <a:srgbClr val="000000"/>
                          </a:solidFill>
                          <a:uFillTx/>
                          <a:latin typeface="Times New Roman"/>
                          <a:ea typeface="SimSun"/>
                        </a:rPr>
                        <a:t>“</a:t>
                      </a:r>
                      <a:r>
                        <a:rPr b="0" lang="en-US" sz="3200" strike="noStrike" u="none">
                          <a:solidFill>
                            <a:srgbClr val="000000"/>
                          </a:solidFill>
                          <a:uFillTx/>
                          <a:latin typeface="Times New Roman"/>
                          <a:ea typeface="SimSun"/>
                        </a:rPr>
                        <a:t>Көксерек” шығармасындағы көркемдегіш  құралдардың (теңеу, синекдоха, қайталау түрлері: эпифора, анафора, аллитерация, ассонанс, эпитет, градация ) қолданысын талдау </a:t>
                      </a:r>
                      <a:endParaRPr b="0" lang="ru-RU" sz="3200" strike="noStrike" u="none">
                        <a:solidFill>
                          <a:srgbClr val="ffffff"/>
                        </a:solidFill>
                        <a:uFillTx/>
                        <a:latin typeface="Calibri"/>
                      </a:endParaRPr>
                    </a:p>
                  </a:txBody>
                  <a:tcPr anchor="t" marL="68400" marR="68400">
                    <a:lnL>
                      <a:noFill/>
                    </a:lnL>
                    <a:lnR>
                      <a:noFill/>
                    </a:lnR>
                    <a:lnT>
                      <a:noFill/>
                    </a:lnT>
                    <a:lnB>
                      <a:noFill/>
                    </a:lnB>
                    <a:noFill/>
                  </a:tcPr>
                </a:tc>
              </a:tr>
            </a:tbl>
          </a:graphicData>
        </a:graphic>
      </p:graphicFrame>
    </p:spTree>
  </p:cSld>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113" name="Picture 1" descr=""/>
          <p:cNvPicPr/>
          <p:nvPr/>
        </p:nvPicPr>
        <p:blipFill>
          <a:blip r:embed="rId1"/>
          <a:stretch/>
        </p:blipFill>
        <p:spPr>
          <a:xfrm>
            <a:off x="652320" y="7978680"/>
            <a:ext cx="200160" cy="203400"/>
          </a:xfrm>
          <a:prstGeom prst="rect">
            <a:avLst/>
          </a:prstGeom>
          <a:ln w="0">
            <a:noFill/>
          </a:ln>
        </p:spPr>
      </p:pic>
      <p:sp>
        <p:nvSpPr>
          <p:cNvPr id="114" name="Freeform 2"/>
          <p:cNvSpPr/>
          <p:nvPr/>
        </p:nvSpPr>
        <p:spPr>
          <a:xfrm>
            <a:off x="1440" y="-12600"/>
            <a:ext cx="12190680" cy="977760"/>
          </a:xfrm>
          <a:custGeom>
            <a:avLst/>
            <a:gdLst/>
            <a:ahLst/>
            <a:rect l="l" t="t" r="r" b="b"/>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90000" rIns="90000" tIns="46800" bIns="46800" anchor="t">
            <a:noAutofit/>
          </a:bodyPr>
          <a:p>
            <a:endParaRPr b="0" lang="ru-RU" sz="1800" strike="noStrike" u="none">
              <a:solidFill>
                <a:srgbClr val="ffffff"/>
              </a:solidFill>
              <a:uFillTx/>
              <a:latin typeface="Calibri"/>
            </a:endParaRPr>
          </a:p>
        </p:txBody>
      </p:sp>
      <p:sp>
        <p:nvSpPr>
          <p:cNvPr id="115" name="Rectangle 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2400" strike="noStrike" u="none">
                <a:solidFill>
                  <a:srgbClr val="ffffff"/>
                </a:solidFill>
                <a:uFillTx/>
                <a:latin typeface="Neo Sans Cyr"/>
              </a:rPr>
              <a:t>37 </a:t>
            </a:r>
            <a:endParaRPr b="0" lang="ru-RU" sz="24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Частных детских</a:t>
            </a:r>
            <a:endParaRPr b="0" lang="ru-RU" sz="12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сада</a:t>
            </a:r>
            <a:endParaRPr b="0" lang="ru-RU" sz="1200" strike="noStrike" u="none">
              <a:solidFill>
                <a:srgbClr val="ffffff"/>
              </a:solidFill>
              <a:uFillTx/>
              <a:latin typeface="Calibri"/>
            </a:endParaRPr>
          </a:p>
        </p:txBody>
      </p:sp>
      <p:sp>
        <p:nvSpPr>
          <p:cNvPr id="116" name="Rectangle 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2400" strike="noStrike" u="none">
                <a:solidFill>
                  <a:srgbClr val="ffffff"/>
                </a:solidFill>
                <a:uFillTx/>
                <a:latin typeface="Neo Sans Cyr"/>
              </a:rPr>
              <a:t>43</a:t>
            </a:r>
            <a:endParaRPr b="0" lang="ru-RU" sz="24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Мини-центра</a:t>
            </a:r>
            <a:endParaRPr b="0" lang="ru-RU" sz="1200" strike="noStrike" u="none">
              <a:solidFill>
                <a:srgbClr val="ffffff"/>
              </a:solidFill>
              <a:uFillTx/>
              <a:latin typeface="Calibri"/>
            </a:endParaRPr>
          </a:p>
        </p:txBody>
      </p:sp>
      <p:cxnSp>
        <p:nvCxnSpPr>
          <p:cNvPr id="117" name="AutoShape 5"/>
          <p:cNvCxnSpPr/>
          <p:nvPr/>
        </p:nvCxnSpPr>
        <p:spPr>
          <a:xfrm>
            <a:off x="212400" y="6621120"/>
            <a:ext cx="11729160" cy="27720"/>
          </a:xfrm>
          <a:prstGeom prst="straightConnector1">
            <a:avLst/>
          </a:prstGeom>
          <a:ln cap="sq" w="57240">
            <a:solidFill>
              <a:srgbClr val="33cccc"/>
            </a:solidFill>
            <a:miter/>
          </a:ln>
        </p:spPr>
      </p:cxnSp>
      <p:cxnSp>
        <p:nvCxnSpPr>
          <p:cNvPr id="118" name="AutoShape 6"/>
          <p:cNvCxnSpPr/>
          <p:nvPr/>
        </p:nvCxnSpPr>
        <p:spPr>
          <a:xfrm>
            <a:off x="757080" y="6364080"/>
            <a:ext cx="10694160" cy="37080"/>
          </a:xfrm>
          <a:prstGeom prst="straightConnector1">
            <a:avLst/>
          </a:prstGeom>
          <a:ln cap="sq" w="38160">
            <a:solidFill>
              <a:srgbClr val="4472c4"/>
            </a:solidFill>
            <a:miter/>
          </a:ln>
        </p:spPr>
      </p:cxnSp>
      <p:sp>
        <p:nvSpPr>
          <p:cNvPr id="119" name="Text Box 7"/>
          <p:cNvSpPr/>
          <p:nvPr/>
        </p:nvSpPr>
        <p:spPr>
          <a:xfrm>
            <a:off x="1282680" y="1992240"/>
            <a:ext cx="184320" cy="370080"/>
          </a:xfrm>
          <a:prstGeom prst="rect">
            <a:avLst/>
          </a:prstGeom>
          <a:noFill/>
          <a:ln w="0">
            <a:noFill/>
          </a:ln>
        </p:spPr>
        <p:style>
          <a:lnRef idx="0"/>
          <a:fillRef idx="0"/>
          <a:effectRef idx="0"/>
          <a:fontRef idx="minor"/>
        </p:style>
        <p:txBody>
          <a:bodyPr wrap="none" lIns="90000" rIns="90000" tIns="46800" bIns="46800" anchor="ctr">
            <a:noAutofit/>
          </a:bodyPr>
          <a:p>
            <a:pP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120" name="Text Box 8"/>
          <p:cNvSpPr/>
          <p:nvPr/>
        </p:nvSpPr>
        <p:spPr>
          <a:xfrm>
            <a:off x="1133640" y="258840"/>
            <a:ext cx="801036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1" lang="ru-RU" sz="3200" strike="noStrike" u="none">
                <a:solidFill>
                  <a:srgbClr val="ffffff"/>
                </a:solidFill>
                <a:uFillTx/>
                <a:latin typeface="Times New Roman"/>
              </a:rPr>
              <a:t>Бағалау </a:t>
            </a:r>
            <a:r>
              <a:rPr b="1" lang="kk-KZ" sz="3200" strike="noStrike" u="none">
                <a:solidFill>
                  <a:srgbClr val="ffffff"/>
                </a:solidFill>
                <a:uFillTx/>
                <a:latin typeface="Times New Roman"/>
              </a:rPr>
              <a:t>критерийлері:</a:t>
            </a:r>
            <a:endParaRPr b="0" lang="ru-RU" sz="3200" strike="noStrike" u="none">
              <a:solidFill>
                <a:srgbClr val="ffffff"/>
              </a:solidFill>
              <a:uFillTx/>
              <a:latin typeface="Calibri"/>
            </a:endParaRPr>
          </a:p>
        </p:txBody>
      </p:sp>
      <p:sp>
        <p:nvSpPr>
          <p:cNvPr id="121" name="Rectangle 9"/>
          <p:cNvSpPr/>
          <p:nvPr/>
        </p:nvSpPr>
        <p:spPr>
          <a:xfrm>
            <a:off x="1357200" y="1662120"/>
            <a:ext cx="937116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kk-KZ" sz="3200" strike="noStrike" u="none">
                <a:solidFill>
                  <a:srgbClr val="000000"/>
                </a:solidFill>
                <a:uFillTx/>
                <a:latin typeface="Times New Roman"/>
              </a:rPr>
              <a:t> </a:t>
            </a:r>
            <a:endParaRPr b="0" lang="ru-RU" sz="3200" strike="noStrike" u="none">
              <a:solidFill>
                <a:srgbClr val="ffffff"/>
              </a:solidFill>
              <a:uFillTx/>
              <a:latin typeface="Calibri"/>
            </a:endParaRPr>
          </a:p>
        </p:txBody>
      </p:sp>
      <p:sp>
        <p:nvSpPr>
          <p:cNvPr id="122" name="Текстовое поле 99"/>
          <p:cNvSpPr/>
          <p:nvPr/>
        </p:nvSpPr>
        <p:spPr>
          <a:xfrm>
            <a:off x="1598760" y="1390680"/>
            <a:ext cx="8327880" cy="44841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3200" strike="noStrike" u="none">
                <a:solidFill>
                  <a:srgbClr val="000000"/>
                </a:solidFill>
                <a:uFillTx/>
                <a:latin typeface="Times New Roman"/>
              </a:rPr>
              <a:t>-  </a:t>
            </a:r>
            <a:r>
              <a:rPr b="0" lang="en-US" sz="3200" strike="noStrike" u="none">
                <a:solidFill>
                  <a:srgbClr val="000000"/>
                </a:solidFill>
                <a:uFillTx/>
                <a:latin typeface="Times New Roman"/>
              </a:rPr>
              <a:t>“Көксерек” шығармасындағы көркемдегіш  құралдарды (</a:t>
            </a:r>
            <a:r>
              <a:rPr b="0" lang="kk-KZ" sz="3200" strike="noStrike" u="none">
                <a:solidFill>
                  <a:srgbClr val="000000"/>
                </a:solidFill>
                <a:uFillTx/>
                <a:latin typeface="Times New Roman"/>
              </a:rPr>
              <a:t>теңеу</a:t>
            </a:r>
            <a:r>
              <a:rPr b="0" lang="en-US" sz="3200" strike="noStrike" u="none">
                <a:solidFill>
                  <a:srgbClr val="000000"/>
                </a:solidFill>
                <a:uFillTx/>
                <a:latin typeface="Times New Roman"/>
              </a:rPr>
              <a:t>, синекдоха, қайталау түрлері: эпифора, анафора, аллитерация, ассонанс, </a:t>
            </a:r>
            <a:r>
              <a:rPr b="0" lang="kk-KZ" sz="3200" strike="noStrike" u="none">
                <a:solidFill>
                  <a:srgbClr val="000000"/>
                </a:solidFill>
                <a:uFillTx/>
                <a:latin typeface="Times New Roman"/>
              </a:rPr>
              <a:t>эпитет, градация</a:t>
            </a:r>
            <a:r>
              <a:rPr b="0" lang="en-US" sz="3200" strike="noStrike" u="none">
                <a:solidFill>
                  <a:srgbClr val="000000"/>
                </a:solidFill>
                <a:uFillTx/>
                <a:latin typeface="Times New Roman"/>
              </a:rPr>
              <a:t>)</a:t>
            </a:r>
            <a:r>
              <a:rPr b="0" lang="kk-KZ" sz="3200" strike="noStrike" u="none">
                <a:solidFill>
                  <a:srgbClr val="000000"/>
                </a:solidFill>
                <a:uFillTx/>
                <a:latin typeface="Times New Roman"/>
              </a:rPr>
              <a:t> анықтай аласыздар;</a:t>
            </a:r>
            <a:endParaRPr b="0" lang="ru-RU" sz="3200" strike="noStrike" u="none">
              <a:solidFill>
                <a:srgbClr val="ffffff"/>
              </a:solidFill>
              <a:uFillTx/>
              <a:latin typeface="Calibri"/>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en-US" sz="3200" strike="noStrike" u="none">
                <a:solidFill>
                  <a:srgbClr val="000000"/>
                </a:solidFill>
                <a:uFillTx/>
                <a:latin typeface="Times New Roman"/>
              </a:rPr>
              <a:t>-</a:t>
            </a:r>
            <a:r>
              <a:rPr b="0" lang="kk-KZ" sz="3200" strike="noStrike" u="none">
                <a:solidFill>
                  <a:srgbClr val="000000"/>
                </a:solidFill>
                <a:uFillTx/>
                <a:latin typeface="Times New Roman"/>
              </a:rPr>
              <a:t> қолданысын талдай аласыздар;</a:t>
            </a:r>
            <a:endParaRPr b="0" lang="ru-RU" sz="3200" strike="noStrike" u="none">
              <a:solidFill>
                <a:srgbClr val="ffffff"/>
              </a:solidFill>
              <a:uFillTx/>
              <a:latin typeface="Calibri"/>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3200" strike="noStrike" u="none">
                <a:solidFill>
                  <a:srgbClr val="000000"/>
                </a:solidFill>
                <a:uFillTx/>
                <a:latin typeface="Times New Roman"/>
              </a:rPr>
              <a:t>- </a:t>
            </a:r>
            <a:r>
              <a:rPr b="0" lang="ru-RU" sz="3200" strike="noStrike" u="none">
                <a:solidFill>
                  <a:srgbClr val="000000"/>
                </a:solidFill>
                <a:uFillTx/>
                <a:latin typeface="Times New Roman"/>
              </a:rPr>
              <a:t>к</a:t>
            </a:r>
            <a:r>
              <a:rPr b="0" lang="kk-KZ" sz="3200" strike="noStrike" u="none">
                <a:solidFill>
                  <a:srgbClr val="000000"/>
                </a:solidFill>
                <a:uFillTx/>
                <a:latin typeface="Times New Roman"/>
              </a:rPr>
              <a:t>өркемдегіш құралдарды пайдаланып, мәтін жазасыздар</a:t>
            </a:r>
            <a:endParaRPr b="0" lang="ru-RU" sz="3200" strike="noStrike" u="none">
              <a:solidFill>
                <a:srgbClr val="ffffff"/>
              </a:solidFill>
              <a:uFillTx/>
              <a:latin typeface="Calibri"/>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3200" strike="noStrike" u="none">
              <a:solidFill>
                <a:srgbClr val="ffffff"/>
              </a:solidFill>
              <a:uFillTx/>
              <a:latin typeface="Calibri"/>
            </a:endParaRPr>
          </a:p>
        </p:txBody>
      </p:sp>
    </p:spTree>
  </p:cSld>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Текстовое поле 99"/>
          <p:cNvSpPr/>
          <p:nvPr/>
        </p:nvSpPr>
        <p:spPr>
          <a:xfrm>
            <a:off x="839880" y="1701720"/>
            <a:ext cx="7235640" cy="25329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lang="en-US" sz="3200" strike="noStrike" u="none">
                <a:solidFill>
                  <a:srgbClr val="000000"/>
                </a:solidFill>
                <a:uFillTx/>
                <a:latin typeface="Times New Roman"/>
              </a:rPr>
              <a:t>Сұрақ-жауап</a:t>
            </a:r>
            <a:endParaRPr b="0" lang="ru-RU" sz="3200" strike="noStrike" u="none">
              <a:solidFill>
                <a:srgbClr val="ffffff"/>
              </a:solidFill>
              <a:uFillTx/>
              <a:latin typeface="Calibri"/>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i="1" lang="en-US" sz="3200" strike="noStrike" u="none">
                <a:solidFill>
                  <a:srgbClr val="000000"/>
                </a:solidFill>
                <a:uFillTx/>
                <a:latin typeface="Times New Roman"/>
                <a:ea typeface="Calibri"/>
              </a:rPr>
              <a:t> </a:t>
            </a:r>
            <a:r>
              <a:rPr b="0" lang="en-US" sz="3200" strike="noStrike" u="none">
                <a:solidFill>
                  <a:srgbClr val="000000"/>
                </a:solidFill>
                <a:uFillTx/>
                <a:latin typeface="Times New Roman"/>
                <a:ea typeface="Calibri"/>
              </a:rPr>
              <a:t>1.</a:t>
            </a:r>
            <a:r>
              <a:rPr b="0" lang="en-US" sz="3200" strike="noStrike" u="none">
                <a:solidFill>
                  <a:srgbClr val="ffffff"/>
                </a:solidFill>
                <a:uFillTx/>
                <a:latin typeface="Times New Roman"/>
                <a:ea typeface="Calibri"/>
              </a:rPr>
              <a:t>.</a:t>
            </a:r>
            <a:r>
              <a:rPr b="0" lang="en-US" sz="3200" strike="noStrike" u="none">
                <a:solidFill>
                  <a:srgbClr val="000000"/>
                </a:solidFill>
                <a:uFillTx/>
                <a:latin typeface="Times New Roman"/>
                <a:ea typeface="Calibri"/>
              </a:rPr>
              <a:t>Әңгіме не туралы? </a:t>
            </a:r>
            <a:endParaRPr b="0" lang="ru-RU" sz="3200" strike="noStrike" u="none">
              <a:solidFill>
                <a:srgbClr val="ffffff"/>
              </a:solidFill>
              <a:uFillTx/>
              <a:latin typeface="Calibri"/>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en-US" sz="3200" strike="noStrike" u="none">
                <a:solidFill>
                  <a:srgbClr val="000000"/>
                </a:solidFill>
                <a:uFillTx/>
                <a:latin typeface="Times New Roman"/>
                <a:ea typeface="Calibri"/>
              </a:rPr>
              <a:t> </a:t>
            </a:r>
            <a:r>
              <a:rPr b="0" lang="en-US" sz="3200" strike="noStrike" u="none">
                <a:solidFill>
                  <a:srgbClr val="000000"/>
                </a:solidFill>
                <a:uFillTx/>
                <a:latin typeface="Times New Roman"/>
                <a:ea typeface="Calibri"/>
              </a:rPr>
              <a:t>2. “Аты шулы тоғыз қасқыр” бөлімінде не болды? Қашан және қалай болды?</a:t>
            </a:r>
            <a:endParaRPr b="0" lang="ru-RU" sz="3200" strike="noStrike" u="none">
              <a:solidFill>
                <a:srgbClr val="ffffff"/>
              </a:solidFill>
              <a:uFillTx/>
              <a:latin typeface="Calibri"/>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3200" strike="noStrike" u="none">
              <a:solidFill>
                <a:srgbClr val="ffffff"/>
              </a:solidFill>
              <a:uFillTx/>
              <a:latin typeface="Calibri"/>
            </a:endParaRPr>
          </a:p>
        </p:txBody>
      </p:sp>
      <p:sp>
        <p:nvSpPr>
          <p:cNvPr id="124" name="Текстовое поле 1"/>
          <p:cNvSpPr/>
          <p:nvPr/>
        </p:nvSpPr>
        <p:spPr>
          <a:xfrm>
            <a:off x="3005280" y="522360"/>
            <a:ext cx="5079960" cy="119124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sz="3600" strike="noStrike" u="none">
                <a:solidFill>
                  <a:srgbClr val="0066cc"/>
                </a:solidFill>
                <a:uFillTx/>
                <a:latin typeface="Times New Roman"/>
                <a:ea typeface="等线"/>
              </a:rPr>
              <a:t>Өткен сабақтың тақырыбына шолу</a:t>
            </a:r>
            <a:endParaRPr b="0" lang="ru-RU" sz="3600" strike="noStrike" u="none">
              <a:solidFill>
                <a:srgbClr val="ffffff"/>
              </a:solidFill>
              <a:uFillTx/>
              <a:latin typeface="Calibri"/>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125" name="Picture 1" descr=""/>
          <p:cNvPicPr/>
          <p:nvPr/>
        </p:nvPicPr>
        <p:blipFill>
          <a:blip r:embed="rId1"/>
          <a:stretch/>
        </p:blipFill>
        <p:spPr>
          <a:xfrm>
            <a:off x="652320" y="7978680"/>
            <a:ext cx="200160" cy="203400"/>
          </a:xfrm>
          <a:prstGeom prst="rect">
            <a:avLst/>
          </a:prstGeom>
          <a:ln w="0">
            <a:noFill/>
          </a:ln>
        </p:spPr>
      </p:pic>
      <p:sp>
        <p:nvSpPr>
          <p:cNvPr id="126" name="AutoShape 2"/>
          <p:cNvSpPr/>
          <p:nvPr/>
        </p:nvSpPr>
        <p:spPr>
          <a:xfrm>
            <a:off x="1440" y="-12600"/>
            <a:ext cx="12190680" cy="977760"/>
          </a:xfrm>
          <a:prstGeom prst="pie">
            <a:avLst/>
          </a:prstGeom>
          <a:solidFill>
            <a:srgbClr val="2e77e2"/>
          </a:solidFill>
          <a:ln w="0">
            <a:noFill/>
          </a:ln>
        </p:spPr>
        <p:style>
          <a:lnRef idx="0"/>
          <a:fillRef idx="0"/>
          <a:effectRef idx="0"/>
          <a:fontRef idx="minor"/>
        </p:style>
        <p:txBody>
          <a:bodyPr wrap="none" lIns="90000" rIns="90000" tIns="46800" bIns="46800" anchor="ctr">
            <a:noAutofit/>
          </a:bodyPr>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 algn="l" pos="11231640"/>
                <a:tab algn="l" pos="11680920"/>
                <a:tab algn="l" pos="12130200"/>
              </a:tabLst>
            </a:pPr>
            <a:endParaRPr b="0" lang="ru-RU" sz="2400" strike="noStrike" u="none">
              <a:solidFill>
                <a:srgbClr val="ffffff"/>
              </a:solidFill>
              <a:uFillTx/>
              <a:latin typeface="Calibri"/>
            </a:endParaRPr>
          </a:p>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 algn="l" pos="11231640"/>
                <a:tab algn="l" pos="11680920"/>
                <a:tab algn="l" pos="12130200"/>
              </a:tabLst>
            </a:pPr>
            <a:r>
              <a:rPr b="1" lang="kk-KZ" sz="2400" strike="noStrike" u="none">
                <a:solidFill>
                  <a:srgbClr val="ffffff"/>
                </a:solidFill>
                <a:uFillTx/>
                <a:latin typeface="Times New Roman"/>
              </a:rPr>
              <a:t>Ой шақыру</a:t>
            </a:r>
            <a:endParaRPr b="0" lang="ru-RU" sz="2400" strike="noStrike" u="none">
              <a:solidFill>
                <a:srgbClr val="ffffff"/>
              </a:solidFill>
              <a:uFillTx/>
              <a:latin typeface="Calibri"/>
            </a:endParaRPr>
          </a:p>
        </p:txBody>
      </p:sp>
      <p:sp>
        <p:nvSpPr>
          <p:cNvPr id="127" name="Rectangle 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2400" strike="noStrike" u="none">
                <a:solidFill>
                  <a:srgbClr val="ffffff"/>
                </a:solidFill>
                <a:uFillTx/>
                <a:latin typeface="Neo Sans Cyr"/>
              </a:rPr>
              <a:t>37 </a:t>
            </a:r>
            <a:endParaRPr b="0" lang="ru-RU" sz="24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Частных детских</a:t>
            </a:r>
            <a:endParaRPr b="0" lang="ru-RU" sz="12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сада</a:t>
            </a:r>
            <a:endParaRPr b="0" lang="ru-RU" sz="1200" strike="noStrike" u="none">
              <a:solidFill>
                <a:srgbClr val="ffffff"/>
              </a:solidFill>
              <a:uFillTx/>
              <a:latin typeface="Calibri"/>
            </a:endParaRPr>
          </a:p>
        </p:txBody>
      </p:sp>
      <p:sp>
        <p:nvSpPr>
          <p:cNvPr id="128" name="Rectangle 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2400" strike="noStrike" u="none">
                <a:solidFill>
                  <a:srgbClr val="ffffff"/>
                </a:solidFill>
                <a:uFillTx/>
                <a:latin typeface="Neo Sans Cyr"/>
              </a:rPr>
              <a:t>43</a:t>
            </a:r>
            <a:endParaRPr b="0" lang="ru-RU" sz="24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Мини-центра</a:t>
            </a:r>
            <a:endParaRPr b="0" lang="ru-RU" sz="1200" strike="noStrike" u="none">
              <a:solidFill>
                <a:srgbClr val="ffffff"/>
              </a:solidFill>
              <a:uFillTx/>
              <a:latin typeface="Calibri"/>
            </a:endParaRPr>
          </a:p>
        </p:txBody>
      </p:sp>
      <p:cxnSp>
        <p:nvCxnSpPr>
          <p:cNvPr id="129" name="AutoShape 5"/>
          <p:cNvCxnSpPr/>
          <p:nvPr/>
        </p:nvCxnSpPr>
        <p:spPr>
          <a:xfrm>
            <a:off x="212400" y="6621120"/>
            <a:ext cx="11729160" cy="27720"/>
          </a:xfrm>
          <a:prstGeom prst="straightConnector1">
            <a:avLst/>
          </a:prstGeom>
          <a:ln cap="sq" w="57240">
            <a:solidFill>
              <a:srgbClr val="33cccc"/>
            </a:solidFill>
            <a:miter/>
          </a:ln>
        </p:spPr>
      </p:cxnSp>
      <p:cxnSp>
        <p:nvCxnSpPr>
          <p:cNvPr id="130" name="AutoShape 6"/>
          <p:cNvCxnSpPr/>
          <p:nvPr/>
        </p:nvCxnSpPr>
        <p:spPr>
          <a:xfrm>
            <a:off x="757080" y="6364080"/>
            <a:ext cx="10694160" cy="37080"/>
          </a:xfrm>
          <a:prstGeom prst="straightConnector1">
            <a:avLst/>
          </a:prstGeom>
          <a:ln cap="sq" w="38160">
            <a:solidFill>
              <a:srgbClr val="4472c4"/>
            </a:solidFill>
            <a:miter/>
          </a:ln>
        </p:spPr>
      </p:cxnSp>
      <p:sp>
        <p:nvSpPr>
          <p:cNvPr id="131" name="Rectangle 7"/>
          <p:cNvSpPr/>
          <p:nvPr/>
        </p:nvSpPr>
        <p:spPr>
          <a:xfrm>
            <a:off x="539640" y="1239840"/>
            <a:ext cx="8267760" cy="14655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br>
              <a:rPr sz="1800"/>
            </a:br>
            <a:r>
              <a:rPr b="1" lang="ru-RU" sz="1800" strike="noStrike" u="none">
                <a:solidFill>
                  <a:srgbClr val="262626"/>
                </a:solidFill>
                <a:uFillTx/>
                <a:latin typeface="Times New Roman"/>
              </a:rPr>
              <a:t>     </a:t>
            </a:r>
            <a:r>
              <a:rPr b="1" lang="ru-RU" sz="2400" strike="noStrike" u="none">
                <a:solidFill>
                  <a:srgbClr val="262626"/>
                </a:solidFill>
                <a:uFillTx/>
                <a:latin typeface="Times New Roman"/>
              </a:rPr>
              <a:t>                          </a:t>
            </a:r>
            <a:r>
              <a:rPr b="1" lang="ru-RU" sz="1800" strike="noStrike" u="none">
                <a:solidFill>
                  <a:srgbClr val="262626"/>
                </a:solidFill>
                <a:uFillTx/>
                <a:latin typeface="Times New Roman"/>
              </a:rPr>
              <a:t>  </a:t>
            </a:r>
            <a:br>
              <a:rPr sz="2400"/>
            </a:br>
            <a:r>
              <a:rPr b="0" lang="ru-RU" sz="2400" strike="noStrike" u="none">
                <a:solidFill>
                  <a:srgbClr val="262626"/>
                </a:solidFill>
                <a:uFillTx/>
                <a:latin typeface="Times New Roman"/>
              </a:rPr>
              <a:t>                                     </a:t>
            </a:r>
            <a:br>
              <a:rPr sz="2400"/>
            </a:br>
            <a:endParaRPr b="0" lang="ru-RU" sz="2400" strike="noStrike" u="none">
              <a:solidFill>
                <a:srgbClr val="ffffff"/>
              </a:solidFill>
              <a:uFillTx/>
              <a:latin typeface="Calibri"/>
            </a:endParaRPr>
          </a:p>
        </p:txBody>
      </p:sp>
      <p:sp>
        <p:nvSpPr>
          <p:cNvPr id="132" name="Rectangle 8"/>
          <p:cNvSpPr/>
          <p:nvPr/>
        </p:nvSpPr>
        <p:spPr>
          <a:xfrm>
            <a:off x="752400" y="1203480"/>
            <a:ext cx="11347560" cy="3501720"/>
          </a:xfrm>
          <a:prstGeom prst="rect">
            <a:avLst/>
          </a:prstGeom>
          <a:noFill/>
          <a:ln w="0">
            <a:noFill/>
          </a:ln>
        </p:spPr>
        <p:style>
          <a:lnRef idx="0"/>
          <a:fillRef idx="0"/>
          <a:effectRef idx="0"/>
          <a:fontRef idx="minor"/>
        </p:style>
        <p:txBody>
          <a:bodyPr lIns="90000" rIns="90000" tIns="46800" bIns="46800" anchor="t">
            <a:spAutoFit/>
          </a:bodyPr>
          <a:p>
            <a:pPr algn="just">
              <a:lnSpc>
                <a:spcPct val="115000"/>
              </a:lnSpc>
              <a:spcAft>
                <a:spcPts val="1001"/>
              </a:spcAft>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1" lang="kk-KZ" sz="3600" strike="noStrike" u="none">
                <a:solidFill>
                  <a:srgbClr val="ff0000"/>
                </a:solidFill>
                <a:uFillTx/>
                <a:latin typeface="Times New Roman"/>
              </a:rPr>
              <a:t> </a:t>
            </a:r>
            <a:r>
              <a:rPr b="1" lang="kk-KZ" sz="3600" strike="noStrike" u="none">
                <a:solidFill>
                  <a:srgbClr val="ff0000"/>
                </a:solidFill>
                <a:uFillTx/>
                <a:latin typeface="Times New Roman"/>
              </a:rPr>
              <a:t>1.Көркемдегіш құралдар</a:t>
            </a:r>
            <a:r>
              <a:rPr b="1" lang="kk-KZ" sz="3600" strike="noStrike" u="none">
                <a:solidFill>
                  <a:srgbClr val="000000"/>
                </a:solidFill>
                <a:uFillTx/>
                <a:latin typeface="Times New Roman"/>
              </a:rPr>
              <a:t> дегеніміз не?</a:t>
            </a:r>
            <a:endParaRPr b="0" lang="ru-RU" sz="3600" strike="noStrike" u="none">
              <a:solidFill>
                <a:srgbClr val="ffffff"/>
              </a:solidFill>
              <a:uFillTx/>
              <a:latin typeface="Calibri"/>
            </a:endParaRPr>
          </a:p>
          <a:p>
            <a:pPr algn="just">
              <a:lnSpc>
                <a:spcPct val="115000"/>
              </a:lnSpc>
              <a:spcAft>
                <a:spcPts val="1001"/>
              </a:spcAft>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1" lang="kk-KZ" sz="3600" strike="noStrike" u="none">
                <a:solidFill>
                  <a:srgbClr val="ff0000"/>
                </a:solidFill>
                <a:uFillTx/>
                <a:latin typeface="Times New Roman"/>
              </a:rPr>
              <a:t> </a:t>
            </a:r>
            <a:r>
              <a:rPr b="1" lang="kk-KZ" sz="3600" strike="noStrike" u="none">
                <a:solidFill>
                  <a:srgbClr val="000000"/>
                </a:solidFill>
                <a:uFillTx/>
                <a:latin typeface="Times New Roman"/>
              </a:rPr>
              <a:t>2. Төменде берілген көркемдегіш құралдар туралы не айта аласыз?</a:t>
            </a:r>
            <a:endParaRPr b="0" lang="ru-RU" sz="3600" strike="noStrike" u="none">
              <a:solidFill>
                <a:srgbClr val="ffffff"/>
              </a:solidFill>
              <a:uFillTx/>
              <a:latin typeface="Calibri"/>
            </a:endParaRPr>
          </a:p>
          <a:p>
            <a:pPr algn="just">
              <a:lnSpc>
                <a:spcPct val="115000"/>
              </a:lnSpc>
              <a:spcAft>
                <a:spcPts val="1001"/>
              </a:spcAft>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kk-KZ" sz="3600" strike="noStrike" u="none">
                <a:solidFill>
                  <a:srgbClr val="ff0000"/>
                </a:solidFill>
                <a:uFillTx/>
                <a:latin typeface="Times New Roman"/>
              </a:rPr>
              <a:t>теңеу</a:t>
            </a:r>
            <a:r>
              <a:rPr b="0" lang="en-US" sz="3600" strike="noStrike" u="none">
                <a:solidFill>
                  <a:srgbClr val="ff0000"/>
                </a:solidFill>
                <a:uFillTx/>
                <a:latin typeface="Times New Roman"/>
              </a:rPr>
              <a:t>, синекдоха, қайталау түрлері: эпифора, анафора, аллитерация, ассонанс, </a:t>
            </a:r>
            <a:r>
              <a:rPr b="0" lang="kk-KZ" sz="3600" strike="noStrike" u="none">
                <a:solidFill>
                  <a:srgbClr val="ff0000"/>
                </a:solidFill>
                <a:uFillTx/>
                <a:latin typeface="Times New Roman"/>
              </a:rPr>
              <a:t> эпитет, градация</a:t>
            </a:r>
            <a:endParaRPr b="0" lang="ru-RU" sz="3600" strike="noStrike" u="none">
              <a:solidFill>
                <a:srgbClr val="ffffff"/>
              </a:solidFill>
              <a:uFillTx/>
              <a:latin typeface="Calibri"/>
            </a:endParaRPr>
          </a:p>
        </p:txBody>
      </p:sp>
    </p:spTree>
  </p:cSld>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133" name="Picture 1" descr=""/>
          <p:cNvPicPr/>
          <p:nvPr/>
        </p:nvPicPr>
        <p:blipFill>
          <a:blip r:embed="rId1"/>
          <a:stretch/>
        </p:blipFill>
        <p:spPr>
          <a:xfrm>
            <a:off x="652320" y="7978680"/>
            <a:ext cx="200160" cy="203400"/>
          </a:xfrm>
          <a:prstGeom prst="rect">
            <a:avLst/>
          </a:prstGeom>
          <a:ln w="0">
            <a:noFill/>
          </a:ln>
        </p:spPr>
      </p:pic>
      <p:sp>
        <p:nvSpPr>
          <p:cNvPr id="134" name="Rectangle 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2400" strike="noStrike" u="none">
                <a:solidFill>
                  <a:srgbClr val="ffffff"/>
                </a:solidFill>
                <a:uFillTx/>
                <a:latin typeface="Neo Sans Cyr"/>
              </a:rPr>
              <a:t>37 </a:t>
            </a:r>
            <a:endParaRPr b="0" lang="ru-RU" sz="24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Частных детских</a:t>
            </a:r>
            <a:endParaRPr b="0" lang="ru-RU" sz="12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сада</a:t>
            </a:r>
            <a:endParaRPr b="0" lang="ru-RU" sz="1200" strike="noStrike" u="none">
              <a:solidFill>
                <a:srgbClr val="ffffff"/>
              </a:solidFill>
              <a:uFillTx/>
              <a:latin typeface="Calibri"/>
            </a:endParaRPr>
          </a:p>
        </p:txBody>
      </p:sp>
      <p:sp>
        <p:nvSpPr>
          <p:cNvPr id="135" name="Rectangle 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2400" strike="noStrike" u="none">
                <a:solidFill>
                  <a:srgbClr val="ffffff"/>
                </a:solidFill>
                <a:uFillTx/>
                <a:latin typeface="Neo Sans Cyr"/>
              </a:rPr>
              <a:t>43</a:t>
            </a:r>
            <a:endParaRPr b="0" lang="ru-RU" sz="24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Мини-центра</a:t>
            </a:r>
            <a:endParaRPr b="0" lang="ru-RU" sz="1200" strike="noStrike" u="none">
              <a:solidFill>
                <a:srgbClr val="ffffff"/>
              </a:solidFill>
              <a:uFillTx/>
              <a:latin typeface="Calibri"/>
            </a:endParaRPr>
          </a:p>
        </p:txBody>
      </p:sp>
      <p:cxnSp>
        <p:nvCxnSpPr>
          <p:cNvPr id="136" name="AutoShape 5"/>
          <p:cNvCxnSpPr/>
          <p:nvPr/>
        </p:nvCxnSpPr>
        <p:spPr>
          <a:xfrm>
            <a:off x="212400" y="6621120"/>
            <a:ext cx="11729160" cy="27720"/>
          </a:xfrm>
          <a:prstGeom prst="straightConnector1">
            <a:avLst/>
          </a:prstGeom>
          <a:ln cap="sq" w="57240">
            <a:solidFill>
              <a:srgbClr val="33cccc"/>
            </a:solidFill>
            <a:miter/>
          </a:ln>
        </p:spPr>
      </p:cxnSp>
      <p:cxnSp>
        <p:nvCxnSpPr>
          <p:cNvPr id="137" name="AutoShape 6"/>
          <p:cNvCxnSpPr/>
          <p:nvPr/>
        </p:nvCxnSpPr>
        <p:spPr>
          <a:xfrm>
            <a:off x="757080" y="6364080"/>
            <a:ext cx="10694160" cy="37080"/>
          </a:xfrm>
          <a:prstGeom prst="straightConnector1">
            <a:avLst/>
          </a:prstGeom>
          <a:ln cap="sq" w="38160">
            <a:solidFill>
              <a:srgbClr val="4472c4"/>
            </a:solidFill>
            <a:miter/>
          </a:ln>
        </p:spPr>
      </p:cxnSp>
      <p:sp>
        <p:nvSpPr>
          <p:cNvPr id="138" name="Rectangle 7"/>
          <p:cNvSpPr/>
          <p:nvPr/>
        </p:nvSpPr>
        <p:spPr>
          <a:xfrm>
            <a:off x="1133640" y="1611360"/>
            <a:ext cx="7673760" cy="14655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br>
              <a:rPr sz="1800"/>
            </a:br>
            <a:r>
              <a:rPr b="1" lang="ru-RU" sz="1800" strike="noStrike" u="none">
                <a:solidFill>
                  <a:srgbClr val="262626"/>
                </a:solidFill>
                <a:uFillTx/>
                <a:latin typeface="Times New Roman"/>
              </a:rPr>
              <a:t>     </a:t>
            </a:r>
            <a:r>
              <a:rPr b="1" lang="ru-RU" sz="2400" strike="noStrike" u="none">
                <a:solidFill>
                  <a:srgbClr val="262626"/>
                </a:solidFill>
                <a:uFillTx/>
                <a:latin typeface="Times New Roman"/>
              </a:rPr>
              <a:t>                          </a:t>
            </a:r>
            <a:r>
              <a:rPr b="1" lang="ru-RU" sz="1800" strike="noStrike" u="none">
                <a:solidFill>
                  <a:srgbClr val="262626"/>
                </a:solidFill>
                <a:uFillTx/>
                <a:latin typeface="Times New Roman"/>
              </a:rPr>
              <a:t>  </a:t>
            </a:r>
            <a:br>
              <a:rPr sz="2400"/>
            </a:br>
            <a:r>
              <a:rPr b="0" lang="ru-RU" sz="2400" strike="noStrike" u="none">
                <a:solidFill>
                  <a:srgbClr val="262626"/>
                </a:solidFill>
                <a:uFillTx/>
                <a:latin typeface="Times New Roman"/>
              </a:rPr>
              <a:t>                                     </a:t>
            </a:r>
            <a:br>
              <a:rPr sz="2400"/>
            </a:br>
            <a:endParaRPr b="0" lang="ru-RU" sz="2400" strike="noStrike" u="none">
              <a:solidFill>
                <a:srgbClr val="ffffff"/>
              </a:solidFill>
              <a:uFillTx/>
              <a:latin typeface="Calibri"/>
            </a:endParaRPr>
          </a:p>
        </p:txBody>
      </p:sp>
      <p:sp>
        <p:nvSpPr>
          <p:cNvPr id="139" name="Rectangle 8"/>
          <p:cNvSpPr/>
          <p:nvPr/>
        </p:nvSpPr>
        <p:spPr>
          <a:xfrm>
            <a:off x="268200" y="260280"/>
            <a:ext cx="11182320" cy="7725960"/>
          </a:xfrm>
          <a:prstGeom prst="rect">
            <a:avLst/>
          </a:prstGeom>
          <a:noFill/>
          <a:ln w="0">
            <a:noFill/>
          </a:ln>
        </p:spPr>
        <p:style>
          <a:lnRef idx="0"/>
          <a:fillRef idx="0"/>
          <a:effectRef idx="0"/>
          <a:fontRef idx="minor"/>
        </p:style>
        <p:txBody>
          <a:bodyPr lIns="90000" rIns="90000" tIns="46800" bIns="46800" anchor="t">
            <a:spAutoFit/>
          </a:bodyPr>
          <a:p>
            <a:pPr algn="just">
              <a:lnSpc>
                <a:spcPct val="115000"/>
              </a:lnSpc>
              <a:spcAft>
                <a:spcPts val="1001"/>
              </a:spcAft>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kk-KZ" sz="2800" strike="noStrike" u="none">
                <a:solidFill>
                  <a:srgbClr val="ff0000"/>
                </a:solidFill>
                <a:uFillTx/>
                <a:latin typeface="Times New Roman"/>
              </a:rPr>
              <a:t>1. Көркемдегіш құралдар -  </a:t>
            </a:r>
            <a:r>
              <a:rPr b="0" lang="kk-KZ" sz="2800" strike="noStrike" u="none">
                <a:solidFill>
                  <a:srgbClr val="000000"/>
                </a:solidFill>
                <a:uFillTx/>
                <a:latin typeface="Times New Roman"/>
              </a:rPr>
              <a:t> автордың шығарманы  көркемдеу, бейнелеуіне септігін тигізіп, оның шеберлігін танытатын құралдар.</a:t>
            </a:r>
            <a:endParaRPr b="0" lang="ru-RU" sz="2800" strike="noStrike" u="none">
              <a:solidFill>
                <a:srgbClr val="ffffff"/>
              </a:solidFill>
              <a:uFillTx/>
              <a:latin typeface="Calibri"/>
            </a:endParaRPr>
          </a:p>
          <a:p>
            <a:pPr algn="just">
              <a:lnSpc>
                <a:spcPct val="115000"/>
              </a:lnSpc>
              <a:spcAft>
                <a:spcPts val="1001"/>
              </a:spcAft>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kk-KZ" sz="2800" strike="noStrike" u="none">
                <a:solidFill>
                  <a:srgbClr val="ff0000"/>
                </a:solidFill>
                <a:uFillTx/>
                <a:latin typeface="Times New Roman"/>
              </a:rPr>
              <a:t>2. Берілген құралдардың анықтамасы: </a:t>
            </a:r>
            <a:endParaRPr b="0" lang="ru-RU" sz="2800" strike="noStrike" u="none">
              <a:solidFill>
                <a:srgbClr val="ffffff"/>
              </a:solidFill>
              <a:uFillTx/>
              <a:latin typeface="Calibri"/>
            </a:endParaRPr>
          </a:p>
          <a:p>
            <a:pPr algn="just">
              <a:lnSpc>
                <a:spcPct val="115000"/>
              </a:lnSpc>
              <a:spcAft>
                <a:spcPts val="1001"/>
              </a:spcAft>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kk-KZ" sz="2800" strike="noStrike" u="none">
                <a:solidFill>
                  <a:srgbClr val="ff0000"/>
                </a:solidFill>
                <a:uFillTx/>
                <a:latin typeface="Times New Roman"/>
              </a:rPr>
              <a:t>Теңеу</a:t>
            </a:r>
            <a:r>
              <a:rPr b="0" lang="kk-KZ" sz="2800" strike="noStrike" u="none">
                <a:solidFill>
                  <a:srgbClr val="000000"/>
                </a:solidFill>
                <a:uFillTx/>
                <a:latin typeface="Times New Roman"/>
              </a:rPr>
              <a:t> - затты, нәрсені, құбылысты немесе заттың, нәрсенің, құбылыстың белгісін, қасиетін, сапасын екінші бір нәрсемен салыстыру арқылы көрсететін көркемдік ұғым. Теңеулер көбінде -дай/дей -тай/тей, -ша, -ше  жұрнақтары арқылы жасалады.</a:t>
            </a:r>
            <a:endParaRPr b="0" lang="ru-RU" sz="2800" strike="noStrike" u="none">
              <a:solidFill>
                <a:srgbClr val="ffffff"/>
              </a:solidFill>
              <a:uFillTx/>
              <a:latin typeface="Calibri"/>
            </a:endParaRPr>
          </a:p>
          <a:p>
            <a:pPr algn="just">
              <a:lnSpc>
                <a:spcPct val="115000"/>
              </a:lnSpc>
              <a:spcAft>
                <a:spcPts val="1001"/>
              </a:spcAft>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kk-KZ" sz="2800" strike="noStrike" u="none">
                <a:solidFill>
                  <a:srgbClr val="ff0000"/>
                </a:solidFill>
                <a:uFillTx/>
                <a:latin typeface="Times New Roman"/>
              </a:rPr>
              <a:t> </a:t>
            </a:r>
            <a:r>
              <a:rPr b="0" lang="kk-KZ" sz="2800" strike="noStrike" u="none">
                <a:solidFill>
                  <a:srgbClr val="ff0000"/>
                </a:solidFill>
                <a:uFillTx/>
                <a:latin typeface="Times New Roman"/>
              </a:rPr>
              <a:t>С</a:t>
            </a:r>
            <a:r>
              <a:rPr b="0" lang="en-US" sz="2800" strike="noStrike" u="none">
                <a:solidFill>
                  <a:srgbClr val="ff0000"/>
                </a:solidFill>
                <a:uFillTx/>
                <a:latin typeface="Times New Roman"/>
              </a:rPr>
              <a:t>инекдоха</a:t>
            </a:r>
            <a:r>
              <a:rPr b="0" lang="kk-KZ" sz="2800" strike="noStrike" u="none">
                <a:solidFill>
                  <a:srgbClr val="ff0000"/>
                </a:solidFill>
                <a:uFillTx/>
                <a:latin typeface="Times New Roman"/>
              </a:rPr>
              <a:t> - </a:t>
            </a:r>
            <a:r>
              <a:rPr b="0" lang="kk-KZ" sz="2800" strike="noStrike" u="none">
                <a:solidFill>
                  <a:srgbClr val="000000"/>
                </a:solidFill>
                <a:uFillTx/>
                <a:latin typeface="Times New Roman"/>
              </a:rPr>
              <a:t>бүтіннің орнына бөлшекті, бөлшектің орнына бүтінді пайдалану,  жалпының орнына жалқыны, көптің орнына жекені немесе керісінше ауыстырып қолдану тәсілі.</a:t>
            </a:r>
            <a:r>
              <a:rPr b="0" lang="ru-RU" sz="2800" strike="noStrike" u="none">
                <a:solidFill>
                  <a:srgbClr val="000000"/>
                </a:solidFill>
                <a:uFillTx/>
                <a:latin typeface="Times New Roman"/>
              </a:rPr>
              <a:t> </a:t>
            </a:r>
            <a:r>
              <a:rPr b="0" lang="kk-KZ" sz="2800" strike="noStrike" u="none">
                <a:solidFill>
                  <a:srgbClr val="000000"/>
                </a:solidFill>
                <a:uFillTx/>
                <a:latin typeface="Times New Roman"/>
              </a:rPr>
              <a:t>Синекдоханы меңзеу деп те айтуға болады.</a:t>
            </a:r>
            <a:endParaRPr b="0" lang="ru-RU" sz="2800" strike="noStrike" u="none">
              <a:solidFill>
                <a:srgbClr val="ffffff"/>
              </a:solidFill>
              <a:uFillTx/>
              <a:latin typeface="Calibri"/>
            </a:endParaRPr>
          </a:p>
          <a:p>
            <a:pPr algn="just">
              <a:lnSpc>
                <a:spcPct val="115000"/>
              </a:lnSpc>
              <a:spcAft>
                <a:spcPts val="1001"/>
              </a:spcAft>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endParaRPr b="0" lang="ru-RU" sz="2800" strike="noStrike" u="none">
              <a:solidFill>
                <a:srgbClr val="ffffff"/>
              </a:solidFill>
              <a:uFillTx/>
              <a:latin typeface="Calibri"/>
            </a:endParaRPr>
          </a:p>
          <a:p>
            <a:pPr algn="just">
              <a:lnSpc>
                <a:spcPct val="115000"/>
              </a:lnSpc>
              <a:spcAft>
                <a:spcPts val="1001"/>
              </a:spcAft>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kk-KZ" sz="2800" strike="noStrike" u="none">
                <a:solidFill>
                  <a:srgbClr val="000000"/>
                </a:solidFill>
                <a:uFillTx/>
                <a:latin typeface="Times New Roman"/>
              </a:rPr>
              <a:t> </a:t>
            </a:r>
            <a:endParaRPr b="0" lang="ru-RU" sz="2800" strike="noStrike" u="none">
              <a:solidFill>
                <a:srgbClr val="ffffff"/>
              </a:solidFill>
              <a:uFillTx/>
              <a:latin typeface="Calibri"/>
            </a:endParaRPr>
          </a:p>
          <a:p>
            <a:pPr algn="just">
              <a:lnSpc>
                <a:spcPct val="115000"/>
              </a:lnSpc>
              <a:spcAft>
                <a:spcPts val="1001"/>
              </a:spcAft>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endParaRPr b="0" lang="ru-RU" sz="2800" strike="noStrike" u="none">
              <a:solidFill>
                <a:srgbClr val="ffffff"/>
              </a:solidFill>
              <a:uFillTx/>
              <a:latin typeface="Calibri"/>
            </a:endParaRPr>
          </a:p>
        </p:txBody>
      </p:sp>
    </p:spTree>
  </p:cSld>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Текстовое поле 1"/>
          <p:cNvSpPr/>
          <p:nvPr/>
        </p:nvSpPr>
        <p:spPr>
          <a:xfrm>
            <a:off x="460440" y="428760"/>
            <a:ext cx="10899720" cy="63118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ru-RU" sz="2400" strike="noStrike" u="none">
                <a:solidFill>
                  <a:srgbClr val="ff0000"/>
                </a:solidFill>
                <a:uFillTx/>
                <a:latin typeface="Times New Roman"/>
              </a:rPr>
              <a:t>Анафора </a:t>
            </a:r>
            <a:r>
              <a:rPr b="0" lang="ru-RU" sz="2400" strike="noStrike" u="none">
                <a:solidFill>
                  <a:srgbClr val="000000"/>
                </a:solidFill>
                <a:uFillTx/>
                <a:latin typeface="Times New Roman"/>
              </a:rPr>
              <a:t>– айтпақ ойды, ұқтырар сезімді мұқият сіңіру үшін өлең жолдарының басында бір сөздің бірнеше қайталанып айтылуы.</a:t>
            </a:r>
            <a:endParaRPr b="0" lang="ru-RU" sz="2400" strike="noStrike" u="none">
              <a:solidFill>
                <a:srgbClr val="ffffff"/>
              </a:solidFill>
              <a:uFillTx/>
              <a:latin typeface="Calibri"/>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ru-RU" sz="2400" strike="noStrike" u="none">
                <a:solidFill>
                  <a:srgbClr val="000000"/>
                </a:solidFill>
                <a:uFillTx/>
                <a:latin typeface="Times New Roman"/>
              </a:rPr>
              <a:t>Отан – менің ата-анам,</a:t>
            </a:r>
            <a:endParaRPr b="0" lang="ru-RU" sz="2400" strike="noStrike" u="none">
              <a:solidFill>
                <a:srgbClr val="ffffff"/>
              </a:solidFill>
              <a:uFillTx/>
              <a:latin typeface="Calibri"/>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ru-RU" sz="2400" strike="noStrike" u="none">
                <a:solidFill>
                  <a:srgbClr val="000000"/>
                </a:solidFill>
                <a:uFillTx/>
                <a:latin typeface="Times New Roman"/>
              </a:rPr>
              <a:t>Отан – досым ,бауырым</a:t>
            </a:r>
            <a:endParaRPr b="0" lang="ru-RU" sz="2400" strike="noStrike" u="none">
              <a:solidFill>
                <a:srgbClr val="ffffff"/>
              </a:solidFill>
              <a:uFillTx/>
              <a:latin typeface="Calibri"/>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ru-RU" sz="2400" strike="noStrike" u="none">
                <a:solidFill>
                  <a:srgbClr val="000000"/>
                </a:solidFill>
                <a:uFillTx/>
                <a:latin typeface="Times New Roman"/>
              </a:rPr>
              <a:t>Отан - өлкем, астанам,</a:t>
            </a:r>
            <a:endParaRPr b="0" lang="ru-RU" sz="2400" strike="noStrike" u="none">
              <a:solidFill>
                <a:srgbClr val="ffffff"/>
              </a:solidFill>
              <a:uFillTx/>
              <a:latin typeface="Calibri"/>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ru-RU" sz="2400" strike="noStrike" u="none">
                <a:solidFill>
                  <a:srgbClr val="000000"/>
                </a:solidFill>
                <a:uFillTx/>
                <a:latin typeface="Times New Roman"/>
              </a:rPr>
              <a:t>Отан – туған,ауылым,- деген өлең жолдарында «Отан» сөзі әр шумақ басында қайталанып келіп тұр.</a:t>
            </a:r>
            <a:endParaRPr b="0" lang="ru-RU" sz="2400" strike="noStrike" u="none">
              <a:solidFill>
                <a:srgbClr val="ffffff"/>
              </a:solidFill>
              <a:uFillTx/>
              <a:latin typeface="Calibri"/>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2400" strike="noStrike" u="none">
              <a:solidFill>
                <a:srgbClr val="ffffff"/>
              </a:solidFill>
              <a:uFillTx/>
              <a:latin typeface="Calibri"/>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ru-RU" sz="2400" strike="noStrike" u="none">
                <a:solidFill>
                  <a:srgbClr val="ff0000"/>
                </a:solidFill>
                <a:uFillTx/>
                <a:latin typeface="Times New Roman"/>
              </a:rPr>
              <a:t>Эпифора</a:t>
            </a:r>
            <a:r>
              <a:rPr b="0" lang="ru-RU" sz="2400" strike="noStrike" u="none">
                <a:solidFill>
                  <a:srgbClr val="000000"/>
                </a:solidFill>
                <a:uFillTx/>
                <a:latin typeface="Times New Roman"/>
              </a:rPr>
              <a:t> - өлеңнің әр тармақтарының соңында немесе әр ой ағымының аяқ жағында бір сөздің қайталанып келуі. Ақындар басты назар  аударған нәрсенің не болмыстың басты қасиетін өлең жолы аяғында бірнеше дүркін қайталап, оқиғаны үдете,дамыта көрсетеді. </a:t>
            </a:r>
            <a:endParaRPr b="0" lang="ru-RU" sz="2400" strike="noStrike" u="none">
              <a:solidFill>
                <a:srgbClr val="ffffff"/>
              </a:solidFill>
              <a:uFillTx/>
              <a:latin typeface="Calibri"/>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ru-RU" sz="2400" strike="noStrike" u="none">
                <a:solidFill>
                  <a:srgbClr val="000000"/>
                </a:solidFill>
                <a:uFillTx/>
                <a:latin typeface="Times New Roman"/>
              </a:rPr>
              <a:t>Кетеген болса,түйең жау,</a:t>
            </a:r>
            <a:endParaRPr b="0" lang="ru-RU" sz="2400" strike="noStrike" u="none">
              <a:solidFill>
                <a:srgbClr val="ffffff"/>
              </a:solidFill>
              <a:uFillTx/>
              <a:latin typeface="Calibri"/>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ru-RU" sz="2400" strike="noStrike" u="none">
                <a:solidFill>
                  <a:srgbClr val="000000"/>
                </a:solidFill>
                <a:uFillTx/>
                <a:latin typeface="Times New Roman"/>
              </a:rPr>
              <a:t>Тебеген болса, биең жау,</a:t>
            </a:r>
            <a:endParaRPr b="0" lang="ru-RU" sz="2400" strike="noStrike" u="none">
              <a:solidFill>
                <a:srgbClr val="ffffff"/>
              </a:solidFill>
              <a:uFillTx/>
              <a:latin typeface="Calibri"/>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ru-RU" sz="2400" strike="noStrike" u="none">
                <a:solidFill>
                  <a:srgbClr val="000000"/>
                </a:solidFill>
                <a:uFillTx/>
                <a:latin typeface="Times New Roman"/>
              </a:rPr>
              <a:t>Ұрысқақ болса, ұлың жау,</a:t>
            </a:r>
            <a:endParaRPr b="0" lang="ru-RU" sz="2400" strike="noStrike" u="none">
              <a:solidFill>
                <a:srgbClr val="ffffff"/>
              </a:solidFill>
              <a:uFillTx/>
              <a:latin typeface="Calibri"/>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ru-RU" sz="2400" strike="noStrike" u="none">
                <a:solidFill>
                  <a:srgbClr val="000000"/>
                </a:solidFill>
                <a:uFillTx/>
                <a:latin typeface="Times New Roman"/>
              </a:rPr>
              <a:t>Керіскек болса, келін жау.</a:t>
            </a:r>
            <a:endParaRPr b="0" lang="ru-RU" sz="2400" strike="noStrike" u="none">
              <a:solidFill>
                <a:srgbClr val="ffffff"/>
              </a:solidFill>
              <a:uFillTx/>
              <a:latin typeface="Calibri"/>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ru-RU" sz="2400" strike="noStrike" u="none">
                <a:solidFill>
                  <a:srgbClr val="000000"/>
                </a:solidFill>
                <a:uFillTx/>
                <a:latin typeface="Times New Roman"/>
              </a:rPr>
              <a:t>(Үмбетей)</a:t>
            </a:r>
            <a:endParaRPr b="0" lang="ru-RU" sz="2400" strike="noStrike" u="none">
              <a:solidFill>
                <a:srgbClr val="ffffff"/>
              </a:solidFill>
              <a:uFillTx/>
              <a:latin typeface="Calibri"/>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Текстовое поле 1"/>
          <p:cNvSpPr/>
          <p:nvPr/>
        </p:nvSpPr>
        <p:spPr>
          <a:xfrm>
            <a:off x="460440" y="428760"/>
            <a:ext cx="10899720" cy="55803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ru-RU" sz="2400" strike="noStrike" u="none">
                <a:solidFill>
                  <a:srgbClr val="ff0000"/>
                </a:solidFill>
                <a:uFillTx/>
                <a:latin typeface="Times New Roman"/>
              </a:rPr>
              <a:t>Ассонанс</a:t>
            </a:r>
            <a:r>
              <a:rPr b="0" lang="ru-RU" sz="2400" strike="noStrike" u="none">
                <a:solidFill>
                  <a:srgbClr val="000000"/>
                </a:solidFill>
                <a:uFillTx/>
                <a:latin typeface="Times New Roman"/>
              </a:rPr>
              <a:t> – шумақтың алғашқы дыбыстары бірдей дауысты дыбыстан келіп, ерекше үндес табуы (мазмұнға лайық). Махамбет өлеңіндегі</a:t>
            </a:r>
            <a:endParaRPr b="0" lang="ru-RU" sz="2400" strike="noStrike" u="none">
              <a:solidFill>
                <a:srgbClr val="ffffff"/>
              </a:solidFill>
              <a:uFillTx/>
              <a:latin typeface="Calibri"/>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ru-RU" sz="2400" strike="noStrike" u="none">
                <a:solidFill>
                  <a:srgbClr val="000000"/>
                </a:solidFill>
                <a:uFillTx/>
                <a:latin typeface="Times New Roman"/>
              </a:rPr>
              <a:t>Ереуіл атқа ер салмай,</a:t>
            </a:r>
            <a:endParaRPr b="0" lang="ru-RU" sz="2400" strike="noStrike" u="none">
              <a:solidFill>
                <a:srgbClr val="ffffff"/>
              </a:solidFill>
              <a:uFillTx/>
              <a:latin typeface="Calibri"/>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ru-RU" sz="2400" strike="noStrike" u="none">
                <a:solidFill>
                  <a:srgbClr val="000000"/>
                </a:solidFill>
                <a:uFillTx/>
                <a:latin typeface="Times New Roman"/>
              </a:rPr>
              <a:t>Егеулі найза қолға алмай,</a:t>
            </a:r>
            <a:endParaRPr b="0" lang="ru-RU" sz="2400" strike="noStrike" u="none">
              <a:solidFill>
                <a:srgbClr val="ffffff"/>
              </a:solidFill>
              <a:uFillTx/>
              <a:latin typeface="Calibri"/>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ru-RU" sz="2400" strike="noStrike" u="none">
                <a:solidFill>
                  <a:srgbClr val="000000"/>
                </a:solidFill>
                <a:uFillTx/>
                <a:latin typeface="Times New Roman"/>
              </a:rPr>
              <a:t>Еңку-еңку жер шалмай,</a:t>
            </a:r>
            <a:endParaRPr b="0" lang="ru-RU" sz="2400" strike="noStrike" u="none">
              <a:solidFill>
                <a:srgbClr val="ffffff"/>
              </a:solidFill>
              <a:uFillTx/>
              <a:latin typeface="Calibri"/>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ru-RU" sz="2400" strike="noStrike" u="none">
                <a:solidFill>
                  <a:srgbClr val="000000"/>
                </a:solidFill>
                <a:uFillTx/>
                <a:latin typeface="Times New Roman"/>
              </a:rPr>
              <a:t>Ерлердің ісі бітер ме?!- деген жолдар бірыңғай «е» дыбысынан басталып, ақынға тән ақтарыла, ағындап, ұрандап тұр.</a:t>
            </a:r>
            <a:endParaRPr b="0" lang="ru-RU" sz="2400" strike="noStrike" u="none">
              <a:solidFill>
                <a:srgbClr val="ffffff"/>
              </a:solidFill>
              <a:uFillTx/>
              <a:latin typeface="Calibri"/>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2400" strike="noStrike" u="none">
              <a:solidFill>
                <a:srgbClr val="ffffff"/>
              </a:solidFill>
              <a:uFillTx/>
              <a:latin typeface="Calibri"/>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ru-RU" sz="2400" strike="noStrike" u="none">
                <a:solidFill>
                  <a:srgbClr val="ff0000"/>
                </a:solidFill>
                <a:uFillTx/>
                <a:latin typeface="Times New Roman"/>
              </a:rPr>
              <a:t>Аллитерация</a:t>
            </a:r>
            <a:r>
              <a:rPr b="0" lang="ru-RU" sz="2400" strike="noStrike" u="none">
                <a:solidFill>
                  <a:srgbClr val="000000"/>
                </a:solidFill>
                <a:uFillTx/>
                <a:latin typeface="Times New Roman"/>
              </a:rPr>
              <a:t> - өлең жолдарының  бірыңғай дауыссыз  дыбыстан  келіп үндесуі. Дауыссыз, әсіресе қатаң дауыссыз дыбыстар қайталанып, шегелеп айтар ақыл, нақылды, тепсініп толғар тегеурінді күш-қуатты өте әсерлі береді.</a:t>
            </a:r>
            <a:endParaRPr b="0" lang="ru-RU" sz="2400" strike="noStrike" u="none">
              <a:solidFill>
                <a:srgbClr val="ffffff"/>
              </a:solidFill>
              <a:uFillTx/>
              <a:latin typeface="Calibri"/>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ru-RU" sz="2400" strike="noStrike" u="none">
                <a:solidFill>
                  <a:srgbClr val="000000"/>
                </a:solidFill>
                <a:uFillTx/>
                <a:latin typeface="Times New Roman"/>
              </a:rPr>
              <a:t>Көптер көзін тіккендей,</a:t>
            </a:r>
            <a:endParaRPr b="0" lang="ru-RU" sz="2400" strike="noStrike" u="none">
              <a:solidFill>
                <a:srgbClr val="ffffff"/>
              </a:solidFill>
              <a:uFillTx/>
              <a:latin typeface="Calibri"/>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ru-RU" sz="2400" strike="noStrike" u="none">
                <a:solidFill>
                  <a:srgbClr val="000000"/>
                </a:solidFill>
                <a:uFillTx/>
                <a:latin typeface="Times New Roman"/>
              </a:rPr>
              <a:t>Көп соңына түскендей,</a:t>
            </a:r>
            <a:endParaRPr b="0" lang="ru-RU" sz="2400" strike="noStrike" u="none">
              <a:solidFill>
                <a:srgbClr val="ffffff"/>
              </a:solidFill>
              <a:uFillTx/>
              <a:latin typeface="Calibri"/>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ru-RU" sz="2400" strike="noStrike" u="none">
                <a:solidFill>
                  <a:srgbClr val="000000"/>
                </a:solidFill>
                <a:uFillTx/>
                <a:latin typeface="Times New Roman"/>
              </a:rPr>
              <a:t>Көптің несін алыппын?!</a:t>
            </a:r>
            <a:endParaRPr b="0" lang="ru-RU" sz="2400" strike="noStrike" u="none">
              <a:solidFill>
                <a:srgbClr val="ffffff"/>
              </a:solidFill>
              <a:uFillTx/>
              <a:latin typeface="Calibri"/>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ru-RU" sz="2400" strike="noStrike" u="none">
                <a:solidFill>
                  <a:srgbClr val="000000"/>
                </a:solidFill>
                <a:uFillTx/>
                <a:latin typeface="Times New Roman"/>
              </a:rPr>
              <a:t>Көп кісіден анықпын!</a:t>
            </a:r>
            <a:endParaRPr b="0" lang="ru-RU" sz="2400" strike="noStrike" u="none">
              <a:solidFill>
                <a:srgbClr val="ffffff"/>
              </a:solidFill>
              <a:uFillTx/>
              <a:latin typeface="Calibri"/>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Текстовое поле 1"/>
          <p:cNvSpPr/>
          <p:nvPr/>
        </p:nvSpPr>
        <p:spPr>
          <a:xfrm>
            <a:off x="552600" y="765000"/>
            <a:ext cx="10539360" cy="399636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3200" strike="noStrike" u="none">
                <a:solidFill>
                  <a:srgbClr val="ff0000"/>
                </a:solidFill>
                <a:uFillTx/>
                <a:latin typeface="Times New Roman"/>
              </a:rPr>
              <a:t>Эпитет (грек. epіtheton – қосымша) – </a:t>
            </a:r>
            <a:r>
              <a:rPr b="0" lang="kk-KZ" sz="3200" strike="noStrike" u="none">
                <a:solidFill>
                  <a:srgbClr val="000000"/>
                </a:solidFill>
                <a:uFillTx/>
                <a:latin typeface="Times New Roman"/>
              </a:rPr>
              <a:t>заттың, яки құбылыстың ерекшелігін, сыр-сипатын бейнелі түрде танытатын поэтикалық және стилистикалық ұғым.</a:t>
            </a:r>
            <a:endParaRPr b="0" lang="ru-RU" sz="3200" strike="noStrike" u="none">
              <a:solidFill>
                <a:srgbClr val="ffffff"/>
              </a:solidFill>
              <a:uFillTx/>
              <a:latin typeface="Calibri"/>
            </a:endParaRPr>
          </a:p>
          <a:p>
            <a:pPr algn="just">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en-US" sz="3200" strike="noStrike" u="none">
                <a:solidFill>
                  <a:srgbClr val="ff0000"/>
                </a:solidFill>
                <a:uFillTx/>
                <a:latin typeface="Times New Roman"/>
              </a:rPr>
              <a:t>Градация (дамыту)</a:t>
            </a:r>
            <a:r>
              <a:rPr b="0" lang="en-US" sz="3200" strike="noStrike" u="none">
                <a:solidFill>
                  <a:srgbClr val="000000"/>
                </a:solidFill>
                <a:uFillTx/>
                <a:latin typeface="Times New Roman"/>
              </a:rPr>
              <a:t> </a:t>
            </a:r>
            <a:r>
              <a:rPr b="1" lang="en-US" sz="3200" strike="noStrike" u="none">
                <a:solidFill>
                  <a:srgbClr val="000000"/>
                </a:solidFill>
                <a:uFillTx/>
                <a:latin typeface="Times New Roman"/>
              </a:rPr>
              <a:t>– </a:t>
            </a:r>
            <a:r>
              <a:rPr b="0" lang="en-US" sz="3200" strike="noStrike" u="none">
                <a:solidFill>
                  <a:srgbClr val="000000"/>
                </a:solidFill>
                <a:uFillTx/>
                <a:latin typeface="Times New Roman"/>
              </a:rPr>
              <a:t>алдыңғы сөзден соңғы сөзді,</a:t>
            </a:r>
            <a:r>
              <a:rPr b="0" lang="ru-RU" sz="3200" strike="noStrike" u="none">
                <a:solidFill>
                  <a:srgbClr val="000000"/>
                </a:solidFill>
                <a:uFillTx/>
                <a:latin typeface="Times New Roman"/>
              </a:rPr>
              <a:t> </a:t>
            </a:r>
            <a:r>
              <a:rPr b="0" lang="en-US" sz="3200" strike="noStrike" u="none">
                <a:solidFill>
                  <a:srgbClr val="000000"/>
                </a:solidFill>
                <a:uFillTx/>
                <a:latin typeface="Times New Roman"/>
              </a:rPr>
              <a:t>алдыңғы құбылыстан соңғы құбылысты асыра, асқақтата суреттеу</a:t>
            </a:r>
            <a:r>
              <a:rPr b="0" lang="ru-RU" sz="3200" strike="noStrike" u="none">
                <a:solidFill>
                  <a:srgbClr val="000000"/>
                </a:solidFill>
                <a:uFillTx/>
                <a:latin typeface="Times New Roman"/>
              </a:rPr>
              <a:t> ма</a:t>
            </a:r>
            <a:r>
              <a:rPr b="0" lang="en-US" sz="3200" strike="noStrike" u="none">
                <a:solidFill>
                  <a:srgbClr val="000000"/>
                </a:solidFill>
                <a:uFillTx/>
                <a:latin typeface="Times New Roman"/>
              </a:rPr>
              <a:t>қсатында қолданады. </a:t>
            </a:r>
            <a:endParaRPr b="0" lang="ru-RU" sz="3200" strike="noStrike" u="none">
              <a:solidFill>
                <a:srgbClr val="ffffff"/>
              </a:solidFill>
              <a:uFillTx/>
              <a:latin typeface="Calibri"/>
            </a:endParaRPr>
          </a:p>
          <a:p>
            <a:pPr algn="just">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3200" strike="noStrike" u="none">
              <a:solidFill>
                <a:srgbClr val="ffffff"/>
              </a:solidFill>
              <a:uFillTx/>
              <a:latin typeface="Calibri"/>
            </a:endParaRPr>
          </a:p>
          <a:p>
            <a:pPr algn="just">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3200" strike="noStrike" u="none">
                <a:solidFill>
                  <a:srgbClr val="000000"/>
                </a:solidFill>
                <a:uFillTx/>
                <a:latin typeface="Times New Roman"/>
              </a:rPr>
              <a:t> </a:t>
            </a:r>
            <a:endParaRPr b="0" lang="ru-RU" sz="3200" strike="noStrike" u="none">
              <a:solidFill>
                <a:srgbClr val="ffffff"/>
              </a:solidFill>
              <a:uFillTx/>
              <a:latin typeface="Calibri"/>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10.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11.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12.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13.xml><?xml version="1.0" encoding="utf-8"?>
<a:theme xmlns:a="http://schemas.openxmlformats.org/drawingml/2006/main" xmlns:r="http://schemas.openxmlformats.org/officeDocument/2006/relationships" name="Office Them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2.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3.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4.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5.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6.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7.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8.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9.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5</TotalTime>
  <Application>LibreOffice/24.8.2.1$MacOSX_AARCH64 LibreOffice_project/0f794b6e29741098670a3b95d60478a65d05ef13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2018-09-12T08:07:08Z</dcterms:created>
  <dc:creator>Жазира Асанова</dc:creator>
  <dc:description/>
  <dc:language>ru-RU</dc:language>
  <cp:lastModifiedBy>bilas</cp:lastModifiedBy>
  <cp:lastPrinted>2020-03-24T14:36:16Z</cp:lastPrinted>
  <dcterms:modified xsi:type="dcterms:W3CDTF">2021-01-07T10:34:32Z</dcterms:modified>
  <cp:revision>489</cp:revision>
  <dc:subject/>
  <dc:title>Презентация PowerPoint</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1033-11.2.0.9906</vt:lpwstr>
  </property>
</Properties>
</file>