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B031486-ED66-4D5F-BA44-AA60B81182F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ABC60C9-5215-44BC-AD84-9561DF275E38}" type="slidenum"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hyperlink" Target="https://www.youtube.com/watch?v=9roK9wgwvtY" TargetMode="External"/><Relationship Id="rId3" Type="http://schemas.openxmlformats.org/officeDocument/2006/relationships/hyperlink" Target="https://www.youtube.com/watch?v=9roK9wgwvtY" TargetMode="External"/><Relationship Id="rId4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6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9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10" name="Google Shape;78;p1"/>
          <p:cNvCxnSpPr/>
          <p:nvPr/>
        </p:nvCxnSpPr>
        <p:spPr>
          <a:xfrm>
            <a:off x="757080" y="3716280"/>
            <a:ext cx="10694160" cy="37440"/>
          </a:xfrm>
          <a:prstGeom prst="straightConnector1">
            <a:avLst/>
          </a:prstGeom>
          <a:ln w="57240">
            <a:solidFill>
              <a:srgbClr val="4472c4"/>
            </a:solidFill>
            <a:miter/>
          </a:ln>
        </p:spPr>
      </p:cxnSp>
      <p:sp>
        <p:nvSpPr>
          <p:cNvPr id="11" name="TextBox 25"/>
          <p:cNvSpPr/>
          <p:nvPr/>
        </p:nvSpPr>
        <p:spPr>
          <a:xfrm>
            <a:off x="1228680" y="4011480"/>
            <a:ext cx="90075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000000"/>
                </a:solidFill>
                <a:uFillTx/>
                <a:latin typeface="Tahoma"/>
                <a:ea typeface="Tahoma"/>
              </a:rPr>
              <a:t>Сабақтың тақырыбы: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Баянның  батырлығы  Алашқа аян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" name="TextBox 9"/>
          <p:cNvSpPr/>
          <p:nvPr/>
        </p:nvSpPr>
        <p:spPr>
          <a:xfrm>
            <a:off x="8680680" y="196920"/>
            <a:ext cx="25711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ҚАЗАҚ  ӘДЕБИЕТІ (Т1)</a:t>
            </a:r>
            <a:endParaRPr b="0" lang="ru-RU" sz="16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6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7-СЫНЫП</a:t>
            </a:r>
            <a:endParaRPr b="0" lang="ru-RU" sz="1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" name="TextBox 1"/>
          <p:cNvSpPr/>
          <p:nvPr/>
        </p:nvSpPr>
        <p:spPr>
          <a:xfrm>
            <a:off x="1255680" y="320760"/>
            <a:ext cx="5541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Бөлім тақырыбы:  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Балалар мен үлкендер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15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6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7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18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19" name="Google Shape;78;p1"/>
          <p:cNvCxnSpPr/>
          <p:nvPr/>
        </p:nvCxnSpPr>
        <p:spPr>
          <a:xfrm>
            <a:off x="652320" y="338904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20" name="TextBox 8"/>
          <p:cNvSpPr/>
          <p:nvPr/>
        </p:nvSpPr>
        <p:spPr>
          <a:xfrm>
            <a:off x="1133640" y="258840"/>
            <a:ext cx="1054872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Оқу мақсаты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Т/Ж3  Көркем шығармадағы кейіпкерлердің типтерін  жасалу тәсілдері  тұрғысынан анықтау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1" name="TextBox 1"/>
          <p:cNvSpPr/>
          <p:nvPr/>
        </p:nvSpPr>
        <p:spPr>
          <a:xfrm>
            <a:off x="1149480" y="3740040"/>
            <a:ext cx="8659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Сабақ мақсаты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Мағжан Жұмабаевтың  «Батыр Баян» поэмасы сюжетінің құрамдас бөліктерін талдау.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23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4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5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26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27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28" name="TextBox 8"/>
          <p:cNvSpPr/>
          <p:nvPr/>
        </p:nvSpPr>
        <p:spPr>
          <a:xfrm>
            <a:off x="1282680" y="1992240"/>
            <a:ext cx="184320" cy="37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9" name="TextBox 9"/>
          <p:cNvSpPr/>
          <p:nvPr/>
        </p:nvSpPr>
        <p:spPr>
          <a:xfrm>
            <a:off x="1133640" y="258840"/>
            <a:ext cx="4246560" cy="504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Бағалау 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критерийлері: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кейіпкерлерді  өз сөздерімен сипаттай алады;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көркемдік, әдеби тұрғысынан келгенде  қай образ екенін ажыратады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;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берілген мінездемелерге  жырдан үзінді келтіре отырып,  өз ойларын  дәлелдей алады.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31" name="object 2"/>
          <p:cNvSpPr/>
          <p:nvPr/>
        </p:nvSpPr>
        <p:spPr>
          <a:xfrm>
            <a:off x="1440" y="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2" name="Прямоугольник 73"/>
          <p:cNvSpPr/>
          <p:nvPr/>
        </p:nvSpPr>
        <p:spPr>
          <a:xfrm>
            <a:off x="4349880" y="1343160"/>
            <a:ext cx="1573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37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Частных детских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сада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3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43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Мини-центра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34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35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36" name="TextBox 9"/>
          <p:cNvSpPr/>
          <p:nvPr/>
        </p:nvSpPr>
        <p:spPr>
          <a:xfrm>
            <a:off x="2719440" y="1789200"/>
            <a:ext cx="7253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«Батыр Баян» фильмінен үзінді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7" name="TextBox 12"/>
          <p:cNvSpPr/>
          <p:nvPr/>
        </p:nvSpPr>
        <p:spPr>
          <a:xfrm>
            <a:off x="3875040" y="3184560"/>
            <a:ext cx="60976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563c1"/>
                </a:solidFill>
                <a:uFillTx/>
                <a:latin typeface="Calibri"/>
                <a:hlinkClick r:id="rId2"/>
              </a:rPr>
              <a:t>https://www.youtube.com/watch?v=</a:t>
            </a:r>
            <a:r>
              <a:rPr b="0" lang="en-US" sz="1800" strike="noStrike" u="sng">
                <a:solidFill>
                  <a:srgbClr val="0563c1"/>
                </a:solidFill>
                <a:uFillTx/>
                <a:latin typeface="Calibri"/>
                <a:hlinkClick r:id="rId3"/>
              </a:rPr>
              <a:t>9roK9wgwvtY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39" name="object 2"/>
          <p:cNvSpPr/>
          <p:nvPr/>
        </p:nvSpPr>
        <p:spPr>
          <a:xfrm>
            <a:off x="1440" y="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0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1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42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43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44" name="TextBox 8"/>
          <p:cNvSpPr/>
          <p:nvPr/>
        </p:nvSpPr>
        <p:spPr>
          <a:xfrm>
            <a:off x="1114560" y="317520"/>
            <a:ext cx="9924840" cy="623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15000"/>
              </a:lnSpc>
              <a:spcBef>
                <a:spcPts val="1001"/>
              </a:spcBef>
              <a:spcAft>
                <a:spcPts val="1001"/>
              </a:spcAft>
              <a:buClr>
                <a:srgbClr val="ff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ff0000"/>
                </a:solidFill>
                <a:uFillTx/>
                <a:latin typeface="Calibri"/>
                <a:ea typeface="Arial"/>
              </a:rPr>
              <a:t>.</a:t>
            </a: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 1-тапсырма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«5 жолды өлең» әдісі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Шығарма кейіпкерлеріне 5 жолды өлең құрастыра отырып, мінездеме беру.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Үлгі: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1. Кім? Зат есім 1 сөз.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2. Қандай? Сын есім 2 сөз.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3. Не істеді? Етістік 3 сөз.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4. Сөйлем 4 сөз.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5. Синоним 1-2 сөз.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Мысалы: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1. Кім? Батыр Баян.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2. Қандай? Қайратты, намысқой.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3. Не істеді? Тұтқындады, ызаланды, өлтірді.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4. Баян Абылайдың  сенімді  батыры.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5. Кім? Тарихи тұлға.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46" name="object 2"/>
          <p:cNvSpPr/>
          <p:nvPr/>
        </p:nvSpPr>
        <p:spPr>
          <a:xfrm>
            <a:off x="1440" y="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7" name="Прямоугольник 73"/>
          <p:cNvSpPr/>
          <p:nvPr/>
        </p:nvSpPr>
        <p:spPr>
          <a:xfrm>
            <a:off x="4349880" y="1343160"/>
            <a:ext cx="1573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37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Частных детских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сада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8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43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Мини-центра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49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50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51" name="TextBox 11"/>
          <p:cNvSpPr/>
          <p:nvPr/>
        </p:nvSpPr>
        <p:spPr>
          <a:xfrm>
            <a:off x="932040" y="1424160"/>
            <a:ext cx="6097320" cy="175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Дескрипторы: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just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5 жолды өлең құрастырады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just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Кейіпкерлерге мінездеме береді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53" name="object 2"/>
          <p:cNvSpPr/>
          <p:nvPr/>
        </p:nvSpPr>
        <p:spPr>
          <a:xfrm>
            <a:off x="0" y="111240"/>
            <a:ext cx="12190320" cy="977760"/>
          </a:xfrm>
          <a:custGeom>
            <a:avLst/>
            <a:gdLst>
              <a:gd name="textAreaLeft" fmla="*/ 0 w 12190320"/>
              <a:gd name="textAreaRight" fmla="*/ 12190680 w 1219032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4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5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56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57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58" name="TextBox 8"/>
          <p:cNvSpPr/>
          <p:nvPr/>
        </p:nvSpPr>
        <p:spPr>
          <a:xfrm>
            <a:off x="1133640" y="272880"/>
            <a:ext cx="424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2-тапсырма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9" name="TextBox 10"/>
          <p:cNvSpPr/>
          <p:nvPr/>
        </p:nvSpPr>
        <p:spPr>
          <a:xfrm>
            <a:off x="493560" y="1216080"/>
            <a:ext cx="7561440" cy="378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                      </a:t>
            </a: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«Авторлық орындық»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8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1.Автор – Мағжан Жұмабаев.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1. Сіз қай жылы дүниеге келдіңіз?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2. Туған жеріңіз қай жер?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3. Қайдан білім алдыңыз?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4. Ең алғашқы өлеңдер жинағыңыз қалай аталады?</a:t>
            </a:r>
            <a:br>
              <a:rPr sz="2400"/>
            </a:b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5. ХҮІІІ ғасырдағы тарихи жағдайды бейнелейтін шығармаңыз?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0" name="TextBox 14"/>
          <p:cNvSpPr/>
          <p:nvPr/>
        </p:nvSpPr>
        <p:spPr>
          <a:xfrm>
            <a:off x="7542360" y="2077920"/>
            <a:ext cx="4494240" cy="20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2.Автор – Абылай хан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Arial"/>
              </a:rPr>
              <a:t>3.</a:t>
            </a: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.Автор – Баян батыр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Arial"/>
              </a:rPr>
              <a:t>4.</a:t>
            </a: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.Автор – Ноян батыр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Arial"/>
              </a:rPr>
              <a:t>5. Автор –қалмақ қызы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62" name="object 2"/>
          <p:cNvSpPr/>
          <p:nvPr/>
        </p:nvSpPr>
        <p:spPr>
          <a:xfrm>
            <a:off x="1440" y="-12600"/>
            <a:ext cx="12190680" cy="97776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 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  </a:t>
            </a:r>
            <a:r>
              <a:rPr b="0" lang="kk-KZ" sz="1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Кері байланыс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3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4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65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66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67" name="TextBox 8"/>
          <p:cNvSpPr/>
          <p:nvPr/>
        </p:nvSpPr>
        <p:spPr>
          <a:xfrm>
            <a:off x="1052640" y="1633680"/>
            <a:ext cx="8781840" cy="180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  <a:ea typeface="Calibri"/>
              </a:rPr>
              <a:t>«Әдебиет лотосы»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Мақсаты: «Батыр Баян» поэмасы бойынша кейіпкерлерге сипаттама бер.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Қандай жағымды қасиеттері мен қылықтары ұнайды? Кейіпкерге ұқсағың келе ме, жоқ па? Себебін түсіндір.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69" name="object 2"/>
          <p:cNvSpPr/>
          <p:nvPr/>
        </p:nvSpPr>
        <p:spPr>
          <a:xfrm>
            <a:off x="1440" y="-12600"/>
            <a:ext cx="12190680" cy="97776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ffffff"/>
                </a:solidFill>
                <a:uFillTx/>
                <a:latin typeface="Calibri"/>
              </a:rPr>
              <a:t>      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ffffff"/>
                </a:solidFill>
                <a:uFillTx/>
                <a:latin typeface="Calibri"/>
              </a:rPr>
              <a:t>     </a:t>
            </a:r>
            <a:r>
              <a:rPr b="0" lang="kk-KZ" sz="1800" strike="noStrike" u="none">
                <a:solidFill>
                  <a:srgbClr val="ffffff"/>
                </a:solidFill>
                <a:uFillTx/>
                <a:latin typeface="Calibri"/>
              </a:rPr>
              <a:t>Үй тапсырмасы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0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1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72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73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74" name="TextBox 8"/>
          <p:cNvSpPr/>
          <p:nvPr/>
        </p:nvSpPr>
        <p:spPr>
          <a:xfrm>
            <a:off x="2087640" y="1419120"/>
            <a:ext cx="60976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600" strike="noStrike" u="none">
                <a:solidFill>
                  <a:srgbClr val="000000"/>
                </a:solidFill>
                <a:uFillTx/>
                <a:latin typeface="Calibri"/>
              </a:rPr>
              <a:t>93 – бет,7-тапсырма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5801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2018-09-12T08:07:08Z</dcterms:created>
  <dc:creator>Жазира Асанова</dc:creator>
  <dc:description/>
  <dc:language>ru-RU</dc:language>
  <cp:lastModifiedBy>zerdezav</cp:lastModifiedBy>
  <cp:lastPrinted>2020-03-24T14:36:16Z</cp:lastPrinted>
  <dcterms:modified xsi:type="dcterms:W3CDTF">2021-01-10T18:07:50Z</dcterms:modified>
  <cp:revision>436</cp:revision>
  <dc:subject/>
  <dc:title>Презентация PowerPoint</dc:title>
</cp:coreProperties>
</file>