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notesMasterIdLst>
    <p:notesMasterId r:id="rId11"/>
  </p:notesMasterIdLst>
  <p:sldIdLst>
    <p:sldId id="657" r:id="rId2"/>
    <p:sldId id="660" r:id="rId3"/>
    <p:sldId id="661" r:id="rId4"/>
    <p:sldId id="664" r:id="rId5"/>
    <p:sldId id="662" r:id="rId6"/>
    <p:sldId id="663" r:id="rId7"/>
    <p:sldId id="665" r:id="rId8"/>
    <p:sldId id="666" r:id="rId9"/>
    <p:sldId id="667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09FF"/>
    <a:srgbClr val="05004C"/>
    <a:srgbClr val="000066"/>
    <a:srgbClr val="FFFF99"/>
    <a:srgbClr val="3DAFFD"/>
    <a:srgbClr val="80845A"/>
    <a:srgbClr val="333333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35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51A11-AE21-4D1F-AC4C-79744A38017E}" type="datetimeFigureOut">
              <a:rPr lang="ru-RU" smtClean="0"/>
              <a:pPr/>
              <a:t>27.01.2021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0143E-67E5-47C2-B19B-8D0662AE5D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762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09ECC639-1713-41FB-B22B-7DEB3D39B155}" type="datetime1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1/27/2021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4576854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09ECC639-1713-41FB-B22B-7DEB3D39B155}" type="datetime1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1/27/2021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64758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09ECC639-1713-41FB-B22B-7DEB3D39B155}" type="datetime1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1/27/2021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883192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09ECC639-1713-41FB-B22B-7DEB3D39B155}" type="datetime1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1/27/2021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685589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09ECC639-1713-41FB-B22B-7DEB3D39B155}" type="datetime1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1/27/2021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3511683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09ECC639-1713-41FB-B22B-7DEB3D39B155}" type="datetime1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1/27/2021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8141725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09ECC639-1713-41FB-B22B-7DEB3D39B155}" type="datetime1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1/27/2021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4066403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09ECC639-1713-41FB-B22B-7DEB3D39B155}" type="datetime1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1/27/2021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2351209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09ECC639-1713-41FB-B22B-7DEB3D39B155}" type="datetime1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1/27/2021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302166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09ECC639-1713-41FB-B22B-7DEB3D39B155}" type="datetime1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1/27/2021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992993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09ECC639-1713-41FB-B22B-7DEB3D39B155}" type="datetime1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1/27/2021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372505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09ECC639-1713-41FB-B22B-7DEB3D39B155}" type="datetime1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1/27/2021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954904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09ECC639-1713-41FB-B22B-7DEB3D39B155}" type="datetime1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1/27/2021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6572814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09ECC639-1713-41FB-B22B-7DEB3D39B155}" type="datetime1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1/27/2021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3025486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09ECC639-1713-41FB-B22B-7DEB3D39B155}" type="datetime1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1/27/2021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3555142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09ECC639-1713-41FB-B22B-7DEB3D39B155}" type="datetime1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1/27/2021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48676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09ECC639-1713-41FB-B22B-7DEB3D39B155}" type="datetime1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1/27/2021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773159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09ECC639-1713-41FB-B22B-7DEB3D39B155}" type="datetime1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1/27/2021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6639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  <p:sldLayoutId id="2147483821" r:id="rId13"/>
    <p:sldLayoutId id="2147483822" r:id="rId14"/>
    <p:sldLayoutId id="2147483823" r:id="rId15"/>
    <p:sldLayoutId id="2147483824" r:id="rId16"/>
    <p:sldLayoutId id="2147483825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1" y="1152908"/>
            <a:ext cx="7488832" cy="47583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28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тақырыбы: Барлаушы Серік</a:t>
            </a:r>
          </a:p>
          <a:p>
            <a:pPr marL="0" indent="0">
              <a:buNone/>
            </a:pPr>
            <a:endParaRPr lang="kk-KZ" sz="28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kk-KZ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мақсаты:</a:t>
            </a:r>
            <a:r>
              <a:rPr lang="kk-KZ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Шығармадағы</a:t>
            </a:r>
            <a:r>
              <a:rPr lang="kk-KZ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оқиға желісін өзіндік көзқарас тұрғысынан дамыта жазу. Кейіпкерлерге іс-әрекеті арқылы мінездеме беріп, образын ашу. Шығарманың тарихи және көркемдік құндылығына баға беру</a:t>
            </a:r>
          </a:p>
          <a:p>
            <a:pPr marL="0" indent="0">
              <a:buNone/>
            </a:pPr>
            <a:r>
              <a:rPr lang="kk-KZ" sz="28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							7-сынып</a:t>
            </a:r>
            <a:endParaRPr lang="ru-RU" sz="28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1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2385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511229" y="548680"/>
            <a:ext cx="8023172" cy="5362542"/>
          </a:xfrm>
        </p:spPr>
        <p:txBody>
          <a:bodyPr>
            <a:normAutofit/>
          </a:bodyPr>
          <a:lstStyle/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2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9593" y="1340768"/>
            <a:ext cx="7634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 </a:t>
            </a:r>
            <a:r>
              <a:rPr lang="ru-RU" sz="36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шақырту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сұрақтары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3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	«</a:t>
            </a:r>
            <a:r>
              <a:rPr lang="ru-RU" sz="36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</a:t>
            </a:r>
            <a:r>
              <a:rPr lang="ru-RU" sz="3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тылындағы</a:t>
            </a:r>
            <a:r>
              <a:rPr lang="ru-RU" sz="3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бала» </a:t>
            </a:r>
            <a:r>
              <a:rPr lang="ru-RU" sz="36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повесінің</a:t>
            </a:r>
            <a:r>
              <a:rPr lang="ru-RU" sz="3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тәрбиелік</a:t>
            </a:r>
            <a:r>
              <a:rPr lang="ru-RU" sz="3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мәні</a:t>
            </a:r>
            <a:endParaRPr lang="ru-RU" sz="36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ru-RU" sz="36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Соғыстың</a:t>
            </a:r>
            <a:r>
              <a:rPr lang="ru-RU" sz="3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зардабы</a:t>
            </a:r>
            <a:r>
              <a:rPr lang="ru-RU" sz="3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3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болды</a:t>
            </a:r>
            <a:r>
              <a:rPr lang="ru-RU" sz="3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3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ru-RU" sz="36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Ерте</a:t>
            </a:r>
            <a:r>
              <a:rPr lang="ru-RU" sz="3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есейген</a:t>
            </a:r>
            <a:r>
              <a:rPr lang="ru-RU" sz="3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sz="3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тағдыры</a:t>
            </a:r>
            <a:r>
              <a:rPr lang="ru-RU" sz="3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3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36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айтасыздар</a:t>
            </a:r>
            <a:r>
              <a:rPr lang="ru-RU" sz="3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42985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3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71600" y="836713"/>
            <a:ext cx="75608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1-тапсырма: </a:t>
            </a:r>
            <a:r>
              <a:rPr lang="ru-RU" sz="28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Кейіпкерлерге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берген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бағаны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іс-әрекеті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арқылы </a:t>
            </a:r>
            <a:r>
              <a:rPr lang="ru-RU" sz="28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дәлелдеп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образын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ашыңыз</a:t>
            </a:r>
            <a:endParaRPr lang="ru-RU" sz="28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539525"/>
              </p:ext>
            </p:extLst>
          </p:nvPr>
        </p:nvGraphicFramePr>
        <p:xfrm>
          <a:off x="1187625" y="2276873"/>
          <a:ext cx="6984774" cy="2736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8258">
                  <a:extLst>
                    <a:ext uri="{9D8B030D-6E8A-4147-A177-3AD203B41FA5}">
                      <a16:colId xmlns:a16="http://schemas.microsoft.com/office/drawing/2014/main" val="1865182707"/>
                    </a:ext>
                  </a:extLst>
                </a:gridCol>
                <a:gridCol w="2328258">
                  <a:extLst>
                    <a:ext uri="{9D8B030D-6E8A-4147-A177-3AD203B41FA5}">
                      <a16:colId xmlns:a16="http://schemas.microsoft.com/office/drawing/2014/main" val="3617807331"/>
                    </a:ext>
                  </a:extLst>
                </a:gridCol>
                <a:gridCol w="2328258">
                  <a:extLst>
                    <a:ext uri="{9D8B030D-6E8A-4147-A177-3AD203B41FA5}">
                      <a16:colId xmlns:a16="http://schemas.microsoft.com/office/drawing/2014/main" val="628747845"/>
                    </a:ext>
                  </a:extLst>
                </a:gridCol>
              </a:tblGrid>
              <a:tr h="547261">
                <a:tc>
                  <a:txBody>
                    <a:bodyPr/>
                    <a:lstStyle/>
                    <a:p>
                      <a:r>
                        <a:rPr lang="kk-K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Кейіпкер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мінездеме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</a:t>
                      </a:r>
                      <a:r>
                        <a:rPr lang="kk-KZ" sz="2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-әрекеті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101529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kk-K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Жомарт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қайсар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5534993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kk-K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Жамал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балажан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094293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kk-K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Анна</a:t>
                      </a:r>
                      <a:r>
                        <a:rPr lang="kk-KZ" sz="2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Ивановна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мейірімді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6572"/>
                  </a:ext>
                </a:extLst>
              </a:tr>
              <a:tr h="547261">
                <a:tc>
                  <a:txBody>
                    <a:bodyPr/>
                    <a:lstStyle/>
                    <a:p>
                      <a:r>
                        <a:rPr lang="kk-K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Тамара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сатқын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3803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960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6865" y="1124745"/>
            <a:ext cx="6798736" cy="4810388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 </a:t>
            </a:r>
          </a:p>
          <a:p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1.Кейіпкер </a:t>
            </a:r>
            <a:r>
              <a:rPr lang="ru-RU" sz="28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образын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ашу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үзіндідіден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мысал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келтіреді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8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Үзіндіні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сөзі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арқылы </a:t>
            </a:r>
            <a:r>
              <a:rPr lang="ru-RU" sz="28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баяндап</a:t>
            </a:r>
            <a:r>
              <a:rPr lang="ru-RU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жазады</a:t>
            </a:r>
            <a:endParaRPr lang="ru-RU" sz="28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4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0315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6866" y="1"/>
            <a:ext cx="6798734" cy="836711"/>
          </a:xfrm>
        </p:spPr>
        <p:txBody>
          <a:bodyPr>
            <a:normAutofit/>
          </a:bodyPr>
          <a:lstStyle/>
          <a:p>
            <a:r>
              <a:rPr lang="kk-KZ" b="1" dirty="0"/>
              <a:t>Болжамды жауап</a:t>
            </a:r>
            <a:endParaRPr lang="ru-RU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8848957"/>
              </p:ext>
            </p:extLst>
          </p:nvPr>
        </p:nvGraphicFramePr>
        <p:xfrm>
          <a:off x="1" y="764705"/>
          <a:ext cx="9144000" cy="6145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712">
                  <a:extLst>
                    <a:ext uri="{9D8B030D-6E8A-4147-A177-3AD203B41FA5}">
                      <a16:colId xmlns:a16="http://schemas.microsoft.com/office/drawing/2014/main" val="710215087"/>
                    </a:ext>
                  </a:extLst>
                </a:gridCol>
                <a:gridCol w="1459918">
                  <a:extLst>
                    <a:ext uri="{9D8B030D-6E8A-4147-A177-3AD203B41FA5}">
                      <a16:colId xmlns:a16="http://schemas.microsoft.com/office/drawing/2014/main" val="3250354034"/>
                    </a:ext>
                  </a:extLst>
                </a:gridCol>
                <a:gridCol w="6522370">
                  <a:extLst>
                    <a:ext uri="{9D8B030D-6E8A-4147-A177-3AD203B41FA5}">
                      <a16:colId xmlns:a16="http://schemas.microsoft.com/office/drawing/2014/main" val="2397410093"/>
                    </a:ext>
                  </a:extLst>
                </a:gridCol>
              </a:tblGrid>
              <a:tr h="463839">
                <a:tc>
                  <a:txBody>
                    <a:bodyPr/>
                    <a:lstStyle/>
                    <a:p>
                      <a:r>
                        <a:rPr lang="kk-KZ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Кейіпкер</a:t>
                      </a:r>
                      <a:endParaRPr lang="ru-RU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Мінездеме</a:t>
                      </a:r>
                      <a:endParaRPr lang="ru-RU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Іс-әрекеті</a:t>
                      </a:r>
                      <a:endParaRPr lang="ru-RU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398880"/>
                  </a:ext>
                </a:extLst>
              </a:tr>
              <a:tr h="1622162">
                <a:tc>
                  <a:txBody>
                    <a:bodyPr/>
                    <a:lstStyle/>
                    <a:p>
                      <a:r>
                        <a:rPr lang="kk-KZ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Жомарт</a:t>
                      </a:r>
                      <a:endParaRPr lang="ru-RU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қайсар</a:t>
                      </a:r>
                      <a:endParaRPr lang="ru-RU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Телефон арқылы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елге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төнген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қауіпті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ести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сала,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жалма-жан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киініп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Отан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алдындағы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азаматтық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перзенттік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парызын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ойланбастан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өтеуге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бел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буады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Қызметіне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берілген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Отанына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қалтықсыз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қызмет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етуге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дайын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екенін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осы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әректінен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байқауға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болады</a:t>
                      </a:r>
                      <a:endParaRPr lang="ru-RU" sz="1600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570778"/>
                  </a:ext>
                </a:extLst>
              </a:tr>
              <a:tr h="1926317">
                <a:tc>
                  <a:txBody>
                    <a:bodyPr/>
                    <a:lstStyle/>
                    <a:p>
                      <a:r>
                        <a:rPr lang="kk-KZ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Жамал</a:t>
                      </a:r>
                      <a:endParaRPr lang="ru-RU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балажан</a:t>
                      </a:r>
                      <a:endParaRPr lang="ru-RU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Қаралы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хабарды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ести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сала,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ең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бірінші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баласының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тағдырына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алаңдайды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Ата-әжесінің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қолына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қалдырмағанына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өкінеді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тиіп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өзі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қатты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жараланып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жатса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да,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баласының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дін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амандығын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ойлайды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Сөйлеуге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қозғалуға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шамасы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жетпей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жатып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баласының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амандығын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сұрайды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9807006"/>
                  </a:ext>
                </a:extLst>
              </a:tr>
              <a:tr h="1040488">
                <a:tc>
                  <a:txBody>
                    <a:bodyPr/>
                    <a:lstStyle/>
                    <a:p>
                      <a:r>
                        <a:rPr lang="kk-KZ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Анна Ивановна</a:t>
                      </a:r>
                    </a:p>
                    <a:p>
                      <a:endParaRPr lang="ru-RU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мейірімді</a:t>
                      </a:r>
                      <a:endParaRPr lang="ru-RU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Жапан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далада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анасының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өлі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денесін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құшып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отырған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Серікті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жалғыз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қалдырмай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өзімен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бірге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алып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кетеді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Өз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басына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қауіп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төніп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тұрғанын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білсе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де,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бәріне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Серікті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туған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балам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таныстырады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Туған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баласы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Бориспен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бірдей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көріп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бауырына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басады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088351"/>
                  </a:ext>
                </a:extLst>
              </a:tr>
              <a:tr h="1040488">
                <a:tc>
                  <a:txBody>
                    <a:bodyPr/>
                    <a:lstStyle/>
                    <a:p>
                      <a:r>
                        <a:rPr lang="kk-KZ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Тамара</a:t>
                      </a:r>
                      <a:endParaRPr lang="ru-RU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сатқын</a:t>
                      </a:r>
                      <a:endParaRPr lang="ru-RU" dirty="0">
                        <a:solidFill>
                          <a:schemeClr val="accent4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Анна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Ивановнаның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қасындағы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екі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баланы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көріп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комиссардың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әйелі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бола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тұра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еліне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сатқындық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жасады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комендантқа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барып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айтады,Серіктің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туған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баласы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емес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екеніне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күмәнданатыны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туралы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баяндайды</a:t>
                      </a:r>
                      <a:r>
                        <a:rPr lang="ru-RU" sz="1600" dirty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329634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5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0564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3" y="1052737"/>
            <a:ext cx="6787977" cy="4882396"/>
          </a:xfrm>
        </p:spPr>
        <p:txBody>
          <a:bodyPr/>
          <a:lstStyle/>
          <a:p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2-тапсырма: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Шығармадағы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оқиға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желісін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өзіндік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көзқарас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тұрғысынан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дамыта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жазыңыз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Үзінді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Мамасына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тигенін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Серік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сонда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барып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білді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Енді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істерін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білмей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сасқан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бала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жан-жағына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жалтақтап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тұрып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қалды</a:t>
            </a:r>
            <a:r>
              <a:rPr lang="ru-RU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6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1367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6865" y="1124745"/>
            <a:ext cx="6798736" cy="4810388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Дескрипор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1.Үзіндіні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ойынан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жалғастырып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жазады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Кемінді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10-15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сөйлем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көлемінде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3.Көркем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стилінің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талаптарына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7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0728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6865" y="1052737"/>
            <a:ext cx="6798736" cy="48823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ru-RU" sz="20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Болжамды</a:t>
            </a: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Жапан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далада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жаралы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кішкентай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бала.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Екеуі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дәрменсіз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Жамал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тұруға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әрекет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жасағанымен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онысынан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түк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Көзінің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қарауытып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есі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кіресілі-шығасылы.Мидай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далада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Серіктің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айғайлап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жылағаны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ешкімнің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құлағына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жетер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Анасы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сұлқ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жатыр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анасын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айқара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құшақтап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Серік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Жылай-жылай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әбден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қалжыраған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Серік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анадайдан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қараны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көріп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қалады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Жалма-жан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орнынан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атып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тұрып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қолын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бұлғап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көмекке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шақырады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Жақындап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келсе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Анна Ивановна мен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ұлы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Борис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екен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Үшеуі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жабылып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Жамалды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селоға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жеткізеді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Анна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Ивановнаның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көпті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көрген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көнекөз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қарт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анасы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Жамалды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емдеп-жазуға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барын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салады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Жамалдың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беті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ru-RU" sz="2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бастайды</a:t>
            </a:r>
            <a:endParaRPr lang="ru-RU" sz="20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8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5289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76865" y="764705"/>
            <a:ext cx="6798736" cy="5170428"/>
          </a:xfrm>
        </p:spPr>
        <p:txBody>
          <a:bodyPr/>
          <a:lstStyle/>
          <a:p>
            <a:pPr marL="0" indent="0">
              <a:buNone/>
            </a:pPr>
            <a:r>
              <a:rPr lang="ru-RU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Үйге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Шығарманың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тариғи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көркемдік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құндылығы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тұрғысына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7-8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сөйлем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арқылы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беріңіз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kk-KZ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1.Шығарманы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тарих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пен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байланыстыра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отыра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2.7-8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сөйлем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арқылы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жеткізеді</a:t>
            </a:r>
            <a:endParaRPr lang="ru-RU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6D22F896-40B5-4ADD-8801-0D06FADFA095}" type="slidenum">
              <a:rPr lang="en-US" smtClean="0">
                <a:solidFill>
                  <a:srgbClr val="1CADE4">
                    <a:lumMod val="60000"/>
                    <a:lumOff val="40000"/>
                  </a:srgbClr>
                </a:solidFill>
                <a:latin typeface="Arial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9</a:t>
            </a:fld>
            <a:endParaRPr lang="en-US" dirty="0">
              <a:solidFill>
                <a:srgbClr val="1CADE4">
                  <a:lumMod val="60000"/>
                  <a:lumOff val="40000"/>
                </a:srgbClr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29973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4f7edc9cd42ee2199fb1ea3743ba94502f4572b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Натуральные материалы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Капля</Template>
  <TotalTime>3147</TotalTime>
  <Words>490</Words>
  <Application>Microsoft Office PowerPoint</Application>
  <PresentationFormat>Экран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Garamond</vt:lpstr>
      <vt:lpstr>Times New Roman</vt:lpstr>
      <vt:lpstr>Натуральные материалы</vt:lpstr>
      <vt:lpstr>Презентация PowerPoint</vt:lpstr>
      <vt:lpstr>Презентация PowerPoint</vt:lpstr>
      <vt:lpstr>Презентация PowerPoint</vt:lpstr>
      <vt:lpstr>Презентация PowerPoint</vt:lpstr>
      <vt:lpstr>Болжамды жауап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Gulbarshyn Ydyrysbaeva</cp:lastModifiedBy>
  <cp:revision>431</cp:revision>
  <dcterms:created xsi:type="dcterms:W3CDTF">2012-08-02T12:17:38Z</dcterms:created>
  <dcterms:modified xsi:type="dcterms:W3CDTF">2021-01-27T10:32:06Z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237482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