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media/image1.jpeg" ContentType="image/jpeg"/>
  <Override PartName="/ppt/media/image5.png" ContentType="image/png"/>
  <Override PartName="/ppt/media/image3.png" ContentType="image/png"/>
  <Override PartName="/ppt/media/image4.png" ContentType="image/png"/>
  <Override PartName="/ppt/media/image6.png" ContentType="image/png"/>
  <Override PartName="/ppt/media/image2.png" ContentType="image/png"/>
  <Override PartName="/ppt/media/image7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388440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1371600" y="1142640"/>
            <a:ext cx="4114800" cy="308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Click to move the slide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Click to edit the notes format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5"/>
          </p:nvPr>
        </p:nvSpPr>
        <p:spPr>
          <a:xfrm>
            <a:off x="-3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6"/>
          </p:nvPr>
        </p:nvSpPr>
        <p:spPr>
          <a:xfrm>
            <a:off x="388440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DB35A1-473C-4DD8-A6CA-AD562BCF8E2F}" type="slidenum"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sldImg"/>
          </p:nvPr>
        </p:nvSpPr>
        <p:spPr>
          <a:xfrm>
            <a:off x="1371600" y="1143000"/>
            <a:ext cx="4114800" cy="3086280"/>
          </a:xfrm>
          <a:prstGeom prst="rect">
            <a:avLst/>
          </a:prstGeom>
          <a:ln w="0">
            <a:noFill/>
          </a:ln>
        </p:spPr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2" name="Номер слайда 3"/>
          <p:cNvSpPr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169E60-BF28-4228-839C-18AB031BB6A1}" type="slidenum"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4FADA4-F211-47BE-B283-B24CFD09AB2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48065F-E2A8-4EC1-9C3D-8250D1A22E88}" type="slidenum">
              <a:rPr b="0" lang="ru-RU" sz="1400" strike="noStrike" u="none">
                <a:solidFill>
                  <a:srgbClr val="00000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4.png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WordArt 5"/>
          <p:cNvSpPr txBox="1"/>
          <p:nvPr/>
        </p:nvSpPr>
        <p:spPr>
          <a:xfrm>
            <a:off x="882720" y="522360"/>
            <a:ext cx="7489800" cy="4157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36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pc="3" strike="noStrike" u="none">
                <a:ln w="0">
                  <a:noFill/>
                </a:ln>
                <a:solidFill>
                  <a:srgbClr val="ffffff"/>
                </a:solidFill>
                <a:effectLst>
                  <a:outerShdw dist="17819" dir="2700000" blurRad="0" rotWithShape="0">
                    <a:srgbClr val="333399"/>
                  </a:outerShdw>
                </a:effectLst>
                <a:uFillTx/>
                <a:latin typeface="Arial"/>
              </a:rPr>
              <a:t> </a:t>
            </a:r>
            <a:endParaRPr b="1" lang="ru-RU" sz="1800" spc="3" strike="noStrike" u="none">
              <a:ln w="0">
                <a:noFill/>
              </a:ln>
              <a:solidFill>
                <a:srgbClr val="ffffff"/>
              </a:solidFill>
              <a:effectLst>
                <a:outerShdw dist="17819" dir="2700000" blurRad="0" rotWithShape="0">
                  <a:srgbClr val="333399"/>
                </a:outerShdw>
              </a:effectLst>
              <a:uFillTx/>
              <a:latin typeface="Arial"/>
              <a:ea typeface="Arial"/>
            </a:endParaRPr>
          </a:p>
        </p:txBody>
      </p:sp>
      <p:pic>
        <p:nvPicPr>
          <p:cNvPr id="13" name="Picture 6" descr="орн2"/>
          <p:cNvPicPr/>
          <p:nvPr/>
        </p:nvPicPr>
        <p:blipFill>
          <a:blip r:embed="rId1"/>
          <a:stretch/>
        </p:blipFill>
        <p:spPr>
          <a:xfrm>
            <a:off x="0" y="36360"/>
            <a:ext cx="1544760" cy="67852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" name=""/>
          <p:cNvGraphicFramePr/>
          <p:nvPr/>
        </p:nvGraphicFramePr>
        <p:xfrm>
          <a:off x="1143000" y="404640"/>
          <a:ext cx="7715160" cy="5667480"/>
        </p:xfrm>
        <a:graphic>
          <a:graphicData uri="http://schemas.openxmlformats.org/drawingml/2006/table">
            <a:tbl>
              <a:tblPr/>
              <a:tblGrid>
                <a:gridCol w="7715160"/>
              </a:tblGrid>
              <a:tr h="5667480">
                <a:tc>
                  <a:txBody>
                    <a:bodyPr lIns="68760" rIns="6876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600" strike="noStrike" u="none">
                          <a:solidFill>
                            <a:srgbClr val="333399"/>
                          </a:solidFill>
                          <a:uFillTx/>
                          <a:latin typeface="Times New Roman"/>
                          <a:ea typeface="Times New Roman"/>
                        </a:rPr>
                        <a:t>Бөлім тақырыбы</a:t>
                      </a:r>
                      <a:r>
                        <a:rPr b="1" lang="kk-KZ" sz="3600" strike="noStrike" u="none">
                          <a:solidFill>
                            <a:srgbClr val="7030a0"/>
                          </a:solidFill>
                          <a:uFillTx/>
                          <a:latin typeface="Times New Roman"/>
                          <a:ea typeface="Times New Roman"/>
                        </a:rPr>
                        <a:t>: </a:t>
                      </a:r>
                      <a:r>
                        <a:rPr b="1" lang="kk-KZ" sz="36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Толғауы тоқсан қызыл тіл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600" strike="noStrike" u="none">
                          <a:solidFill>
                            <a:srgbClr val="333399"/>
                          </a:solidFill>
                          <a:uFillTx/>
                          <a:latin typeface="Times New Roman"/>
                          <a:ea typeface="Times New Roman"/>
                        </a:rPr>
                        <a:t>Сабақтың тақырыбы</a:t>
                      </a:r>
                      <a:r>
                        <a:rPr b="1" lang="kk-KZ" sz="3600" strike="noStrike" u="none">
                          <a:solidFill>
                            <a:srgbClr val="7030a0"/>
                          </a:solidFill>
                          <a:uFillTx/>
                          <a:latin typeface="Times New Roman"/>
                          <a:ea typeface="Times New Roman"/>
                        </a:rPr>
                        <a:t>:</a:t>
                      </a:r>
                      <a:r>
                        <a:rPr b="1" lang="kk-KZ" sz="36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Сөздің  пірі </a:t>
                      </a:r>
                      <a:r>
                        <a:rPr b="1" lang="en-US" sz="36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- </a:t>
                      </a:r>
                      <a:r>
                        <a:rPr b="1" lang="kk-KZ" sz="36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Сүйінбай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pic>
        <p:nvPicPr>
          <p:cNvPr id="15" name="Нарбек Балжан №51 мг [Ре275-0.wav" descr=""/>
          <p:cNvPicPr/>
          <p:nvPr/>
        </p:nvPicPr>
        <p:blipFill>
          <a:blip r:embed="rId2"/>
          <a:stretch/>
        </p:blipFill>
        <p:spPr>
          <a:xfrm>
            <a:off x="8632800" y="634680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ransition spd="slow" advTm="28000">
    <p:checker dir="horz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орн2"/>
          <p:cNvPicPr/>
          <p:nvPr/>
        </p:nvPicPr>
        <p:blipFill>
          <a:blip r:embed="rId1"/>
          <a:stretch/>
        </p:blipFill>
        <p:spPr>
          <a:xfrm>
            <a:off x="0" y="36360"/>
            <a:ext cx="1544760" cy="6785280"/>
          </a:xfrm>
          <a:prstGeom prst="rect">
            <a:avLst/>
          </a:prstGeom>
          <a:ln w="0">
            <a:noFill/>
          </a:ln>
        </p:spPr>
      </p:pic>
      <p:pic>
        <p:nvPicPr>
          <p:cNvPr id="17" name="Picture 5" descr="орн2"/>
          <p:cNvPicPr/>
          <p:nvPr/>
        </p:nvPicPr>
        <p:blipFill>
          <a:blip r:embed="rId2"/>
          <a:stretch/>
        </p:blipFill>
        <p:spPr>
          <a:xfrm>
            <a:off x="7823160" y="-22320"/>
            <a:ext cx="1258920" cy="7478640"/>
          </a:xfrm>
          <a:prstGeom prst="rect">
            <a:avLst/>
          </a:prstGeom>
          <a:ln w="0">
            <a:noFill/>
          </a:ln>
        </p:spPr>
      </p:pic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57160" y="2857320"/>
            <a:ext cx="777240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4000" strike="noStrike" u="none">
                <a:solidFill>
                  <a:srgbClr val="000000"/>
                </a:solidFill>
                <a:uFillTx/>
                <a:latin typeface="Arial"/>
              </a:rPr>
              <a:t>САБАҚ МАҚСАТЫ: ШЫҒАРМА ҮЗІНДІЛЕРІМЕН ЖҰМЫС ЖАСАЙДЫ</a:t>
            </a:r>
            <a:br>
              <a:rPr sz="4000"/>
            </a:br>
            <a:endParaRPr b="0" lang="ru-RU" sz="4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071720" y="571320"/>
            <a:ext cx="7772400" cy="1500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600" strike="noStrike" u="none">
                <a:solidFill>
                  <a:srgbClr val="000000"/>
                </a:solidFill>
                <a:uFillTx/>
                <a:latin typeface="Arial"/>
              </a:rPr>
              <a:t>Оқу мақсаты: Шығарма үзінділерімен жұмыс </a:t>
            </a: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(</a:t>
            </a:r>
            <a:r>
              <a:rPr b="0" lang="ru-RU" sz="3600" strike="noStrike" u="none">
                <a:solidFill>
                  <a:srgbClr val="000000"/>
                </a:solidFill>
                <a:uFillTx/>
                <a:latin typeface="Arial"/>
              </a:rPr>
              <a:t>Т\Ж2)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0" name="Нарбек Балжан №51 мг [Ре289.wav" descr=""/>
          <p:cNvPicPr/>
          <p:nvPr/>
        </p:nvPicPr>
        <p:blipFill>
          <a:blip r:embed="rId3"/>
          <a:stretch/>
        </p:blipFill>
        <p:spPr>
          <a:xfrm>
            <a:off x="8632800" y="634680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ransition spd="med" advTm="15000">
    <p:diamond/>
  </p:transition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6" descr="орн2"/>
          <p:cNvPicPr/>
          <p:nvPr/>
        </p:nvPicPr>
        <p:blipFill>
          <a:blip r:embed="rId1"/>
          <a:stretch/>
        </p:blipFill>
        <p:spPr>
          <a:xfrm>
            <a:off x="0" y="36360"/>
            <a:ext cx="1739880" cy="6821640"/>
          </a:xfrm>
          <a:prstGeom prst="rect">
            <a:avLst/>
          </a:prstGeom>
          <a:ln w="0">
            <a:noFill/>
          </a:ln>
        </p:spPr>
      </p:pic>
      <p:pic>
        <p:nvPicPr>
          <p:cNvPr id="22" name="Picture 5" descr="орн2"/>
          <p:cNvPicPr/>
          <p:nvPr/>
        </p:nvPicPr>
        <p:blipFill>
          <a:blip r:embed="rId2"/>
          <a:stretch/>
        </p:blipFill>
        <p:spPr>
          <a:xfrm>
            <a:off x="7404120" y="0"/>
            <a:ext cx="1739880" cy="6821640"/>
          </a:xfrm>
          <a:prstGeom prst="rect">
            <a:avLst/>
          </a:prstGeom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785960" y="356760"/>
            <a:ext cx="59292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00"/>
                </a:solidFill>
                <a:uFillTx/>
                <a:latin typeface="Times New Roman"/>
                <a:ea typeface="Times New Roman"/>
              </a:rPr>
              <a:t>Үзіндіден ақын айтқысы келген ойды анықтаңыз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4" name="Объект 5" descr=""/>
          <p:cNvPicPr/>
          <p:nvPr/>
        </p:nvPicPr>
        <p:blipFill>
          <a:blip r:embed="rId3"/>
          <a:stretch/>
        </p:blipFill>
        <p:spPr>
          <a:xfrm>
            <a:off x="1279440" y="1206360"/>
            <a:ext cx="6419880" cy="5072040"/>
          </a:xfrm>
          <a:prstGeom prst="rect">
            <a:avLst/>
          </a:prstGeom>
          <a:ln w="0">
            <a:noFill/>
          </a:ln>
        </p:spPr>
      </p:pic>
      <p:pic>
        <p:nvPicPr>
          <p:cNvPr id="25" name="Нарбек Балжан №51 мг [Ре273.wav" descr=""/>
          <p:cNvPicPr/>
          <p:nvPr/>
        </p:nvPicPr>
        <p:blipFill>
          <a:blip r:embed="rId4"/>
          <a:stretch/>
        </p:blipFill>
        <p:spPr>
          <a:xfrm>
            <a:off x="8632800" y="634680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ransition spd="slow" advTm="5000">
    <p:checker dir="horz"/>
  </p:transition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85aaad"/>
            </a:gs>
            <a:gs pos="100000">
              <a:srgbClr val="afe0e4"/>
            </a:gs>
          </a:gsLst>
          <a:lin ang="162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Схема 5" descr=""/>
          <p:cNvPicPr/>
          <p:nvPr/>
        </p:nvPicPr>
        <p:blipFill>
          <a:blip r:embed="rId1"/>
          <a:stretch/>
        </p:blipFill>
        <p:spPr>
          <a:xfrm>
            <a:off x="317520" y="1163520"/>
            <a:ext cx="8077320" cy="5511960"/>
          </a:xfrm>
          <a:prstGeom prst="rect">
            <a:avLst/>
          </a:prstGeom>
          <a:ln w="0">
            <a:noFill/>
          </a:ln>
        </p:spPr>
      </p:pic>
    </p:spTree>
  </p:cSld>
  <p:transition spd="med">
    <p:diamond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«Кім тапқыр?» ойыны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Берілген екі үзіндіні оқып,тобықтай түйін болатын мақал жазыңыз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diamond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0000"/>
                </a:solidFill>
                <a:uFillTx/>
                <a:latin typeface="Arial"/>
              </a:rPr>
              <a:t>Дескриптор: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Нақты  мәліметтерді ескереді;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Ақпараттарға негіздеп, мақал жазады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diamond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Қорытынды: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Шығарма үзінділерімен жұмыс жасадыңыз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diamond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2011-02-07T18:24:49Z</dcterms:created>
  <dc:creator>XTreme</dc:creator>
  <dc:description/>
  <dc:language>ru-RU</dc:language>
  <cp:lastModifiedBy>user</cp:lastModifiedBy>
  <dcterms:modified xsi:type="dcterms:W3CDTF">2020-11-21T16:24:13Z</dcterms:modified>
  <cp:revision>65</cp:revision>
  <dc:subject/>
  <dc:title>Слайд 1</dc:title>
</cp:coreProperties>
</file>