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22"/>
  </p:notesMasterIdLst>
  <p:sldIdLst>
    <p:sldId id="374" r:id="rId2"/>
    <p:sldId id="432" r:id="rId3"/>
    <p:sldId id="459" r:id="rId4"/>
    <p:sldId id="480" r:id="rId5"/>
    <p:sldId id="474" r:id="rId6"/>
    <p:sldId id="475" r:id="rId7"/>
    <p:sldId id="476" r:id="rId8"/>
    <p:sldId id="464" r:id="rId9"/>
    <p:sldId id="463" r:id="rId10"/>
    <p:sldId id="481" r:id="rId11"/>
    <p:sldId id="465" r:id="rId12"/>
    <p:sldId id="466" r:id="rId13"/>
    <p:sldId id="467" r:id="rId14"/>
    <p:sldId id="469" r:id="rId15"/>
    <p:sldId id="471" r:id="rId16"/>
    <p:sldId id="472" r:id="rId17"/>
    <p:sldId id="477" r:id="rId18"/>
    <p:sldId id="478" r:id="rId19"/>
    <p:sldId id="482" r:id="rId20"/>
    <p:sldId id="4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erke Kirbaeva" initials="A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995" autoAdjust="0"/>
    <p:restoredTop sz="93772" autoAdjust="0"/>
  </p:normalViewPr>
  <p:slideViewPr>
    <p:cSldViewPr snapToGrid="0">
      <p:cViewPr>
        <p:scale>
          <a:sx n="80" d="100"/>
          <a:sy n="80" d="100"/>
        </p:scale>
        <p:origin x="-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39273-18E7-425B-9335-6D26E603C61D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19BB300-E001-4B52-B7EB-0FD6378295B6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1</a:t>
          </a:r>
          <a:endParaRPr lang="ru-RU" dirty="0">
            <a:solidFill>
              <a:srgbClr val="0070C0"/>
            </a:solidFill>
          </a:endParaRPr>
        </a:p>
      </dgm:t>
    </dgm:pt>
    <dgm:pt modelId="{12704D48-0CF9-4308-BE81-5EA976CA1E34}" type="parTrans" cxnId="{0A03D278-CB9F-488F-B3B2-9B994D8C70CE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EF083782-08D3-4737-AE8F-FD591D7750BF}" type="sibTrans" cxnId="{0A03D278-CB9F-488F-B3B2-9B994D8C70CE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50DA4F6D-35B7-4219-879E-F0DCA45177BB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Абай Құнанбаев</a:t>
          </a:r>
          <a:endParaRPr lang="ru-RU" dirty="0">
            <a:solidFill>
              <a:srgbClr val="0070C0"/>
            </a:solidFill>
          </a:endParaRPr>
        </a:p>
      </dgm:t>
    </dgm:pt>
    <dgm:pt modelId="{593C1621-0CEC-4191-836A-97C61D467E80}" type="parTrans" cxnId="{458526C4-3EB0-468B-B377-1CA4A22F152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B091E3E-6EDB-4001-8516-263F2F961DC2}" type="sibTrans" cxnId="{458526C4-3EB0-468B-B377-1CA4A22F152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F2F3905E-3ACC-44B4-B3AA-4A415DEFDC32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2</a:t>
          </a:r>
          <a:endParaRPr lang="ru-RU" dirty="0">
            <a:solidFill>
              <a:srgbClr val="0070C0"/>
            </a:solidFill>
          </a:endParaRPr>
        </a:p>
      </dgm:t>
    </dgm:pt>
    <dgm:pt modelId="{63F707F1-3DB1-4A2B-8E3C-E15F72F9ACCD}" type="parTrans" cxnId="{5A9C0D83-0833-4D53-A519-6A8D4A5F72FE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947E4DA7-CD05-49AA-BA4C-708D9DE0C02F}" type="sibTrans" cxnId="{5A9C0D83-0833-4D53-A519-6A8D4A5F72FE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327A93C6-53CB-4CF2-8EB6-6478D0A3066E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Бердібек Соқпақбаев</a:t>
          </a:r>
          <a:endParaRPr lang="ru-RU" dirty="0">
            <a:solidFill>
              <a:srgbClr val="0070C0"/>
            </a:solidFill>
          </a:endParaRPr>
        </a:p>
      </dgm:t>
    </dgm:pt>
    <dgm:pt modelId="{8C3873A2-CBE3-4254-905F-74B456695EEB}" type="parTrans" cxnId="{34957CA4-7BE8-4F27-8E8A-10C14065BE91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521FC205-F369-4CF3-8AC2-2E593883763C}" type="sibTrans" cxnId="{34957CA4-7BE8-4F27-8E8A-10C14065BE91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0310C0B-567F-445F-BFF1-4D2728EDF3C0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3</a:t>
          </a:r>
          <a:endParaRPr lang="ru-RU" dirty="0">
            <a:solidFill>
              <a:srgbClr val="0070C0"/>
            </a:solidFill>
          </a:endParaRPr>
        </a:p>
      </dgm:t>
    </dgm:pt>
    <dgm:pt modelId="{6D91A861-CF4B-4EA5-8926-67B9B2F8569A}" type="parTrans" cxnId="{9312CBD0-7BB5-4D50-A1E7-9E9CF7D15FB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3477C125-E204-4586-9AC1-ACDB633AC3CC}" type="sibTrans" cxnId="{9312CBD0-7BB5-4D50-A1E7-9E9CF7D15FB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FCDCBAA2-DBCD-45B6-9445-E11C894F084E}">
      <dgm:prSet phldrT="[Текст]"/>
      <dgm:spPr/>
      <dgm:t>
        <a:bodyPr/>
        <a:lstStyle/>
        <a:p>
          <a:r>
            <a:rPr lang="kk-KZ" smtClean="0">
              <a:solidFill>
                <a:srgbClr val="0070C0"/>
              </a:solidFill>
            </a:rPr>
            <a:t>Ыбырай Алтынсарин</a:t>
          </a:r>
          <a:endParaRPr lang="ru-RU" dirty="0">
            <a:solidFill>
              <a:srgbClr val="0070C0"/>
            </a:solidFill>
          </a:endParaRPr>
        </a:p>
      </dgm:t>
    </dgm:pt>
    <dgm:pt modelId="{7EB5D2B0-EB83-4FC3-BB09-601C7B800B3A}" type="parTrans" cxnId="{50B0A147-B4B5-4965-9F67-512304DFC5A9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4A410E59-59FE-491A-9FE4-6938FD59E8BD}" type="sibTrans" cxnId="{50B0A147-B4B5-4965-9F67-512304DFC5A9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CDF8DFA-3B1A-4F73-A521-031CBEAB54A0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4</a:t>
          </a:r>
          <a:endParaRPr lang="ru-RU" dirty="0">
            <a:solidFill>
              <a:srgbClr val="0070C0"/>
            </a:solidFill>
          </a:endParaRPr>
        </a:p>
      </dgm:t>
    </dgm:pt>
    <dgm:pt modelId="{212D4BB0-9340-4B1E-B23D-6006F6B84D1D}" type="parTrans" cxnId="{66F15365-FDDE-489E-ACDE-E2F732FD60EC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99D69A70-F67E-472D-9AE6-C4285D82A6ED}" type="sibTrans" cxnId="{66F15365-FDDE-489E-ACDE-E2F732FD60EC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82E2481-6B53-4AEA-9E76-ADE5FEFA61D3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Қалқаман Сарин</a:t>
          </a:r>
          <a:endParaRPr lang="ru-RU" dirty="0">
            <a:solidFill>
              <a:srgbClr val="0070C0"/>
            </a:solidFill>
          </a:endParaRPr>
        </a:p>
      </dgm:t>
    </dgm:pt>
    <dgm:pt modelId="{7EDF7B52-A666-4BAC-B18D-41A889247F12}" type="parTrans" cxnId="{CAF2F496-8C32-479F-8736-433C5C6E2FC3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FC328EB0-FD9B-409E-83C7-B37C3CB72ED2}" type="sibTrans" cxnId="{CAF2F496-8C32-479F-8736-433C5C6E2FC3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C63932B-120E-4404-BA2A-C57971E1171A}" type="pres">
      <dgm:prSet presAssocID="{AE439273-18E7-425B-9335-6D26E603C6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43D217-35C2-4F0D-93F8-08DAD5463190}" type="pres">
      <dgm:prSet presAssocID="{C19BB300-E001-4B52-B7EB-0FD6378295B6}" presName="linNode" presStyleCnt="0"/>
      <dgm:spPr/>
    </dgm:pt>
    <dgm:pt modelId="{35ADBF57-058D-4583-B9EE-B31A810436A2}" type="pres">
      <dgm:prSet presAssocID="{C19BB300-E001-4B52-B7EB-0FD6378295B6}" presName="parentText" presStyleLbl="node1" presStyleIdx="0" presStyleCnt="4" custScaleX="316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00A6E-B52B-4D70-8B14-E9F786D29BC3}" type="pres">
      <dgm:prSet presAssocID="{C19BB300-E001-4B52-B7EB-0FD6378295B6}" presName="descendantText" presStyleLbl="alignAccFollowNode1" presStyleIdx="0" presStyleCnt="4" custScaleX="83616" custLinFactNeighborX="-2793" custLinFactNeighborY="-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08EB7-15D1-4F50-8355-0F6D742E92CA}" type="pres">
      <dgm:prSet presAssocID="{EF083782-08D3-4737-AE8F-FD591D7750BF}" presName="sp" presStyleCnt="0"/>
      <dgm:spPr/>
    </dgm:pt>
    <dgm:pt modelId="{FD535674-29D1-4D75-96B6-7FFC0CFA0646}" type="pres">
      <dgm:prSet presAssocID="{F2F3905E-3ACC-44B4-B3AA-4A415DEFDC32}" presName="linNode" presStyleCnt="0"/>
      <dgm:spPr/>
    </dgm:pt>
    <dgm:pt modelId="{91EED50F-5437-4524-9CD6-D29895318721}" type="pres">
      <dgm:prSet presAssocID="{F2F3905E-3ACC-44B4-B3AA-4A415DEFDC32}" presName="parentText" presStyleLbl="node1" presStyleIdx="1" presStyleCnt="4" custScaleX="30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3A9D6-8EDD-487F-B903-7A7078E05F06}" type="pres">
      <dgm:prSet presAssocID="{F2F3905E-3ACC-44B4-B3AA-4A415DEFDC32}" presName="descendantText" presStyleLbl="alignAccFollowNode1" presStyleIdx="1" presStyleCnt="4" custScaleX="82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D69D6-633E-448C-B605-78D63B22659D}" type="pres">
      <dgm:prSet presAssocID="{947E4DA7-CD05-49AA-BA4C-708D9DE0C02F}" presName="sp" presStyleCnt="0"/>
      <dgm:spPr/>
    </dgm:pt>
    <dgm:pt modelId="{D2CCFE8F-0A74-46C6-BCF9-5FDD3104A102}" type="pres">
      <dgm:prSet presAssocID="{B0310C0B-567F-445F-BFF1-4D2728EDF3C0}" presName="linNode" presStyleCnt="0"/>
      <dgm:spPr/>
    </dgm:pt>
    <dgm:pt modelId="{9068076E-39AB-4243-B64D-1429B8386571}" type="pres">
      <dgm:prSet presAssocID="{B0310C0B-567F-445F-BFF1-4D2728EDF3C0}" presName="parentText" presStyleLbl="node1" presStyleIdx="2" presStyleCnt="4" custScaleX="27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118B2-1AE0-4F0F-A605-006ADC436613}" type="pres">
      <dgm:prSet presAssocID="{B0310C0B-567F-445F-BFF1-4D2728EDF3C0}" presName="descendantText" presStyleLbl="alignAccFollowNode1" presStyleIdx="2" presStyleCnt="4" custScaleX="85077" custLinFactNeighborX="209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884B1-0634-40B5-9F1A-DB768A584EA4}" type="pres">
      <dgm:prSet presAssocID="{3477C125-E204-4586-9AC1-ACDB633AC3CC}" presName="sp" presStyleCnt="0"/>
      <dgm:spPr/>
    </dgm:pt>
    <dgm:pt modelId="{29D78C99-61ED-4D4D-89ED-551C9CEA878F}" type="pres">
      <dgm:prSet presAssocID="{BCDF8DFA-3B1A-4F73-A521-031CBEAB54A0}" presName="linNode" presStyleCnt="0"/>
      <dgm:spPr/>
    </dgm:pt>
    <dgm:pt modelId="{33EC5FB8-3A85-48E4-8350-A30DF304D6C5}" type="pres">
      <dgm:prSet presAssocID="{BCDF8DFA-3B1A-4F73-A521-031CBEAB54A0}" presName="parentText" presStyleLbl="node1" presStyleIdx="3" presStyleCnt="4" custScaleX="27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688E5-A62B-49B5-BA1D-EA2204294991}" type="pres">
      <dgm:prSet presAssocID="{BCDF8DFA-3B1A-4F73-A521-031CBEAB54A0}" presName="descendantText" presStyleLbl="alignAccFollowNode1" presStyleIdx="3" presStyleCnt="4" custScaleX="84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488A3-16CA-4C31-B6B2-8E41190D9B1A}" type="presOf" srcId="{B0310C0B-567F-445F-BFF1-4D2728EDF3C0}" destId="{9068076E-39AB-4243-B64D-1429B8386571}" srcOrd="0" destOrd="0" presId="urn:microsoft.com/office/officeart/2005/8/layout/vList5"/>
    <dgm:cxn modelId="{936D7446-ABA9-43DA-A4C5-25EE4D903F68}" type="presOf" srcId="{BCDF8DFA-3B1A-4F73-A521-031CBEAB54A0}" destId="{33EC5FB8-3A85-48E4-8350-A30DF304D6C5}" srcOrd="0" destOrd="0" presId="urn:microsoft.com/office/officeart/2005/8/layout/vList5"/>
    <dgm:cxn modelId="{25D997A2-1CAB-4E66-AD80-8333E4D89467}" type="presOf" srcId="{AE439273-18E7-425B-9335-6D26E603C61D}" destId="{BC63932B-120E-4404-BA2A-C57971E1171A}" srcOrd="0" destOrd="0" presId="urn:microsoft.com/office/officeart/2005/8/layout/vList5"/>
    <dgm:cxn modelId="{CAF2F496-8C32-479F-8736-433C5C6E2FC3}" srcId="{BCDF8DFA-3B1A-4F73-A521-031CBEAB54A0}" destId="{782E2481-6B53-4AEA-9E76-ADE5FEFA61D3}" srcOrd="0" destOrd="0" parTransId="{7EDF7B52-A666-4BAC-B18D-41A889247F12}" sibTransId="{FC328EB0-FD9B-409E-83C7-B37C3CB72ED2}"/>
    <dgm:cxn modelId="{378C9C43-82B8-46E5-B396-B664E049D7A1}" type="presOf" srcId="{C19BB300-E001-4B52-B7EB-0FD6378295B6}" destId="{35ADBF57-058D-4583-B9EE-B31A810436A2}" srcOrd="0" destOrd="0" presId="urn:microsoft.com/office/officeart/2005/8/layout/vList5"/>
    <dgm:cxn modelId="{86E2F919-4DCB-4FB0-AC18-7E1DFE2805A4}" type="presOf" srcId="{F2F3905E-3ACC-44B4-B3AA-4A415DEFDC32}" destId="{91EED50F-5437-4524-9CD6-D29895318721}" srcOrd="0" destOrd="0" presId="urn:microsoft.com/office/officeart/2005/8/layout/vList5"/>
    <dgm:cxn modelId="{019DB1AD-3CFE-47A1-A75A-7F15F97621A1}" type="presOf" srcId="{327A93C6-53CB-4CF2-8EB6-6478D0A3066E}" destId="{BE83A9D6-8EDD-487F-B903-7A7078E05F06}" srcOrd="0" destOrd="0" presId="urn:microsoft.com/office/officeart/2005/8/layout/vList5"/>
    <dgm:cxn modelId="{5A9C0D83-0833-4D53-A519-6A8D4A5F72FE}" srcId="{AE439273-18E7-425B-9335-6D26E603C61D}" destId="{F2F3905E-3ACC-44B4-B3AA-4A415DEFDC32}" srcOrd="1" destOrd="0" parTransId="{63F707F1-3DB1-4A2B-8E3C-E15F72F9ACCD}" sibTransId="{947E4DA7-CD05-49AA-BA4C-708D9DE0C02F}"/>
    <dgm:cxn modelId="{34957CA4-7BE8-4F27-8E8A-10C14065BE91}" srcId="{F2F3905E-3ACC-44B4-B3AA-4A415DEFDC32}" destId="{327A93C6-53CB-4CF2-8EB6-6478D0A3066E}" srcOrd="0" destOrd="0" parTransId="{8C3873A2-CBE3-4254-905F-74B456695EEB}" sibTransId="{521FC205-F369-4CF3-8AC2-2E593883763C}"/>
    <dgm:cxn modelId="{458526C4-3EB0-468B-B377-1CA4A22F1526}" srcId="{C19BB300-E001-4B52-B7EB-0FD6378295B6}" destId="{50DA4F6D-35B7-4219-879E-F0DCA45177BB}" srcOrd="0" destOrd="0" parTransId="{593C1621-0CEC-4191-836A-97C61D467E80}" sibTransId="{1B091E3E-6EDB-4001-8516-263F2F961DC2}"/>
    <dgm:cxn modelId="{0A03D278-CB9F-488F-B3B2-9B994D8C70CE}" srcId="{AE439273-18E7-425B-9335-6D26E603C61D}" destId="{C19BB300-E001-4B52-B7EB-0FD6378295B6}" srcOrd="0" destOrd="0" parTransId="{12704D48-0CF9-4308-BE81-5EA976CA1E34}" sibTransId="{EF083782-08D3-4737-AE8F-FD591D7750BF}"/>
    <dgm:cxn modelId="{13EBD028-49D4-4928-B1C9-E9EE692CDAC5}" type="presOf" srcId="{782E2481-6B53-4AEA-9E76-ADE5FEFA61D3}" destId="{893688E5-A62B-49B5-BA1D-EA2204294991}" srcOrd="0" destOrd="0" presId="urn:microsoft.com/office/officeart/2005/8/layout/vList5"/>
    <dgm:cxn modelId="{50B0A147-B4B5-4965-9F67-512304DFC5A9}" srcId="{B0310C0B-567F-445F-BFF1-4D2728EDF3C0}" destId="{FCDCBAA2-DBCD-45B6-9445-E11C894F084E}" srcOrd="0" destOrd="0" parTransId="{7EB5D2B0-EB83-4FC3-BB09-601C7B800B3A}" sibTransId="{4A410E59-59FE-491A-9FE4-6938FD59E8BD}"/>
    <dgm:cxn modelId="{9312CBD0-7BB5-4D50-A1E7-9E9CF7D15FB2}" srcId="{AE439273-18E7-425B-9335-6D26E603C61D}" destId="{B0310C0B-567F-445F-BFF1-4D2728EDF3C0}" srcOrd="2" destOrd="0" parTransId="{6D91A861-CF4B-4EA5-8926-67B9B2F8569A}" sibTransId="{3477C125-E204-4586-9AC1-ACDB633AC3CC}"/>
    <dgm:cxn modelId="{9276786C-4601-4AD2-81F7-2B986FCE508C}" type="presOf" srcId="{FCDCBAA2-DBCD-45B6-9445-E11C894F084E}" destId="{1F0118B2-1AE0-4F0F-A605-006ADC436613}" srcOrd="0" destOrd="0" presId="urn:microsoft.com/office/officeart/2005/8/layout/vList5"/>
    <dgm:cxn modelId="{092D3475-AA30-4B21-935A-1C3CC3D7A228}" type="presOf" srcId="{50DA4F6D-35B7-4219-879E-F0DCA45177BB}" destId="{AF000A6E-B52B-4D70-8B14-E9F786D29BC3}" srcOrd="0" destOrd="0" presId="urn:microsoft.com/office/officeart/2005/8/layout/vList5"/>
    <dgm:cxn modelId="{66F15365-FDDE-489E-ACDE-E2F732FD60EC}" srcId="{AE439273-18E7-425B-9335-6D26E603C61D}" destId="{BCDF8DFA-3B1A-4F73-A521-031CBEAB54A0}" srcOrd="3" destOrd="0" parTransId="{212D4BB0-9340-4B1E-B23D-6006F6B84D1D}" sibTransId="{99D69A70-F67E-472D-9AE6-C4285D82A6ED}"/>
    <dgm:cxn modelId="{D4550F65-5EAE-417E-B93C-EAFAF1C1EBF0}" type="presParOf" srcId="{BC63932B-120E-4404-BA2A-C57971E1171A}" destId="{5743D217-35C2-4F0D-93F8-08DAD5463190}" srcOrd="0" destOrd="0" presId="urn:microsoft.com/office/officeart/2005/8/layout/vList5"/>
    <dgm:cxn modelId="{4FBE1838-B1DF-4EF1-820D-656C7D8413AE}" type="presParOf" srcId="{5743D217-35C2-4F0D-93F8-08DAD5463190}" destId="{35ADBF57-058D-4583-B9EE-B31A810436A2}" srcOrd="0" destOrd="0" presId="urn:microsoft.com/office/officeart/2005/8/layout/vList5"/>
    <dgm:cxn modelId="{6837903F-8731-48CA-9395-A3BCDC759C28}" type="presParOf" srcId="{5743D217-35C2-4F0D-93F8-08DAD5463190}" destId="{AF000A6E-B52B-4D70-8B14-E9F786D29BC3}" srcOrd="1" destOrd="0" presId="urn:microsoft.com/office/officeart/2005/8/layout/vList5"/>
    <dgm:cxn modelId="{663AEFDF-7628-4CA8-8A23-E67DAFFF8A94}" type="presParOf" srcId="{BC63932B-120E-4404-BA2A-C57971E1171A}" destId="{34D08EB7-15D1-4F50-8355-0F6D742E92CA}" srcOrd="1" destOrd="0" presId="urn:microsoft.com/office/officeart/2005/8/layout/vList5"/>
    <dgm:cxn modelId="{99093E52-5B80-4831-A30C-1FAB1B2710A3}" type="presParOf" srcId="{BC63932B-120E-4404-BA2A-C57971E1171A}" destId="{FD535674-29D1-4D75-96B6-7FFC0CFA0646}" srcOrd="2" destOrd="0" presId="urn:microsoft.com/office/officeart/2005/8/layout/vList5"/>
    <dgm:cxn modelId="{E7A07A0F-591C-4D2F-BF80-5841E565BE0B}" type="presParOf" srcId="{FD535674-29D1-4D75-96B6-7FFC0CFA0646}" destId="{91EED50F-5437-4524-9CD6-D29895318721}" srcOrd="0" destOrd="0" presId="urn:microsoft.com/office/officeart/2005/8/layout/vList5"/>
    <dgm:cxn modelId="{147905A4-98A7-4E2F-8C1E-1F17B1FA53B9}" type="presParOf" srcId="{FD535674-29D1-4D75-96B6-7FFC0CFA0646}" destId="{BE83A9D6-8EDD-487F-B903-7A7078E05F06}" srcOrd="1" destOrd="0" presId="urn:microsoft.com/office/officeart/2005/8/layout/vList5"/>
    <dgm:cxn modelId="{78202FF1-6A53-43FB-9580-AFC41EC12857}" type="presParOf" srcId="{BC63932B-120E-4404-BA2A-C57971E1171A}" destId="{16CD69D6-633E-448C-B605-78D63B22659D}" srcOrd="3" destOrd="0" presId="urn:microsoft.com/office/officeart/2005/8/layout/vList5"/>
    <dgm:cxn modelId="{24ED81A7-C550-41BA-ACD4-ECFDB118E4A6}" type="presParOf" srcId="{BC63932B-120E-4404-BA2A-C57971E1171A}" destId="{D2CCFE8F-0A74-46C6-BCF9-5FDD3104A102}" srcOrd="4" destOrd="0" presId="urn:microsoft.com/office/officeart/2005/8/layout/vList5"/>
    <dgm:cxn modelId="{8BAAF38D-8512-4EA1-B625-74980CAF442A}" type="presParOf" srcId="{D2CCFE8F-0A74-46C6-BCF9-5FDD3104A102}" destId="{9068076E-39AB-4243-B64D-1429B8386571}" srcOrd="0" destOrd="0" presId="urn:microsoft.com/office/officeart/2005/8/layout/vList5"/>
    <dgm:cxn modelId="{1ACC8EB2-FC79-4716-AB66-224DAAA00DD7}" type="presParOf" srcId="{D2CCFE8F-0A74-46C6-BCF9-5FDD3104A102}" destId="{1F0118B2-1AE0-4F0F-A605-006ADC436613}" srcOrd="1" destOrd="0" presId="urn:microsoft.com/office/officeart/2005/8/layout/vList5"/>
    <dgm:cxn modelId="{AF9741D9-A3C0-4CAC-B66C-D5DC82F7AB99}" type="presParOf" srcId="{BC63932B-120E-4404-BA2A-C57971E1171A}" destId="{607884B1-0634-40B5-9F1A-DB768A584EA4}" srcOrd="5" destOrd="0" presId="urn:microsoft.com/office/officeart/2005/8/layout/vList5"/>
    <dgm:cxn modelId="{11E89E2C-DD82-46D8-87F7-1F8638472836}" type="presParOf" srcId="{BC63932B-120E-4404-BA2A-C57971E1171A}" destId="{29D78C99-61ED-4D4D-89ED-551C9CEA878F}" srcOrd="6" destOrd="0" presId="urn:microsoft.com/office/officeart/2005/8/layout/vList5"/>
    <dgm:cxn modelId="{9BF3202A-068D-475A-B290-35C1FB3CA3E5}" type="presParOf" srcId="{29D78C99-61ED-4D4D-89ED-551C9CEA878F}" destId="{33EC5FB8-3A85-48E4-8350-A30DF304D6C5}" srcOrd="0" destOrd="0" presId="urn:microsoft.com/office/officeart/2005/8/layout/vList5"/>
    <dgm:cxn modelId="{7946D5E7-25D8-4D4A-91F8-3C8E956A2C84}" type="presParOf" srcId="{29D78C99-61ED-4D4D-89ED-551C9CEA878F}" destId="{893688E5-A62B-49B5-BA1D-EA22042949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39273-18E7-425B-9335-6D26E603C61D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19BB300-E001-4B52-B7EB-0FD6378295B6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А)</a:t>
          </a:r>
          <a:endParaRPr lang="ru-RU" dirty="0">
            <a:solidFill>
              <a:srgbClr val="0070C0"/>
            </a:solidFill>
          </a:endParaRPr>
        </a:p>
      </dgm:t>
    </dgm:pt>
    <dgm:pt modelId="{12704D48-0CF9-4308-BE81-5EA976CA1E34}" type="parTrans" cxnId="{0A03D278-CB9F-488F-B3B2-9B994D8C70CE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EF083782-08D3-4737-AE8F-FD591D7750BF}" type="sibTrans" cxnId="{0A03D278-CB9F-488F-B3B2-9B994D8C70CE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50DA4F6D-35B7-4219-879E-F0DCA45177BB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«Ғылым таппай мақтанба»</a:t>
          </a:r>
          <a:endParaRPr lang="ru-RU" dirty="0">
            <a:solidFill>
              <a:srgbClr val="0070C0"/>
            </a:solidFill>
          </a:endParaRPr>
        </a:p>
      </dgm:t>
    </dgm:pt>
    <dgm:pt modelId="{593C1621-0CEC-4191-836A-97C61D467E80}" type="parTrans" cxnId="{458526C4-3EB0-468B-B377-1CA4A22F152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B091E3E-6EDB-4001-8516-263F2F961DC2}" type="sibTrans" cxnId="{458526C4-3EB0-468B-B377-1CA4A22F152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F2F3905E-3ACC-44B4-B3AA-4A415DEFDC32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Ә)</a:t>
          </a:r>
          <a:endParaRPr lang="ru-RU" dirty="0">
            <a:solidFill>
              <a:srgbClr val="0070C0"/>
            </a:solidFill>
          </a:endParaRPr>
        </a:p>
      </dgm:t>
    </dgm:pt>
    <dgm:pt modelId="{63F707F1-3DB1-4A2B-8E3C-E15F72F9ACCD}" type="parTrans" cxnId="{5A9C0D83-0833-4D53-A519-6A8D4A5F72FE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947E4DA7-CD05-49AA-BA4C-708D9DE0C02F}" type="sibTrans" cxnId="{5A9C0D83-0833-4D53-A519-6A8D4A5F72FE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327A93C6-53CB-4CF2-8EB6-6478D0A3066E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«Менің атым Қожа»</a:t>
          </a:r>
          <a:endParaRPr lang="ru-RU" dirty="0">
            <a:solidFill>
              <a:srgbClr val="0070C0"/>
            </a:solidFill>
          </a:endParaRPr>
        </a:p>
      </dgm:t>
    </dgm:pt>
    <dgm:pt modelId="{8C3873A2-CBE3-4254-905F-74B456695EEB}" type="parTrans" cxnId="{34957CA4-7BE8-4F27-8E8A-10C14065BE91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521FC205-F369-4CF3-8AC2-2E593883763C}" type="sibTrans" cxnId="{34957CA4-7BE8-4F27-8E8A-10C14065BE91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0310C0B-567F-445F-BFF1-4D2728EDF3C0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Б)</a:t>
          </a:r>
          <a:endParaRPr lang="ru-RU" dirty="0">
            <a:solidFill>
              <a:srgbClr val="0070C0"/>
            </a:solidFill>
          </a:endParaRPr>
        </a:p>
      </dgm:t>
    </dgm:pt>
    <dgm:pt modelId="{6D91A861-CF4B-4EA5-8926-67B9B2F8569A}" type="parTrans" cxnId="{9312CBD0-7BB5-4D50-A1E7-9E9CF7D15FB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3477C125-E204-4586-9AC1-ACDB633AC3CC}" type="sibTrans" cxnId="{9312CBD0-7BB5-4D50-A1E7-9E9CF7D15FB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FCDCBAA2-DBCD-45B6-9445-E11C894F084E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«Уа! Еркіндік! Сенсің менің ғажайып өлеңім!</a:t>
          </a:r>
          <a:endParaRPr lang="ru-RU" dirty="0">
            <a:solidFill>
              <a:srgbClr val="0070C0"/>
            </a:solidFill>
          </a:endParaRPr>
        </a:p>
      </dgm:t>
    </dgm:pt>
    <dgm:pt modelId="{7EB5D2B0-EB83-4FC3-BB09-601C7B800B3A}" type="parTrans" cxnId="{50B0A147-B4B5-4965-9F67-512304DFC5A9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4A410E59-59FE-491A-9FE4-6938FD59E8BD}" type="sibTrans" cxnId="{50B0A147-B4B5-4965-9F67-512304DFC5A9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CDF8DFA-3B1A-4F73-A521-031CBEAB54A0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В)</a:t>
          </a:r>
          <a:endParaRPr lang="ru-RU" dirty="0">
            <a:solidFill>
              <a:srgbClr val="0070C0"/>
            </a:solidFill>
          </a:endParaRPr>
        </a:p>
      </dgm:t>
    </dgm:pt>
    <dgm:pt modelId="{212D4BB0-9340-4B1E-B23D-6006F6B84D1D}" type="parTrans" cxnId="{66F15365-FDDE-489E-ACDE-E2F732FD60EC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99D69A70-F67E-472D-9AE6-C4285D82A6ED}" type="sibTrans" cxnId="{66F15365-FDDE-489E-ACDE-E2F732FD60EC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82E2481-6B53-4AEA-9E76-ADE5FEFA61D3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</a:rPr>
            <a:t>«Өнер</a:t>
          </a:r>
          <a:r>
            <a:rPr lang="ru-RU" dirty="0" smtClean="0">
              <a:solidFill>
                <a:srgbClr val="0070C0"/>
              </a:solidFill>
            </a:rPr>
            <a:t>-</a:t>
          </a:r>
          <a:r>
            <a:rPr lang="kk-KZ" dirty="0" smtClean="0">
              <a:solidFill>
                <a:srgbClr val="0070C0"/>
              </a:solidFill>
            </a:rPr>
            <a:t>білім бар жұрттар...»</a:t>
          </a:r>
          <a:endParaRPr lang="ru-RU" dirty="0">
            <a:solidFill>
              <a:srgbClr val="0070C0"/>
            </a:solidFill>
          </a:endParaRPr>
        </a:p>
      </dgm:t>
    </dgm:pt>
    <dgm:pt modelId="{7EDF7B52-A666-4BAC-B18D-41A889247F12}" type="parTrans" cxnId="{CAF2F496-8C32-479F-8736-433C5C6E2FC3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FC328EB0-FD9B-409E-83C7-B37C3CB72ED2}" type="sibTrans" cxnId="{CAF2F496-8C32-479F-8736-433C5C6E2FC3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C63932B-120E-4404-BA2A-C57971E1171A}" type="pres">
      <dgm:prSet presAssocID="{AE439273-18E7-425B-9335-6D26E603C6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43D217-35C2-4F0D-93F8-08DAD5463190}" type="pres">
      <dgm:prSet presAssocID="{C19BB300-E001-4B52-B7EB-0FD6378295B6}" presName="linNode" presStyleCnt="0"/>
      <dgm:spPr/>
    </dgm:pt>
    <dgm:pt modelId="{35ADBF57-058D-4583-B9EE-B31A810436A2}" type="pres">
      <dgm:prSet presAssocID="{C19BB300-E001-4B52-B7EB-0FD6378295B6}" presName="parentText" presStyleLbl="node1" presStyleIdx="0" presStyleCnt="4" custScaleX="316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00A6E-B52B-4D70-8B14-E9F786D29BC3}" type="pres">
      <dgm:prSet presAssocID="{C19BB300-E001-4B52-B7EB-0FD6378295B6}" presName="descendantText" presStyleLbl="alignAccFollowNode1" presStyleIdx="0" presStyleCnt="4" custScaleX="83616" custLinFactNeighborX="-2793" custLinFactNeighborY="-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08EB7-15D1-4F50-8355-0F6D742E92CA}" type="pres">
      <dgm:prSet presAssocID="{EF083782-08D3-4737-AE8F-FD591D7750BF}" presName="sp" presStyleCnt="0"/>
      <dgm:spPr/>
    </dgm:pt>
    <dgm:pt modelId="{FD535674-29D1-4D75-96B6-7FFC0CFA0646}" type="pres">
      <dgm:prSet presAssocID="{F2F3905E-3ACC-44B4-B3AA-4A415DEFDC32}" presName="linNode" presStyleCnt="0"/>
      <dgm:spPr/>
    </dgm:pt>
    <dgm:pt modelId="{91EED50F-5437-4524-9CD6-D29895318721}" type="pres">
      <dgm:prSet presAssocID="{F2F3905E-3ACC-44B4-B3AA-4A415DEFDC32}" presName="parentText" presStyleLbl="node1" presStyleIdx="1" presStyleCnt="4" custScaleX="30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3A9D6-8EDD-487F-B903-7A7078E05F06}" type="pres">
      <dgm:prSet presAssocID="{F2F3905E-3ACC-44B4-B3AA-4A415DEFDC32}" presName="descendantText" presStyleLbl="alignAccFollowNode1" presStyleIdx="1" presStyleCnt="4" custScaleX="82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D69D6-633E-448C-B605-78D63B22659D}" type="pres">
      <dgm:prSet presAssocID="{947E4DA7-CD05-49AA-BA4C-708D9DE0C02F}" presName="sp" presStyleCnt="0"/>
      <dgm:spPr/>
    </dgm:pt>
    <dgm:pt modelId="{D2CCFE8F-0A74-46C6-BCF9-5FDD3104A102}" type="pres">
      <dgm:prSet presAssocID="{B0310C0B-567F-445F-BFF1-4D2728EDF3C0}" presName="linNode" presStyleCnt="0"/>
      <dgm:spPr/>
    </dgm:pt>
    <dgm:pt modelId="{9068076E-39AB-4243-B64D-1429B8386571}" type="pres">
      <dgm:prSet presAssocID="{B0310C0B-567F-445F-BFF1-4D2728EDF3C0}" presName="parentText" presStyleLbl="node1" presStyleIdx="2" presStyleCnt="4" custScaleX="27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118B2-1AE0-4F0F-A605-006ADC436613}" type="pres">
      <dgm:prSet presAssocID="{B0310C0B-567F-445F-BFF1-4D2728EDF3C0}" presName="descendantText" presStyleLbl="alignAccFollowNode1" presStyleIdx="2" presStyleCnt="4" custScaleX="85077" custLinFactNeighborX="209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884B1-0634-40B5-9F1A-DB768A584EA4}" type="pres">
      <dgm:prSet presAssocID="{3477C125-E204-4586-9AC1-ACDB633AC3CC}" presName="sp" presStyleCnt="0"/>
      <dgm:spPr/>
    </dgm:pt>
    <dgm:pt modelId="{29D78C99-61ED-4D4D-89ED-551C9CEA878F}" type="pres">
      <dgm:prSet presAssocID="{BCDF8DFA-3B1A-4F73-A521-031CBEAB54A0}" presName="linNode" presStyleCnt="0"/>
      <dgm:spPr/>
    </dgm:pt>
    <dgm:pt modelId="{33EC5FB8-3A85-48E4-8350-A30DF304D6C5}" type="pres">
      <dgm:prSet presAssocID="{BCDF8DFA-3B1A-4F73-A521-031CBEAB54A0}" presName="parentText" presStyleLbl="node1" presStyleIdx="3" presStyleCnt="4" custScaleX="27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688E5-A62B-49B5-BA1D-EA2204294991}" type="pres">
      <dgm:prSet presAssocID="{BCDF8DFA-3B1A-4F73-A521-031CBEAB54A0}" presName="descendantText" presStyleLbl="alignAccFollowNode1" presStyleIdx="3" presStyleCnt="4" custScaleX="84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2F496-8C32-479F-8736-433C5C6E2FC3}" srcId="{BCDF8DFA-3B1A-4F73-A521-031CBEAB54A0}" destId="{782E2481-6B53-4AEA-9E76-ADE5FEFA61D3}" srcOrd="0" destOrd="0" parTransId="{7EDF7B52-A666-4BAC-B18D-41A889247F12}" sibTransId="{FC328EB0-FD9B-409E-83C7-B37C3CB72ED2}"/>
    <dgm:cxn modelId="{42CD5E72-1DC4-4CB2-A93D-E1DEA4D3566C}" type="presOf" srcId="{F2F3905E-3ACC-44B4-B3AA-4A415DEFDC32}" destId="{91EED50F-5437-4524-9CD6-D29895318721}" srcOrd="0" destOrd="0" presId="urn:microsoft.com/office/officeart/2005/8/layout/vList5"/>
    <dgm:cxn modelId="{8CC67081-0B91-476A-AE5C-1829DE6D2B7B}" type="presOf" srcId="{AE439273-18E7-425B-9335-6D26E603C61D}" destId="{BC63932B-120E-4404-BA2A-C57971E1171A}" srcOrd="0" destOrd="0" presId="urn:microsoft.com/office/officeart/2005/8/layout/vList5"/>
    <dgm:cxn modelId="{5A9C0D83-0833-4D53-A519-6A8D4A5F72FE}" srcId="{AE439273-18E7-425B-9335-6D26E603C61D}" destId="{F2F3905E-3ACC-44B4-B3AA-4A415DEFDC32}" srcOrd="1" destOrd="0" parTransId="{63F707F1-3DB1-4A2B-8E3C-E15F72F9ACCD}" sibTransId="{947E4DA7-CD05-49AA-BA4C-708D9DE0C02F}"/>
    <dgm:cxn modelId="{34957CA4-7BE8-4F27-8E8A-10C14065BE91}" srcId="{F2F3905E-3ACC-44B4-B3AA-4A415DEFDC32}" destId="{327A93C6-53CB-4CF2-8EB6-6478D0A3066E}" srcOrd="0" destOrd="0" parTransId="{8C3873A2-CBE3-4254-905F-74B456695EEB}" sibTransId="{521FC205-F369-4CF3-8AC2-2E593883763C}"/>
    <dgm:cxn modelId="{C05BA12C-2C33-42AB-BE77-AE921FF4481B}" type="presOf" srcId="{50DA4F6D-35B7-4219-879E-F0DCA45177BB}" destId="{AF000A6E-B52B-4D70-8B14-E9F786D29BC3}" srcOrd="0" destOrd="0" presId="urn:microsoft.com/office/officeart/2005/8/layout/vList5"/>
    <dgm:cxn modelId="{458526C4-3EB0-468B-B377-1CA4A22F1526}" srcId="{C19BB300-E001-4B52-B7EB-0FD6378295B6}" destId="{50DA4F6D-35B7-4219-879E-F0DCA45177BB}" srcOrd="0" destOrd="0" parTransId="{593C1621-0CEC-4191-836A-97C61D467E80}" sibTransId="{1B091E3E-6EDB-4001-8516-263F2F961DC2}"/>
    <dgm:cxn modelId="{22F26450-53CE-4E38-AA1A-582266D5D553}" type="presOf" srcId="{C19BB300-E001-4B52-B7EB-0FD6378295B6}" destId="{35ADBF57-058D-4583-B9EE-B31A810436A2}" srcOrd="0" destOrd="0" presId="urn:microsoft.com/office/officeart/2005/8/layout/vList5"/>
    <dgm:cxn modelId="{0A03D278-CB9F-488F-B3B2-9B994D8C70CE}" srcId="{AE439273-18E7-425B-9335-6D26E603C61D}" destId="{C19BB300-E001-4B52-B7EB-0FD6378295B6}" srcOrd="0" destOrd="0" parTransId="{12704D48-0CF9-4308-BE81-5EA976CA1E34}" sibTransId="{EF083782-08D3-4737-AE8F-FD591D7750BF}"/>
    <dgm:cxn modelId="{50B0A147-B4B5-4965-9F67-512304DFC5A9}" srcId="{B0310C0B-567F-445F-BFF1-4D2728EDF3C0}" destId="{FCDCBAA2-DBCD-45B6-9445-E11C894F084E}" srcOrd="0" destOrd="0" parTransId="{7EB5D2B0-EB83-4FC3-BB09-601C7B800B3A}" sibTransId="{4A410E59-59FE-491A-9FE4-6938FD59E8BD}"/>
    <dgm:cxn modelId="{B9821A89-2909-4EB0-BF88-87D984ED47C3}" type="presOf" srcId="{327A93C6-53CB-4CF2-8EB6-6478D0A3066E}" destId="{BE83A9D6-8EDD-487F-B903-7A7078E05F06}" srcOrd="0" destOrd="0" presId="urn:microsoft.com/office/officeart/2005/8/layout/vList5"/>
    <dgm:cxn modelId="{9312CBD0-7BB5-4D50-A1E7-9E9CF7D15FB2}" srcId="{AE439273-18E7-425B-9335-6D26E603C61D}" destId="{B0310C0B-567F-445F-BFF1-4D2728EDF3C0}" srcOrd="2" destOrd="0" parTransId="{6D91A861-CF4B-4EA5-8926-67B9B2F8569A}" sibTransId="{3477C125-E204-4586-9AC1-ACDB633AC3CC}"/>
    <dgm:cxn modelId="{01CADFC5-770B-498D-8EDE-32FA0FF59197}" type="presOf" srcId="{FCDCBAA2-DBCD-45B6-9445-E11C894F084E}" destId="{1F0118B2-1AE0-4F0F-A605-006ADC436613}" srcOrd="0" destOrd="0" presId="urn:microsoft.com/office/officeart/2005/8/layout/vList5"/>
    <dgm:cxn modelId="{9B883395-A6F1-4A25-87B0-315A93D97197}" type="presOf" srcId="{B0310C0B-567F-445F-BFF1-4D2728EDF3C0}" destId="{9068076E-39AB-4243-B64D-1429B8386571}" srcOrd="0" destOrd="0" presId="urn:microsoft.com/office/officeart/2005/8/layout/vList5"/>
    <dgm:cxn modelId="{08032E0B-744D-4B4C-A8DD-CDCEF886478D}" type="presOf" srcId="{782E2481-6B53-4AEA-9E76-ADE5FEFA61D3}" destId="{893688E5-A62B-49B5-BA1D-EA2204294991}" srcOrd="0" destOrd="0" presId="urn:microsoft.com/office/officeart/2005/8/layout/vList5"/>
    <dgm:cxn modelId="{66F15365-FDDE-489E-ACDE-E2F732FD60EC}" srcId="{AE439273-18E7-425B-9335-6D26E603C61D}" destId="{BCDF8DFA-3B1A-4F73-A521-031CBEAB54A0}" srcOrd="3" destOrd="0" parTransId="{212D4BB0-9340-4B1E-B23D-6006F6B84D1D}" sibTransId="{99D69A70-F67E-472D-9AE6-C4285D82A6ED}"/>
    <dgm:cxn modelId="{0D9BC861-5769-4002-A98B-A9B8D618CFD8}" type="presOf" srcId="{BCDF8DFA-3B1A-4F73-A521-031CBEAB54A0}" destId="{33EC5FB8-3A85-48E4-8350-A30DF304D6C5}" srcOrd="0" destOrd="0" presId="urn:microsoft.com/office/officeart/2005/8/layout/vList5"/>
    <dgm:cxn modelId="{7AFD728D-8647-42EC-8195-A57BCAD42791}" type="presParOf" srcId="{BC63932B-120E-4404-BA2A-C57971E1171A}" destId="{5743D217-35C2-4F0D-93F8-08DAD5463190}" srcOrd="0" destOrd="0" presId="urn:microsoft.com/office/officeart/2005/8/layout/vList5"/>
    <dgm:cxn modelId="{04B22098-AEBE-421F-9567-A0AEB7EF3595}" type="presParOf" srcId="{5743D217-35C2-4F0D-93F8-08DAD5463190}" destId="{35ADBF57-058D-4583-B9EE-B31A810436A2}" srcOrd="0" destOrd="0" presId="urn:microsoft.com/office/officeart/2005/8/layout/vList5"/>
    <dgm:cxn modelId="{74FB769F-0498-4490-9DC1-A5F150A66904}" type="presParOf" srcId="{5743D217-35C2-4F0D-93F8-08DAD5463190}" destId="{AF000A6E-B52B-4D70-8B14-E9F786D29BC3}" srcOrd="1" destOrd="0" presId="urn:microsoft.com/office/officeart/2005/8/layout/vList5"/>
    <dgm:cxn modelId="{C31F1CD9-7734-489C-B3AE-8BE8844A3D62}" type="presParOf" srcId="{BC63932B-120E-4404-BA2A-C57971E1171A}" destId="{34D08EB7-15D1-4F50-8355-0F6D742E92CA}" srcOrd="1" destOrd="0" presId="urn:microsoft.com/office/officeart/2005/8/layout/vList5"/>
    <dgm:cxn modelId="{425BA66F-AFEE-4FE9-B914-66F973F2CD17}" type="presParOf" srcId="{BC63932B-120E-4404-BA2A-C57971E1171A}" destId="{FD535674-29D1-4D75-96B6-7FFC0CFA0646}" srcOrd="2" destOrd="0" presId="urn:microsoft.com/office/officeart/2005/8/layout/vList5"/>
    <dgm:cxn modelId="{189551CF-8C93-4FFC-B8A6-43FB7A62AEFF}" type="presParOf" srcId="{FD535674-29D1-4D75-96B6-7FFC0CFA0646}" destId="{91EED50F-5437-4524-9CD6-D29895318721}" srcOrd="0" destOrd="0" presId="urn:microsoft.com/office/officeart/2005/8/layout/vList5"/>
    <dgm:cxn modelId="{1D4FB36B-BE53-4460-8EA6-1600DF91A2D5}" type="presParOf" srcId="{FD535674-29D1-4D75-96B6-7FFC0CFA0646}" destId="{BE83A9D6-8EDD-487F-B903-7A7078E05F06}" srcOrd="1" destOrd="0" presId="urn:microsoft.com/office/officeart/2005/8/layout/vList5"/>
    <dgm:cxn modelId="{FFA08161-B2A2-4723-9131-5CD68A77BA74}" type="presParOf" srcId="{BC63932B-120E-4404-BA2A-C57971E1171A}" destId="{16CD69D6-633E-448C-B605-78D63B22659D}" srcOrd="3" destOrd="0" presId="urn:microsoft.com/office/officeart/2005/8/layout/vList5"/>
    <dgm:cxn modelId="{623216A8-5DC4-4525-9293-A0253003EF61}" type="presParOf" srcId="{BC63932B-120E-4404-BA2A-C57971E1171A}" destId="{D2CCFE8F-0A74-46C6-BCF9-5FDD3104A102}" srcOrd="4" destOrd="0" presId="urn:microsoft.com/office/officeart/2005/8/layout/vList5"/>
    <dgm:cxn modelId="{CE7D84E9-BDEE-42E1-B28D-4DCA9D1143D7}" type="presParOf" srcId="{D2CCFE8F-0A74-46C6-BCF9-5FDD3104A102}" destId="{9068076E-39AB-4243-B64D-1429B8386571}" srcOrd="0" destOrd="0" presId="urn:microsoft.com/office/officeart/2005/8/layout/vList5"/>
    <dgm:cxn modelId="{05D743C2-256E-4F52-A8CE-030E2392799A}" type="presParOf" srcId="{D2CCFE8F-0A74-46C6-BCF9-5FDD3104A102}" destId="{1F0118B2-1AE0-4F0F-A605-006ADC436613}" srcOrd="1" destOrd="0" presId="urn:microsoft.com/office/officeart/2005/8/layout/vList5"/>
    <dgm:cxn modelId="{AEC655D9-AC3F-4F77-BA69-EB4F9AE5B9FD}" type="presParOf" srcId="{BC63932B-120E-4404-BA2A-C57971E1171A}" destId="{607884B1-0634-40B5-9F1A-DB768A584EA4}" srcOrd="5" destOrd="0" presId="urn:microsoft.com/office/officeart/2005/8/layout/vList5"/>
    <dgm:cxn modelId="{36F85EC4-910A-41FE-827E-069496711237}" type="presParOf" srcId="{BC63932B-120E-4404-BA2A-C57971E1171A}" destId="{29D78C99-61ED-4D4D-89ED-551C9CEA878F}" srcOrd="6" destOrd="0" presId="urn:microsoft.com/office/officeart/2005/8/layout/vList5"/>
    <dgm:cxn modelId="{B13C6265-A53C-4408-AC99-BA70E84D3D33}" type="presParOf" srcId="{29D78C99-61ED-4D4D-89ED-551C9CEA878F}" destId="{33EC5FB8-3A85-48E4-8350-A30DF304D6C5}" srcOrd="0" destOrd="0" presId="urn:microsoft.com/office/officeart/2005/8/layout/vList5"/>
    <dgm:cxn modelId="{561DF066-1124-4685-8B70-BBB8F6D0C733}" type="presParOf" srcId="{29D78C99-61ED-4D4D-89ED-551C9CEA878F}" destId="{893688E5-A62B-49B5-BA1D-EA22042949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439273-18E7-425B-9335-6D26E603C61D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19BB300-E001-4B52-B7EB-0FD6378295B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2704D48-0CF9-4308-BE81-5EA976CA1E34}" type="parTrans" cxnId="{0A03D278-CB9F-488F-B3B2-9B994D8C70CE}">
      <dgm:prSet/>
      <dgm:spPr/>
      <dgm:t>
        <a:bodyPr/>
        <a:lstStyle/>
        <a:p>
          <a:endParaRPr lang="ru-RU"/>
        </a:p>
      </dgm:t>
    </dgm:pt>
    <dgm:pt modelId="{EF083782-08D3-4737-AE8F-FD591D7750BF}" type="sibTrans" cxnId="{0A03D278-CB9F-488F-B3B2-9B994D8C70CE}">
      <dgm:prSet/>
      <dgm:spPr/>
      <dgm:t>
        <a:bodyPr/>
        <a:lstStyle/>
        <a:p>
          <a:endParaRPr lang="ru-RU"/>
        </a:p>
      </dgm:t>
    </dgm:pt>
    <dgm:pt modelId="{50DA4F6D-35B7-4219-879E-F0DCA45177BB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Абай Құнанбаев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3C1621-0CEC-4191-836A-97C61D467E80}" type="parTrans" cxnId="{458526C4-3EB0-468B-B377-1CA4A22F1526}">
      <dgm:prSet/>
      <dgm:spPr/>
      <dgm:t>
        <a:bodyPr/>
        <a:lstStyle/>
        <a:p>
          <a:endParaRPr lang="ru-RU"/>
        </a:p>
      </dgm:t>
    </dgm:pt>
    <dgm:pt modelId="{1B091E3E-6EDB-4001-8516-263F2F961DC2}" type="sibTrans" cxnId="{458526C4-3EB0-468B-B377-1CA4A22F1526}">
      <dgm:prSet/>
      <dgm:spPr/>
      <dgm:t>
        <a:bodyPr/>
        <a:lstStyle/>
        <a:p>
          <a:endParaRPr lang="ru-RU"/>
        </a:p>
      </dgm:t>
    </dgm:pt>
    <dgm:pt modelId="{F2F3905E-3ACC-44B4-B3AA-4A415DEFDC3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3F707F1-3DB1-4A2B-8E3C-E15F72F9ACCD}" type="parTrans" cxnId="{5A9C0D83-0833-4D53-A519-6A8D4A5F72FE}">
      <dgm:prSet/>
      <dgm:spPr/>
      <dgm:t>
        <a:bodyPr/>
        <a:lstStyle/>
        <a:p>
          <a:endParaRPr lang="ru-RU"/>
        </a:p>
      </dgm:t>
    </dgm:pt>
    <dgm:pt modelId="{947E4DA7-CD05-49AA-BA4C-708D9DE0C02F}" type="sibTrans" cxnId="{5A9C0D83-0833-4D53-A519-6A8D4A5F72FE}">
      <dgm:prSet/>
      <dgm:spPr/>
      <dgm:t>
        <a:bodyPr/>
        <a:lstStyle/>
        <a:p>
          <a:endParaRPr lang="ru-RU"/>
        </a:p>
      </dgm:t>
    </dgm:pt>
    <dgm:pt modelId="{327A93C6-53CB-4CF2-8EB6-6478D0A3066E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Бердібек Соқпақбаев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3873A2-CBE3-4254-905F-74B456695EEB}" type="parTrans" cxnId="{34957CA4-7BE8-4F27-8E8A-10C14065BE91}">
      <dgm:prSet/>
      <dgm:spPr/>
      <dgm:t>
        <a:bodyPr/>
        <a:lstStyle/>
        <a:p>
          <a:endParaRPr lang="ru-RU"/>
        </a:p>
      </dgm:t>
    </dgm:pt>
    <dgm:pt modelId="{521FC205-F369-4CF3-8AC2-2E593883763C}" type="sibTrans" cxnId="{34957CA4-7BE8-4F27-8E8A-10C14065BE91}">
      <dgm:prSet/>
      <dgm:spPr/>
      <dgm:t>
        <a:bodyPr/>
        <a:lstStyle/>
        <a:p>
          <a:endParaRPr lang="ru-RU"/>
        </a:p>
      </dgm:t>
    </dgm:pt>
    <dgm:pt modelId="{B0310C0B-567F-445F-BFF1-4D2728EDF3C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D91A861-CF4B-4EA5-8926-67B9B2F8569A}" type="parTrans" cxnId="{9312CBD0-7BB5-4D50-A1E7-9E9CF7D15FB2}">
      <dgm:prSet/>
      <dgm:spPr/>
      <dgm:t>
        <a:bodyPr/>
        <a:lstStyle/>
        <a:p>
          <a:endParaRPr lang="ru-RU"/>
        </a:p>
      </dgm:t>
    </dgm:pt>
    <dgm:pt modelId="{3477C125-E204-4586-9AC1-ACDB633AC3CC}" type="sibTrans" cxnId="{9312CBD0-7BB5-4D50-A1E7-9E9CF7D15FB2}">
      <dgm:prSet/>
      <dgm:spPr/>
      <dgm:t>
        <a:bodyPr/>
        <a:lstStyle/>
        <a:p>
          <a:endParaRPr lang="ru-RU"/>
        </a:p>
      </dgm:t>
    </dgm:pt>
    <dgm:pt modelId="{FCDCBAA2-DBCD-45B6-9445-E11C894F084E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Ыбырай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Алтынсарин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B5D2B0-EB83-4FC3-BB09-601C7B800B3A}" type="parTrans" cxnId="{50B0A147-B4B5-4965-9F67-512304DFC5A9}">
      <dgm:prSet/>
      <dgm:spPr/>
      <dgm:t>
        <a:bodyPr/>
        <a:lstStyle/>
        <a:p>
          <a:endParaRPr lang="ru-RU"/>
        </a:p>
      </dgm:t>
    </dgm:pt>
    <dgm:pt modelId="{4A410E59-59FE-491A-9FE4-6938FD59E8BD}" type="sibTrans" cxnId="{50B0A147-B4B5-4965-9F67-512304DFC5A9}">
      <dgm:prSet/>
      <dgm:spPr/>
      <dgm:t>
        <a:bodyPr/>
        <a:lstStyle/>
        <a:p>
          <a:endParaRPr lang="ru-RU"/>
        </a:p>
      </dgm:t>
    </dgm:pt>
    <dgm:pt modelId="{BCDF8DFA-3B1A-4F73-A521-031CBEAB54A0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212D4BB0-9340-4B1E-B23D-6006F6B84D1D}" type="parTrans" cxnId="{66F15365-FDDE-489E-ACDE-E2F732FD60EC}">
      <dgm:prSet/>
      <dgm:spPr/>
      <dgm:t>
        <a:bodyPr/>
        <a:lstStyle/>
        <a:p>
          <a:endParaRPr lang="ru-RU"/>
        </a:p>
      </dgm:t>
    </dgm:pt>
    <dgm:pt modelId="{99D69A70-F67E-472D-9AE6-C4285D82A6ED}" type="sibTrans" cxnId="{66F15365-FDDE-489E-ACDE-E2F732FD60EC}">
      <dgm:prSet/>
      <dgm:spPr/>
      <dgm:t>
        <a:bodyPr/>
        <a:lstStyle/>
        <a:p>
          <a:endParaRPr lang="ru-RU"/>
        </a:p>
      </dgm:t>
    </dgm:pt>
    <dgm:pt modelId="{782E2481-6B53-4AEA-9E76-ADE5FEFA61D3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Қалқаман Сарин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DF7B52-A666-4BAC-B18D-41A889247F12}" type="parTrans" cxnId="{CAF2F496-8C32-479F-8736-433C5C6E2FC3}">
      <dgm:prSet/>
      <dgm:spPr/>
      <dgm:t>
        <a:bodyPr/>
        <a:lstStyle/>
        <a:p>
          <a:endParaRPr lang="ru-RU"/>
        </a:p>
      </dgm:t>
    </dgm:pt>
    <dgm:pt modelId="{FC328EB0-FD9B-409E-83C7-B37C3CB72ED2}" type="sibTrans" cxnId="{CAF2F496-8C32-479F-8736-433C5C6E2FC3}">
      <dgm:prSet/>
      <dgm:spPr/>
      <dgm:t>
        <a:bodyPr/>
        <a:lstStyle/>
        <a:p>
          <a:endParaRPr lang="ru-RU"/>
        </a:p>
      </dgm:t>
    </dgm:pt>
    <dgm:pt modelId="{BC63932B-120E-4404-BA2A-C57971E1171A}" type="pres">
      <dgm:prSet presAssocID="{AE439273-18E7-425B-9335-6D26E603C6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43D217-35C2-4F0D-93F8-08DAD5463190}" type="pres">
      <dgm:prSet presAssocID="{C19BB300-E001-4B52-B7EB-0FD6378295B6}" presName="linNode" presStyleCnt="0"/>
      <dgm:spPr/>
    </dgm:pt>
    <dgm:pt modelId="{35ADBF57-058D-4583-B9EE-B31A810436A2}" type="pres">
      <dgm:prSet presAssocID="{C19BB300-E001-4B52-B7EB-0FD6378295B6}" presName="parentText" presStyleLbl="node1" presStyleIdx="0" presStyleCnt="4" custScaleX="316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00A6E-B52B-4D70-8B14-E9F786D29BC3}" type="pres">
      <dgm:prSet presAssocID="{C19BB300-E001-4B52-B7EB-0FD6378295B6}" presName="descendantText" presStyleLbl="alignAccFollowNode1" presStyleIdx="0" presStyleCnt="4" custScaleX="83616" custLinFactNeighborX="-2793" custLinFactNeighborY="-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08EB7-15D1-4F50-8355-0F6D742E92CA}" type="pres">
      <dgm:prSet presAssocID="{EF083782-08D3-4737-AE8F-FD591D7750BF}" presName="sp" presStyleCnt="0"/>
      <dgm:spPr/>
    </dgm:pt>
    <dgm:pt modelId="{FD535674-29D1-4D75-96B6-7FFC0CFA0646}" type="pres">
      <dgm:prSet presAssocID="{F2F3905E-3ACC-44B4-B3AA-4A415DEFDC32}" presName="linNode" presStyleCnt="0"/>
      <dgm:spPr/>
    </dgm:pt>
    <dgm:pt modelId="{91EED50F-5437-4524-9CD6-D29895318721}" type="pres">
      <dgm:prSet presAssocID="{F2F3905E-3ACC-44B4-B3AA-4A415DEFDC32}" presName="parentText" presStyleLbl="node1" presStyleIdx="1" presStyleCnt="4" custScaleX="30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3A9D6-8EDD-487F-B903-7A7078E05F06}" type="pres">
      <dgm:prSet presAssocID="{F2F3905E-3ACC-44B4-B3AA-4A415DEFDC32}" presName="descendantText" presStyleLbl="alignAccFollowNode1" presStyleIdx="1" presStyleCnt="4" custScaleX="82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D69D6-633E-448C-B605-78D63B22659D}" type="pres">
      <dgm:prSet presAssocID="{947E4DA7-CD05-49AA-BA4C-708D9DE0C02F}" presName="sp" presStyleCnt="0"/>
      <dgm:spPr/>
    </dgm:pt>
    <dgm:pt modelId="{D2CCFE8F-0A74-46C6-BCF9-5FDD3104A102}" type="pres">
      <dgm:prSet presAssocID="{B0310C0B-567F-445F-BFF1-4D2728EDF3C0}" presName="linNode" presStyleCnt="0"/>
      <dgm:spPr/>
    </dgm:pt>
    <dgm:pt modelId="{9068076E-39AB-4243-B64D-1429B8386571}" type="pres">
      <dgm:prSet presAssocID="{B0310C0B-567F-445F-BFF1-4D2728EDF3C0}" presName="parentText" presStyleLbl="node1" presStyleIdx="2" presStyleCnt="4" custScaleX="27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118B2-1AE0-4F0F-A605-006ADC436613}" type="pres">
      <dgm:prSet presAssocID="{B0310C0B-567F-445F-BFF1-4D2728EDF3C0}" presName="descendantText" presStyleLbl="alignAccFollowNode1" presStyleIdx="2" presStyleCnt="4" custScaleX="85077" custLinFactNeighborX="209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884B1-0634-40B5-9F1A-DB768A584EA4}" type="pres">
      <dgm:prSet presAssocID="{3477C125-E204-4586-9AC1-ACDB633AC3CC}" presName="sp" presStyleCnt="0"/>
      <dgm:spPr/>
    </dgm:pt>
    <dgm:pt modelId="{29D78C99-61ED-4D4D-89ED-551C9CEA878F}" type="pres">
      <dgm:prSet presAssocID="{BCDF8DFA-3B1A-4F73-A521-031CBEAB54A0}" presName="linNode" presStyleCnt="0"/>
      <dgm:spPr/>
    </dgm:pt>
    <dgm:pt modelId="{33EC5FB8-3A85-48E4-8350-A30DF304D6C5}" type="pres">
      <dgm:prSet presAssocID="{BCDF8DFA-3B1A-4F73-A521-031CBEAB54A0}" presName="parentText" presStyleLbl="node1" presStyleIdx="3" presStyleCnt="4" custScaleX="27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688E5-A62B-49B5-BA1D-EA2204294991}" type="pres">
      <dgm:prSet presAssocID="{BCDF8DFA-3B1A-4F73-A521-031CBEAB54A0}" presName="descendantText" presStyleLbl="alignAccFollowNode1" presStyleIdx="3" presStyleCnt="4" custScaleX="84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12CBD0-7BB5-4D50-A1E7-9E9CF7D15FB2}" srcId="{AE439273-18E7-425B-9335-6D26E603C61D}" destId="{B0310C0B-567F-445F-BFF1-4D2728EDF3C0}" srcOrd="2" destOrd="0" parTransId="{6D91A861-CF4B-4EA5-8926-67B9B2F8569A}" sibTransId="{3477C125-E204-4586-9AC1-ACDB633AC3CC}"/>
    <dgm:cxn modelId="{9E83BC01-23DD-48B9-A8E1-89DF911EB5DE}" type="presOf" srcId="{782E2481-6B53-4AEA-9E76-ADE5FEFA61D3}" destId="{893688E5-A62B-49B5-BA1D-EA2204294991}" srcOrd="0" destOrd="0" presId="urn:microsoft.com/office/officeart/2005/8/layout/vList5"/>
    <dgm:cxn modelId="{4C13EE99-F376-4907-8D13-E8A6F3B78531}" type="presOf" srcId="{50DA4F6D-35B7-4219-879E-F0DCA45177BB}" destId="{AF000A6E-B52B-4D70-8B14-E9F786D29BC3}" srcOrd="0" destOrd="0" presId="urn:microsoft.com/office/officeart/2005/8/layout/vList5"/>
    <dgm:cxn modelId="{66F15365-FDDE-489E-ACDE-E2F732FD60EC}" srcId="{AE439273-18E7-425B-9335-6D26E603C61D}" destId="{BCDF8DFA-3B1A-4F73-A521-031CBEAB54A0}" srcOrd="3" destOrd="0" parTransId="{212D4BB0-9340-4B1E-B23D-6006F6B84D1D}" sibTransId="{99D69A70-F67E-472D-9AE6-C4285D82A6ED}"/>
    <dgm:cxn modelId="{C5493C4E-7E1B-45E1-9453-269970A5B72A}" type="presOf" srcId="{327A93C6-53CB-4CF2-8EB6-6478D0A3066E}" destId="{BE83A9D6-8EDD-487F-B903-7A7078E05F06}" srcOrd="0" destOrd="0" presId="urn:microsoft.com/office/officeart/2005/8/layout/vList5"/>
    <dgm:cxn modelId="{1C52DA36-2C68-4E9C-AEF5-71E2953F0645}" type="presOf" srcId="{AE439273-18E7-425B-9335-6D26E603C61D}" destId="{BC63932B-120E-4404-BA2A-C57971E1171A}" srcOrd="0" destOrd="0" presId="urn:microsoft.com/office/officeart/2005/8/layout/vList5"/>
    <dgm:cxn modelId="{02B906D4-E6BE-448F-8C82-A21ECE2ED289}" type="presOf" srcId="{F2F3905E-3ACC-44B4-B3AA-4A415DEFDC32}" destId="{91EED50F-5437-4524-9CD6-D29895318721}" srcOrd="0" destOrd="0" presId="urn:microsoft.com/office/officeart/2005/8/layout/vList5"/>
    <dgm:cxn modelId="{864A000F-2515-4246-ABBD-8753C6F682F8}" type="presOf" srcId="{BCDF8DFA-3B1A-4F73-A521-031CBEAB54A0}" destId="{33EC5FB8-3A85-48E4-8350-A30DF304D6C5}" srcOrd="0" destOrd="0" presId="urn:microsoft.com/office/officeart/2005/8/layout/vList5"/>
    <dgm:cxn modelId="{C0F196EC-B932-48F9-A32A-06B03A6AC19E}" type="presOf" srcId="{C19BB300-E001-4B52-B7EB-0FD6378295B6}" destId="{35ADBF57-058D-4583-B9EE-B31A810436A2}" srcOrd="0" destOrd="0" presId="urn:microsoft.com/office/officeart/2005/8/layout/vList5"/>
    <dgm:cxn modelId="{458526C4-3EB0-468B-B377-1CA4A22F1526}" srcId="{C19BB300-E001-4B52-B7EB-0FD6378295B6}" destId="{50DA4F6D-35B7-4219-879E-F0DCA45177BB}" srcOrd="0" destOrd="0" parTransId="{593C1621-0CEC-4191-836A-97C61D467E80}" sibTransId="{1B091E3E-6EDB-4001-8516-263F2F961DC2}"/>
    <dgm:cxn modelId="{34957CA4-7BE8-4F27-8E8A-10C14065BE91}" srcId="{F2F3905E-3ACC-44B4-B3AA-4A415DEFDC32}" destId="{327A93C6-53CB-4CF2-8EB6-6478D0A3066E}" srcOrd="0" destOrd="0" parTransId="{8C3873A2-CBE3-4254-905F-74B456695EEB}" sibTransId="{521FC205-F369-4CF3-8AC2-2E593883763C}"/>
    <dgm:cxn modelId="{50B0A147-B4B5-4965-9F67-512304DFC5A9}" srcId="{B0310C0B-567F-445F-BFF1-4D2728EDF3C0}" destId="{FCDCBAA2-DBCD-45B6-9445-E11C894F084E}" srcOrd="0" destOrd="0" parTransId="{7EB5D2B0-EB83-4FC3-BB09-601C7B800B3A}" sibTransId="{4A410E59-59FE-491A-9FE4-6938FD59E8BD}"/>
    <dgm:cxn modelId="{0A03D278-CB9F-488F-B3B2-9B994D8C70CE}" srcId="{AE439273-18E7-425B-9335-6D26E603C61D}" destId="{C19BB300-E001-4B52-B7EB-0FD6378295B6}" srcOrd="0" destOrd="0" parTransId="{12704D48-0CF9-4308-BE81-5EA976CA1E34}" sibTransId="{EF083782-08D3-4737-AE8F-FD591D7750BF}"/>
    <dgm:cxn modelId="{5A9C0D83-0833-4D53-A519-6A8D4A5F72FE}" srcId="{AE439273-18E7-425B-9335-6D26E603C61D}" destId="{F2F3905E-3ACC-44B4-B3AA-4A415DEFDC32}" srcOrd="1" destOrd="0" parTransId="{63F707F1-3DB1-4A2B-8E3C-E15F72F9ACCD}" sibTransId="{947E4DA7-CD05-49AA-BA4C-708D9DE0C02F}"/>
    <dgm:cxn modelId="{CAF2F496-8C32-479F-8736-433C5C6E2FC3}" srcId="{BCDF8DFA-3B1A-4F73-A521-031CBEAB54A0}" destId="{782E2481-6B53-4AEA-9E76-ADE5FEFA61D3}" srcOrd="0" destOrd="0" parTransId="{7EDF7B52-A666-4BAC-B18D-41A889247F12}" sibTransId="{FC328EB0-FD9B-409E-83C7-B37C3CB72ED2}"/>
    <dgm:cxn modelId="{98C8B30D-038E-4223-9145-A5F42B7634C6}" type="presOf" srcId="{FCDCBAA2-DBCD-45B6-9445-E11C894F084E}" destId="{1F0118B2-1AE0-4F0F-A605-006ADC436613}" srcOrd="0" destOrd="0" presId="urn:microsoft.com/office/officeart/2005/8/layout/vList5"/>
    <dgm:cxn modelId="{D8E35A47-2FC2-4A8F-A42A-6557D17426FE}" type="presOf" srcId="{B0310C0B-567F-445F-BFF1-4D2728EDF3C0}" destId="{9068076E-39AB-4243-B64D-1429B8386571}" srcOrd="0" destOrd="0" presId="urn:microsoft.com/office/officeart/2005/8/layout/vList5"/>
    <dgm:cxn modelId="{895661C8-2DD6-40E9-BC94-2201A03DA138}" type="presParOf" srcId="{BC63932B-120E-4404-BA2A-C57971E1171A}" destId="{5743D217-35C2-4F0D-93F8-08DAD5463190}" srcOrd="0" destOrd="0" presId="urn:microsoft.com/office/officeart/2005/8/layout/vList5"/>
    <dgm:cxn modelId="{D1086845-6EE1-4E68-8582-DD7A64F23C82}" type="presParOf" srcId="{5743D217-35C2-4F0D-93F8-08DAD5463190}" destId="{35ADBF57-058D-4583-B9EE-B31A810436A2}" srcOrd="0" destOrd="0" presId="urn:microsoft.com/office/officeart/2005/8/layout/vList5"/>
    <dgm:cxn modelId="{03CFA6D0-D833-4D02-80EB-6D983C72C42D}" type="presParOf" srcId="{5743D217-35C2-4F0D-93F8-08DAD5463190}" destId="{AF000A6E-B52B-4D70-8B14-E9F786D29BC3}" srcOrd="1" destOrd="0" presId="urn:microsoft.com/office/officeart/2005/8/layout/vList5"/>
    <dgm:cxn modelId="{8B756EAC-BF5B-4646-B7BB-4D9D527825F2}" type="presParOf" srcId="{BC63932B-120E-4404-BA2A-C57971E1171A}" destId="{34D08EB7-15D1-4F50-8355-0F6D742E92CA}" srcOrd="1" destOrd="0" presId="urn:microsoft.com/office/officeart/2005/8/layout/vList5"/>
    <dgm:cxn modelId="{2D184A8C-EABB-4501-B246-D9CB680A66C2}" type="presParOf" srcId="{BC63932B-120E-4404-BA2A-C57971E1171A}" destId="{FD535674-29D1-4D75-96B6-7FFC0CFA0646}" srcOrd="2" destOrd="0" presId="urn:microsoft.com/office/officeart/2005/8/layout/vList5"/>
    <dgm:cxn modelId="{6F6B0D33-0F7D-4CE0-9017-87631AB224AA}" type="presParOf" srcId="{FD535674-29D1-4D75-96B6-7FFC0CFA0646}" destId="{91EED50F-5437-4524-9CD6-D29895318721}" srcOrd="0" destOrd="0" presId="urn:microsoft.com/office/officeart/2005/8/layout/vList5"/>
    <dgm:cxn modelId="{135DFA66-0BF0-4DB6-8F3E-B29337EEFEB6}" type="presParOf" srcId="{FD535674-29D1-4D75-96B6-7FFC0CFA0646}" destId="{BE83A9D6-8EDD-487F-B903-7A7078E05F06}" srcOrd="1" destOrd="0" presId="urn:microsoft.com/office/officeart/2005/8/layout/vList5"/>
    <dgm:cxn modelId="{D9A7EA1C-D06F-45A5-8485-061188999E54}" type="presParOf" srcId="{BC63932B-120E-4404-BA2A-C57971E1171A}" destId="{16CD69D6-633E-448C-B605-78D63B22659D}" srcOrd="3" destOrd="0" presId="urn:microsoft.com/office/officeart/2005/8/layout/vList5"/>
    <dgm:cxn modelId="{AEBBFD73-6C41-4316-9F86-238E7361A4F4}" type="presParOf" srcId="{BC63932B-120E-4404-BA2A-C57971E1171A}" destId="{D2CCFE8F-0A74-46C6-BCF9-5FDD3104A102}" srcOrd="4" destOrd="0" presId="urn:microsoft.com/office/officeart/2005/8/layout/vList5"/>
    <dgm:cxn modelId="{07CE00A4-29E1-4BA1-867B-812CFD56921B}" type="presParOf" srcId="{D2CCFE8F-0A74-46C6-BCF9-5FDD3104A102}" destId="{9068076E-39AB-4243-B64D-1429B8386571}" srcOrd="0" destOrd="0" presId="urn:microsoft.com/office/officeart/2005/8/layout/vList5"/>
    <dgm:cxn modelId="{03C8E879-EA96-4853-ACF2-7E3605A687D9}" type="presParOf" srcId="{D2CCFE8F-0A74-46C6-BCF9-5FDD3104A102}" destId="{1F0118B2-1AE0-4F0F-A605-006ADC436613}" srcOrd="1" destOrd="0" presId="urn:microsoft.com/office/officeart/2005/8/layout/vList5"/>
    <dgm:cxn modelId="{F5B4F987-ECD2-4B50-BD29-FA565C2035CA}" type="presParOf" srcId="{BC63932B-120E-4404-BA2A-C57971E1171A}" destId="{607884B1-0634-40B5-9F1A-DB768A584EA4}" srcOrd="5" destOrd="0" presId="urn:microsoft.com/office/officeart/2005/8/layout/vList5"/>
    <dgm:cxn modelId="{3BA796AA-A39C-4C9E-B2E8-C73D3827F9DD}" type="presParOf" srcId="{BC63932B-120E-4404-BA2A-C57971E1171A}" destId="{29D78C99-61ED-4D4D-89ED-551C9CEA878F}" srcOrd="6" destOrd="0" presId="urn:microsoft.com/office/officeart/2005/8/layout/vList5"/>
    <dgm:cxn modelId="{763785DA-2282-44A8-88AA-328CA3BECD12}" type="presParOf" srcId="{29D78C99-61ED-4D4D-89ED-551C9CEA878F}" destId="{33EC5FB8-3A85-48E4-8350-A30DF304D6C5}" srcOrd="0" destOrd="0" presId="urn:microsoft.com/office/officeart/2005/8/layout/vList5"/>
    <dgm:cxn modelId="{DC54E9E3-3B5B-4721-ADD8-8AF14A7C0ED2}" type="presParOf" srcId="{29D78C99-61ED-4D4D-89ED-551C9CEA878F}" destId="{893688E5-A62B-49B5-BA1D-EA22042949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439273-18E7-425B-9335-6D26E603C61D}" type="doc">
      <dgm:prSet loTypeId="urn:microsoft.com/office/officeart/2005/8/layout/vList5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19BB300-E001-4B52-B7EB-0FD6378295B6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В)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2704D48-0CF9-4308-BE81-5EA976CA1E34}" type="parTrans" cxnId="{0A03D278-CB9F-488F-B3B2-9B994D8C70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083782-08D3-4737-AE8F-FD591D7750BF}" type="sibTrans" cxnId="{0A03D278-CB9F-488F-B3B2-9B994D8C70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DA4F6D-35B7-4219-879E-F0DCA45177BB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«Ғылым таппай мақтанба»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3C1621-0CEC-4191-836A-97C61D467E80}" type="parTrans" cxnId="{458526C4-3EB0-468B-B377-1CA4A22F152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091E3E-6EDB-4001-8516-263F2F961DC2}" type="sibTrans" cxnId="{458526C4-3EB0-468B-B377-1CA4A22F152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F3905E-3ACC-44B4-B3AA-4A415DEFDC32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Ә)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3F707F1-3DB1-4A2B-8E3C-E15F72F9ACCD}" type="parTrans" cxnId="{5A9C0D83-0833-4D53-A519-6A8D4A5F72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7E4DA7-CD05-49AA-BA4C-708D9DE0C02F}" type="sibTrans" cxnId="{5A9C0D83-0833-4D53-A519-6A8D4A5F72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27A93C6-53CB-4CF2-8EB6-6478D0A3066E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«Менің атым Қожа»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3873A2-CBE3-4254-905F-74B456695EEB}" type="parTrans" cxnId="{34957CA4-7BE8-4F27-8E8A-10C14065BE9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21FC205-F369-4CF3-8AC2-2E593883763C}" type="sibTrans" cxnId="{34957CA4-7BE8-4F27-8E8A-10C14065BE9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310C0B-567F-445F-BFF1-4D2728EDF3C0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А)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D91A861-CF4B-4EA5-8926-67B9B2F8569A}" type="parTrans" cxnId="{9312CBD0-7BB5-4D50-A1E7-9E9CF7D15FB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477C125-E204-4586-9AC1-ACDB633AC3CC}" type="sibTrans" cxnId="{9312CBD0-7BB5-4D50-A1E7-9E9CF7D15FB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DCBAA2-DBCD-45B6-9445-E11C894F084E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«Өнер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білім бар жұрттар...»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B5D2B0-EB83-4FC3-BB09-601C7B800B3A}" type="parTrans" cxnId="{50B0A147-B4B5-4965-9F67-512304DFC5A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410E59-59FE-491A-9FE4-6938FD59E8BD}" type="sibTrans" cxnId="{50B0A147-B4B5-4965-9F67-512304DFC5A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CDF8DFA-3B1A-4F73-A521-031CBEAB54A0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Б)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12D4BB0-9340-4B1E-B23D-6006F6B84D1D}" type="parTrans" cxnId="{66F15365-FDDE-489E-ACDE-E2F732FD60E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D69A70-F67E-472D-9AE6-C4285D82A6ED}" type="sibTrans" cxnId="{66F15365-FDDE-489E-ACDE-E2F732FD60E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82E2481-6B53-4AEA-9E76-ADE5FEFA61D3}">
      <dgm:prSet phldrT="[Текст]"/>
      <dgm:spPr/>
      <dgm:t>
        <a:bodyPr/>
        <a:lstStyle/>
        <a:p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«Уа! Еркіндік! Сенсің менің ғажайып өлеңім!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DF7B52-A666-4BAC-B18D-41A889247F12}" type="parTrans" cxnId="{CAF2F496-8C32-479F-8736-433C5C6E2F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328EB0-FD9B-409E-83C7-B37C3CB72ED2}" type="sibTrans" cxnId="{CAF2F496-8C32-479F-8736-433C5C6E2F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C63932B-120E-4404-BA2A-C57971E1171A}" type="pres">
      <dgm:prSet presAssocID="{AE439273-18E7-425B-9335-6D26E603C6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43D217-35C2-4F0D-93F8-08DAD5463190}" type="pres">
      <dgm:prSet presAssocID="{C19BB300-E001-4B52-B7EB-0FD6378295B6}" presName="linNode" presStyleCnt="0"/>
      <dgm:spPr/>
    </dgm:pt>
    <dgm:pt modelId="{35ADBF57-058D-4583-B9EE-B31A810436A2}" type="pres">
      <dgm:prSet presAssocID="{C19BB300-E001-4B52-B7EB-0FD6378295B6}" presName="parentText" presStyleLbl="node1" presStyleIdx="0" presStyleCnt="4" custScaleX="316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00A6E-B52B-4D70-8B14-E9F786D29BC3}" type="pres">
      <dgm:prSet presAssocID="{C19BB300-E001-4B52-B7EB-0FD6378295B6}" presName="descendantText" presStyleLbl="alignAccFollowNode1" presStyleIdx="0" presStyleCnt="4" custScaleX="83616" custLinFactNeighborX="-2793" custLinFactNeighborY="-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08EB7-15D1-4F50-8355-0F6D742E92CA}" type="pres">
      <dgm:prSet presAssocID="{EF083782-08D3-4737-AE8F-FD591D7750BF}" presName="sp" presStyleCnt="0"/>
      <dgm:spPr/>
    </dgm:pt>
    <dgm:pt modelId="{FD535674-29D1-4D75-96B6-7FFC0CFA0646}" type="pres">
      <dgm:prSet presAssocID="{F2F3905E-3ACC-44B4-B3AA-4A415DEFDC32}" presName="linNode" presStyleCnt="0"/>
      <dgm:spPr/>
    </dgm:pt>
    <dgm:pt modelId="{91EED50F-5437-4524-9CD6-D29895318721}" type="pres">
      <dgm:prSet presAssocID="{F2F3905E-3ACC-44B4-B3AA-4A415DEFDC32}" presName="parentText" presStyleLbl="node1" presStyleIdx="1" presStyleCnt="4" custScaleX="30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3A9D6-8EDD-487F-B903-7A7078E05F06}" type="pres">
      <dgm:prSet presAssocID="{F2F3905E-3ACC-44B4-B3AA-4A415DEFDC32}" presName="descendantText" presStyleLbl="alignAccFollowNode1" presStyleIdx="1" presStyleCnt="4" custScaleX="82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D69D6-633E-448C-B605-78D63B22659D}" type="pres">
      <dgm:prSet presAssocID="{947E4DA7-CD05-49AA-BA4C-708D9DE0C02F}" presName="sp" presStyleCnt="0"/>
      <dgm:spPr/>
    </dgm:pt>
    <dgm:pt modelId="{D2CCFE8F-0A74-46C6-BCF9-5FDD3104A102}" type="pres">
      <dgm:prSet presAssocID="{B0310C0B-567F-445F-BFF1-4D2728EDF3C0}" presName="linNode" presStyleCnt="0"/>
      <dgm:spPr/>
    </dgm:pt>
    <dgm:pt modelId="{9068076E-39AB-4243-B64D-1429B8386571}" type="pres">
      <dgm:prSet presAssocID="{B0310C0B-567F-445F-BFF1-4D2728EDF3C0}" presName="parentText" presStyleLbl="node1" presStyleIdx="2" presStyleCnt="4" custScaleX="27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118B2-1AE0-4F0F-A605-006ADC436613}" type="pres">
      <dgm:prSet presAssocID="{B0310C0B-567F-445F-BFF1-4D2728EDF3C0}" presName="descendantText" presStyleLbl="alignAccFollowNode1" presStyleIdx="2" presStyleCnt="4" custScaleX="85077" custLinFactNeighborX="12068" custLinFactNeighborY="-1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884B1-0634-40B5-9F1A-DB768A584EA4}" type="pres">
      <dgm:prSet presAssocID="{3477C125-E204-4586-9AC1-ACDB633AC3CC}" presName="sp" presStyleCnt="0"/>
      <dgm:spPr/>
    </dgm:pt>
    <dgm:pt modelId="{29D78C99-61ED-4D4D-89ED-551C9CEA878F}" type="pres">
      <dgm:prSet presAssocID="{BCDF8DFA-3B1A-4F73-A521-031CBEAB54A0}" presName="linNode" presStyleCnt="0"/>
      <dgm:spPr/>
    </dgm:pt>
    <dgm:pt modelId="{33EC5FB8-3A85-48E4-8350-A30DF304D6C5}" type="pres">
      <dgm:prSet presAssocID="{BCDF8DFA-3B1A-4F73-A521-031CBEAB54A0}" presName="parentText" presStyleLbl="node1" presStyleIdx="3" presStyleCnt="4" custScaleX="27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688E5-A62B-49B5-BA1D-EA2204294991}" type="pres">
      <dgm:prSet presAssocID="{BCDF8DFA-3B1A-4F73-A521-031CBEAB54A0}" presName="descendantText" presStyleLbl="alignAccFollowNode1" presStyleIdx="3" presStyleCnt="4" custScaleX="84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2F496-8C32-479F-8736-433C5C6E2FC3}" srcId="{BCDF8DFA-3B1A-4F73-A521-031CBEAB54A0}" destId="{782E2481-6B53-4AEA-9E76-ADE5FEFA61D3}" srcOrd="0" destOrd="0" parTransId="{7EDF7B52-A666-4BAC-B18D-41A889247F12}" sibTransId="{FC328EB0-FD9B-409E-83C7-B37C3CB72ED2}"/>
    <dgm:cxn modelId="{938DCE7E-4C1E-4FFE-B800-BE706F0F4218}" type="presOf" srcId="{AE439273-18E7-425B-9335-6D26E603C61D}" destId="{BC63932B-120E-4404-BA2A-C57971E1171A}" srcOrd="0" destOrd="0" presId="urn:microsoft.com/office/officeart/2005/8/layout/vList5"/>
    <dgm:cxn modelId="{ABA6006D-533B-45FE-84A7-2A71E2FB0563}" type="presOf" srcId="{B0310C0B-567F-445F-BFF1-4D2728EDF3C0}" destId="{9068076E-39AB-4243-B64D-1429B8386571}" srcOrd="0" destOrd="0" presId="urn:microsoft.com/office/officeart/2005/8/layout/vList5"/>
    <dgm:cxn modelId="{5A9C0D83-0833-4D53-A519-6A8D4A5F72FE}" srcId="{AE439273-18E7-425B-9335-6D26E603C61D}" destId="{F2F3905E-3ACC-44B4-B3AA-4A415DEFDC32}" srcOrd="1" destOrd="0" parTransId="{63F707F1-3DB1-4A2B-8E3C-E15F72F9ACCD}" sibTransId="{947E4DA7-CD05-49AA-BA4C-708D9DE0C02F}"/>
    <dgm:cxn modelId="{34957CA4-7BE8-4F27-8E8A-10C14065BE91}" srcId="{F2F3905E-3ACC-44B4-B3AA-4A415DEFDC32}" destId="{327A93C6-53CB-4CF2-8EB6-6478D0A3066E}" srcOrd="0" destOrd="0" parTransId="{8C3873A2-CBE3-4254-905F-74B456695EEB}" sibTransId="{521FC205-F369-4CF3-8AC2-2E593883763C}"/>
    <dgm:cxn modelId="{803084F6-A948-4DEC-817B-3579CE14F6AD}" type="presOf" srcId="{BCDF8DFA-3B1A-4F73-A521-031CBEAB54A0}" destId="{33EC5FB8-3A85-48E4-8350-A30DF304D6C5}" srcOrd="0" destOrd="0" presId="urn:microsoft.com/office/officeart/2005/8/layout/vList5"/>
    <dgm:cxn modelId="{43EE8E34-F974-4BF5-BC23-FC9401187F02}" type="presOf" srcId="{F2F3905E-3ACC-44B4-B3AA-4A415DEFDC32}" destId="{91EED50F-5437-4524-9CD6-D29895318721}" srcOrd="0" destOrd="0" presId="urn:microsoft.com/office/officeart/2005/8/layout/vList5"/>
    <dgm:cxn modelId="{458526C4-3EB0-468B-B377-1CA4A22F1526}" srcId="{C19BB300-E001-4B52-B7EB-0FD6378295B6}" destId="{50DA4F6D-35B7-4219-879E-F0DCA45177BB}" srcOrd="0" destOrd="0" parTransId="{593C1621-0CEC-4191-836A-97C61D467E80}" sibTransId="{1B091E3E-6EDB-4001-8516-263F2F961DC2}"/>
    <dgm:cxn modelId="{A5CBF599-0A4B-4B83-ACF5-938E15470D26}" type="presOf" srcId="{C19BB300-E001-4B52-B7EB-0FD6378295B6}" destId="{35ADBF57-058D-4583-B9EE-B31A810436A2}" srcOrd="0" destOrd="0" presId="urn:microsoft.com/office/officeart/2005/8/layout/vList5"/>
    <dgm:cxn modelId="{0A03D278-CB9F-488F-B3B2-9B994D8C70CE}" srcId="{AE439273-18E7-425B-9335-6D26E603C61D}" destId="{C19BB300-E001-4B52-B7EB-0FD6378295B6}" srcOrd="0" destOrd="0" parTransId="{12704D48-0CF9-4308-BE81-5EA976CA1E34}" sibTransId="{EF083782-08D3-4737-AE8F-FD591D7750BF}"/>
    <dgm:cxn modelId="{498EC9DF-9BC8-4F5F-9F91-0054DDB41B92}" type="presOf" srcId="{782E2481-6B53-4AEA-9E76-ADE5FEFA61D3}" destId="{893688E5-A62B-49B5-BA1D-EA2204294991}" srcOrd="0" destOrd="0" presId="urn:microsoft.com/office/officeart/2005/8/layout/vList5"/>
    <dgm:cxn modelId="{A82437AD-D613-4756-9F0E-8E88BFD9C3DE}" type="presOf" srcId="{327A93C6-53CB-4CF2-8EB6-6478D0A3066E}" destId="{BE83A9D6-8EDD-487F-B903-7A7078E05F06}" srcOrd="0" destOrd="0" presId="urn:microsoft.com/office/officeart/2005/8/layout/vList5"/>
    <dgm:cxn modelId="{29F98C45-8A63-46E1-A066-F8F97A0EA519}" type="presOf" srcId="{50DA4F6D-35B7-4219-879E-F0DCA45177BB}" destId="{AF000A6E-B52B-4D70-8B14-E9F786D29BC3}" srcOrd="0" destOrd="0" presId="urn:microsoft.com/office/officeart/2005/8/layout/vList5"/>
    <dgm:cxn modelId="{50B0A147-B4B5-4965-9F67-512304DFC5A9}" srcId="{B0310C0B-567F-445F-BFF1-4D2728EDF3C0}" destId="{FCDCBAA2-DBCD-45B6-9445-E11C894F084E}" srcOrd="0" destOrd="0" parTransId="{7EB5D2B0-EB83-4FC3-BB09-601C7B800B3A}" sibTransId="{4A410E59-59FE-491A-9FE4-6938FD59E8BD}"/>
    <dgm:cxn modelId="{9312CBD0-7BB5-4D50-A1E7-9E9CF7D15FB2}" srcId="{AE439273-18E7-425B-9335-6D26E603C61D}" destId="{B0310C0B-567F-445F-BFF1-4D2728EDF3C0}" srcOrd="2" destOrd="0" parTransId="{6D91A861-CF4B-4EA5-8926-67B9B2F8569A}" sibTransId="{3477C125-E204-4586-9AC1-ACDB633AC3CC}"/>
    <dgm:cxn modelId="{66F15365-FDDE-489E-ACDE-E2F732FD60EC}" srcId="{AE439273-18E7-425B-9335-6D26E603C61D}" destId="{BCDF8DFA-3B1A-4F73-A521-031CBEAB54A0}" srcOrd="3" destOrd="0" parTransId="{212D4BB0-9340-4B1E-B23D-6006F6B84D1D}" sibTransId="{99D69A70-F67E-472D-9AE6-C4285D82A6ED}"/>
    <dgm:cxn modelId="{12C19D71-3311-4EE3-89AC-ED591B68C264}" type="presOf" srcId="{FCDCBAA2-DBCD-45B6-9445-E11C894F084E}" destId="{1F0118B2-1AE0-4F0F-A605-006ADC436613}" srcOrd="0" destOrd="0" presId="urn:microsoft.com/office/officeart/2005/8/layout/vList5"/>
    <dgm:cxn modelId="{EC751F18-11FD-4F8E-8AF5-CAB4A4409F09}" type="presParOf" srcId="{BC63932B-120E-4404-BA2A-C57971E1171A}" destId="{5743D217-35C2-4F0D-93F8-08DAD5463190}" srcOrd="0" destOrd="0" presId="urn:microsoft.com/office/officeart/2005/8/layout/vList5"/>
    <dgm:cxn modelId="{5B8A2F9B-F4CB-4050-AE7E-1F0D0011A310}" type="presParOf" srcId="{5743D217-35C2-4F0D-93F8-08DAD5463190}" destId="{35ADBF57-058D-4583-B9EE-B31A810436A2}" srcOrd="0" destOrd="0" presId="urn:microsoft.com/office/officeart/2005/8/layout/vList5"/>
    <dgm:cxn modelId="{A81591E1-BF58-4C12-8B84-3078A9D838B8}" type="presParOf" srcId="{5743D217-35C2-4F0D-93F8-08DAD5463190}" destId="{AF000A6E-B52B-4D70-8B14-E9F786D29BC3}" srcOrd="1" destOrd="0" presId="urn:microsoft.com/office/officeart/2005/8/layout/vList5"/>
    <dgm:cxn modelId="{FCB38505-6335-4407-9400-8B971ADAB496}" type="presParOf" srcId="{BC63932B-120E-4404-BA2A-C57971E1171A}" destId="{34D08EB7-15D1-4F50-8355-0F6D742E92CA}" srcOrd="1" destOrd="0" presId="urn:microsoft.com/office/officeart/2005/8/layout/vList5"/>
    <dgm:cxn modelId="{93CE503B-EF74-4653-8405-5D05DEB6B4F9}" type="presParOf" srcId="{BC63932B-120E-4404-BA2A-C57971E1171A}" destId="{FD535674-29D1-4D75-96B6-7FFC0CFA0646}" srcOrd="2" destOrd="0" presId="urn:microsoft.com/office/officeart/2005/8/layout/vList5"/>
    <dgm:cxn modelId="{EAC79971-DD1D-4FC5-9813-EDFF04F26F1D}" type="presParOf" srcId="{FD535674-29D1-4D75-96B6-7FFC0CFA0646}" destId="{91EED50F-5437-4524-9CD6-D29895318721}" srcOrd="0" destOrd="0" presId="urn:microsoft.com/office/officeart/2005/8/layout/vList5"/>
    <dgm:cxn modelId="{C952D995-70B1-43A0-8592-B5701AC17327}" type="presParOf" srcId="{FD535674-29D1-4D75-96B6-7FFC0CFA0646}" destId="{BE83A9D6-8EDD-487F-B903-7A7078E05F06}" srcOrd="1" destOrd="0" presId="urn:microsoft.com/office/officeart/2005/8/layout/vList5"/>
    <dgm:cxn modelId="{84836CCD-37CF-47E4-96AC-F3E75E4623F0}" type="presParOf" srcId="{BC63932B-120E-4404-BA2A-C57971E1171A}" destId="{16CD69D6-633E-448C-B605-78D63B22659D}" srcOrd="3" destOrd="0" presId="urn:microsoft.com/office/officeart/2005/8/layout/vList5"/>
    <dgm:cxn modelId="{3FA48288-8FB9-4F74-BEDC-E7D3C598ADBA}" type="presParOf" srcId="{BC63932B-120E-4404-BA2A-C57971E1171A}" destId="{D2CCFE8F-0A74-46C6-BCF9-5FDD3104A102}" srcOrd="4" destOrd="0" presId="urn:microsoft.com/office/officeart/2005/8/layout/vList5"/>
    <dgm:cxn modelId="{AED07D01-17A2-4FB8-AF5D-C601BA387B72}" type="presParOf" srcId="{D2CCFE8F-0A74-46C6-BCF9-5FDD3104A102}" destId="{9068076E-39AB-4243-B64D-1429B8386571}" srcOrd="0" destOrd="0" presId="urn:microsoft.com/office/officeart/2005/8/layout/vList5"/>
    <dgm:cxn modelId="{26914D21-96AE-48E9-926D-E88E7746B969}" type="presParOf" srcId="{D2CCFE8F-0A74-46C6-BCF9-5FDD3104A102}" destId="{1F0118B2-1AE0-4F0F-A605-006ADC436613}" srcOrd="1" destOrd="0" presId="urn:microsoft.com/office/officeart/2005/8/layout/vList5"/>
    <dgm:cxn modelId="{48871B7D-CE60-4725-8F63-114BC2142238}" type="presParOf" srcId="{BC63932B-120E-4404-BA2A-C57971E1171A}" destId="{607884B1-0634-40B5-9F1A-DB768A584EA4}" srcOrd="5" destOrd="0" presId="urn:microsoft.com/office/officeart/2005/8/layout/vList5"/>
    <dgm:cxn modelId="{CE633107-ABFC-4427-96B1-7A2494014AFF}" type="presParOf" srcId="{BC63932B-120E-4404-BA2A-C57971E1171A}" destId="{29D78C99-61ED-4D4D-89ED-551C9CEA878F}" srcOrd="6" destOrd="0" presId="urn:microsoft.com/office/officeart/2005/8/layout/vList5"/>
    <dgm:cxn modelId="{A4B9029E-CFF5-4E5D-A33C-3C81F532320B}" type="presParOf" srcId="{29D78C99-61ED-4D4D-89ED-551C9CEA878F}" destId="{33EC5FB8-3A85-48E4-8350-A30DF304D6C5}" srcOrd="0" destOrd="0" presId="urn:microsoft.com/office/officeart/2005/8/layout/vList5"/>
    <dgm:cxn modelId="{A6A49867-4BC2-4B1A-A351-36664A5714C2}" type="presParOf" srcId="{29D78C99-61ED-4D4D-89ED-551C9CEA878F}" destId="{893688E5-A62B-49B5-BA1D-EA22042949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00A6E-B52B-4D70-8B14-E9F786D29BC3}">
      <dsp:nvSpPr>
        <dsp:cNvPr id="0" name=""/>
        <dsp:cNvSpPr/>
      </dsp:nvSpPr>
      <dsp:spPr>
        <a:xfrm rot="5400000">
          <a:off x="2506896" y="-1037443"/>
          <a:ext cx="582207" cy="273735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900" kern="1200" dirty="0" smtClean="0">
              <a:solidFill>
                <a:srgbClr val="0070C0"/>
              </a:solidFill>
            </a:rPr>
            <a:t>Абай Құнанбаев</a:t>
          </a:r>
          <a:endParaRPr lang="ru-RU" sz="1900" kern="1200" dirty="0">
            <a:solidFill>
              <a:srgbClr val="0070C0"/>
            </a:solidFill>
          </a:endParaRPr>
        </a:p>
      </dsp:txBody>
      <dsp:txXfrm rot="-5400000">
        <a:off x="1429322" y="68552"/>
        <a:ext cx="2708935" cy="525365"/>
      </dsp:txXfrm>
    </dsp:sp>
    <dsp:sp modelId="{35ADBF57-058D-4583-B9EE-B31A810436A2}">
      <dsp:nvSpPr>
        <dsp:cNvPr id="0" name=""/>
        <dsp:cNvSpPr/>
      </dsp:nvSpPr>
      <dsp:spPr>
        <a:xfrm>
          <a:off x="897081" y="1513"/>
          <a:ext cx="583672" cy="72775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70C0"/>
              </a:solidFill>
            </a:rPr>
            <a:t>1</a:t>
          </a:r>
          <a:endParaRPr lang="ru-RU" sz="3100" kern="1200" dirty="0">
            <a:solidFill>
              <a:srgbClr val="0070C0"/>
            </a:solidFill>
          </a:endParaRPr>
        </a:p>
      </dsp:txBody>
      <dsp:txXfrm>
        <a:off x="925574" y="30006"/>
        <a:ext cx="526686" cy="670773"/>
      </dsp:txXfrm>
    </dsp:sp>
    <dsp:sp modelId="{BE83A9D6-8EDD-487F-B903-7A7078E05F06}">
      <dsp:nvSpPr>
        <dsp:cNvPr id="0" name=""/>
        <dsp:cNvSpPr/>
      </dsp:nvSpPr>
      <dsp:spPr>
        <a:xfrm rot="5400000">
          <a:off x="2517496" y="-222835"/>
          <a:ext cx="582207" cy="27047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900" kern="1200" dirty="0" smtClean="0">
              <a:solidFill>
                <a:srgbClr val="0070C0"/>
              </a:solidFill>
            </a:rPr>
            <a:t>Бердібек Соқпақбаев</a:t>
          </a:r>
          <a:endParaRPr lang="ru-RU" sz="1900" kern="1200" dirty="0">
            <a:solidFill>
              <a:srgbClr val="0070C0"/>
            </a:solidFill>
          </a:endParaRPr>
        </a:p>
      </dsp:txBody>
      <dsp:txXfrm rot="-5400000">
        <a:off x="1456226" y="866856"/>
        <a:ext cx="2676328" cy="525365"/>
      </dsp:txXfrm>
    </dsp:sp>
    <dsp:sp modelId="{91EED50F-5437-4524-9CD6-D29895318721}">
      <dsp:nvSpPr>
        <dsp:cNvPr id="0" name=""/>
        <dsp:cNvSpPr/>
      </dsp:nvSpPr>
      <dsp:spPr>
        <a:xfrm>
          <a:off x="897081" y="765660"/>
          <a:ext cx="559143" cy="72775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70C0"/>
              </a:solidFill>
            </a:rPr>
            <a:t>2</a:t>
          </a:r>
          <a:endParaRPr lang="ru-RU" sz="3100" kern="1200" dirty="0">
            <a:solidFill>
              <a:srgbClr val="0070C0"/>
            </a:solidFill>
          </a:endParaRPr>
        </a:p>
      </dsp:txBody>
      <dsp:txXfrm>
        <a:off x="924376" y="792955"/>
        <a:ext cx="504553" cy="673169"/>
      </dsp:txXfrm>
    </dsp:sp>
    <dsp:sp modelId="{1F0118B2-1AE0-4F0F-A605-006ADC436613}">
      <dsp:nvSpPr>
        <dsp:cNvPr id="0" name=""/>
        <dsp:cNvSpPr/>
      </dsp:nvSpPr>
      <dsp:spPr>
        <a:xfrm rot="5400000">
          <a:off x="2547236" y="501094"/>
          <a:ext cx="582207" cy="278518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900" kern="1200" smtClean="0">
              <a:solidFill>
                <a:srgbClr val="0070C0"/>
              </a:solidFill>
            </a:rPr>
            <a:t>Ыбырай Алтынсарин</a:t>
          </a:r>
          <a:endParaRPr lang="ru-RU" sz="1900" kern="1200" dirty="0">
            <a:solidFill>
              <a:srgbClr val="0070C0"/>
            </a:solidFill>
          </a:endParaRPr>
        </a:p>
      </dsp:txBody>
      <dsp:txXfrm rot="-5400000">
        <a:off x="1445748" y="1631004"/>
        <a:ext cx="2756764" cy="525365"/>
      </dsp:txXfrm>
    </dsp:sp>
    <dsp:sp modelId="{9068076E-39AB-4243-B64D-1429B8386571}">
      <dsp:nvSpPr>
        <dsp:cNvPr id="0" name=""/>
        <dsp:cNvSpPr/>
      </dsp:nvSpPr>
      <dsp:spPr>
        <a:xfrm>
          <a:off x="897081" y="1529807"/>
          <a:ext cx="510105" cy="72775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70C0"/>
              </a:solidFill>
            </a:rPr>
            <a:t>3</a:t>
          </a:r>
          <a:endParaRPr lang="ru-RU" sz="3100" kern="1200" dirty="0">
            <a:solidFill>
              <a:srgbClr val="0070C0"/>
            </a:solidFill>
          </a:endParaRPr>
        </a:p>
      </dsp:txBody>
      <dsp:txXfrm>
        <a:off x="921982" y="1554708"/>
        <a:ext cx="460303" cy="677957"/>
      </dsp:txXfrm>
    </dsp:sp>
    <dsp:sp modelId="{893688E5-A62B-49B5-BA1D-EA2204294991}">
      <dsp:nvSpPr>
        <dsp:cNvPr id="0" name=""/>
        <dsp:cNvSpPr/>
      </dsp:nvSpPr>
      <dsp:spPr>
        <a:xfrm rot="5400000">
          <a:off x="2492978" y="1280939"/>
          <a:ext cx="582207" cy="275379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900" kern="1200" dirty="0" smtClean="0">
              <a:solidFill>
                <a:srgbClr val="0070C0"/>
              </a:solidFill>
            </a:rPr>
            <a:t>Қалқаман Сарин</a:t>
          </a:r>
          <a:endParaRPr lang="ru-RU" sz="1900" kern="1200" dirty="0">
            <a:solidFill>
              <a:srgbClr val="0070C0"/>
            </a:solidFill>
          </a:endParaRPr>
        </a:p>
      </dsp:txBody>
      <dsp:txXfrm rot="-5400000">
        <a:off x="1407187" y="2395152"/>
        <a:ext cx="2725369" cy="525365"/>
      </dsp:txXfrm>
    </dsp:sp>
    <dsp:sp modelId="{33EC5FB8-3A85-48E4-8350-A30DF304D6C5}">
      <dsp:nvSpPr>
        <dsp:cNvPr id="0" name=""/>
        <dsp:cNvSpPr/>
      </dsp:nvSpPr>
      <dsp:spPr>
        <a:xfrm>
          <a:off x="897081" y="2293954"/>
          <a:ext cx="510105" cy="72775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0070C0"/>
              </a:solidFill>
            </a:rPr>
            <a:t>4</a:t>
          </a:r>
          <a:endParaRPr lang="ru-RU" sz="3100" kern="1200" dirty="0">
            <a:solidFill>
              <a:srgbClr val="0070C0"/>
            </a:solidFill>
          </a:endParaRPr>
        </a:p>
      </dsp:txBody>
      <dsp:txXfrm>
        <a:off x="921982" y="2318855"/>
        <a:ext cx="460303" cy="677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00A6E-B52B-4D70-8B14-E9F786D29BC3}">
      <dsp:nvSpPr>
        <dsp:cNvPr id="0" name=""/>
        <dsp:cNvSpPr/>
      </dsp:nvSpPr>
      <dsp:spPr>
        <a:xfrm rot="5400000">
          <a:off x="2296560" y="-933316"/>
          <a:ext cx="586027" cy="253344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 dirty="0" smtClean="0">
              <a:solidFill>
                <a:srgbClr val="0070C0"/>
              </a:solidFill>
            </a:rPr>
            <a:t>«Ғылым таппай мақтанба»</a:t>
          </a:r>
          <a:endParaRPr lang="ru-RU" sz="1600" kern="1200" dirty="0">
            <a:solidFill>
              <a:srgbClr val="0070C0"/>
            </a:solidFill>
          </a:endParaRPr>
        </a:p>
      </dsp:txBody>
      <dsp:txXfrm rot="-5400000">
        <a:off x="1322850" y="69001"/>
        <a:ext cx="2504841" cy="528813"/>
      </dsp:txXfrm>
    </dsp:sp>
    <dsp:sp modelId="{35ADBF57-058D-4583-B9EE-B31A810436A2}">
      <dsp:nvSpPr>
        <dsp:cNvPr id="0" name=""/>
        <dsp:cNvSpPr/>
      </dsp:nvSpPr>
      <dsp:spPr>
        <a:xfrm>
          <a:off x="830257" y="1523"/>
          <a:ext cx="540193" cy="73253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70C0"/>
              </a:solidFill>
            </a:rPr>
            <a:t>А)</a:t>
          </a:r>
          <a:endParaRPr lang="ru-RU" sz="2000" kern="1200" dirty="0">
            <a:solidFill>
              <a:srgbClr val="0070C0"/>
            </a:solidFill>
          </a:endParaRPr>
        </a:p>
      </dsp:txBody>
      <dsp:txXfrm>
        <a:off x="856627" y="27893"/>
        <a:ext cx="487453" cy="679794"/>
      </dsp:txXfrm>
    </dsp:sp>
    <dsp:sp modelId="{BE83A9D6-8EDD-487F-B903-7A7078E05F06}">
      <dsp:nvSpPr>
        <dsp:cNvPr id="0" name=""/>
        <dsp:cNvSpPr/>
      </dsp:nvSpPr>
      <dsp:spPr>
        <a:xfrm rot="5400000">
          <a:off x="2306372" y="-114683"/>
          <a:ext cx="586027" cy="250327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 dirty="0" smtClean="0">
              <a:solidFill>
                <a:srgbClr val="0070C0"/>
              </a:solidFill>
            </a:rPr>
            <a:t>«Менің атым Қожа»</a:t>
          </a:r>
          <a:endParaRPr lang="ru-RU" sz="1600" kern="1200" dirty="0">
            <a:solidFill>
              <a:srgbClr val="0070C0"/>
            </a:solidFill>
          </a:endParaRPr>
        </a:p>
      </dsp:txBody>
      <dsp:txXfrm rot="-5400000">
        <a:off x="1347751" y="872545"/>
        <a:ext cx="2474664" cy="528813"/>
      </dsp:txXfrm>
    </dsp:sp>
    <dsp:sp modelId="{91EED50F-5437-4524-9CD6-D29895318721}">
      <dsp:nvSpPr>
        <dsp:cNvPr id="0" name=""/>
        <dsp:cNvSpPr/>
      </dsp:nvSpPr>
      <dsp:spPr>
        <a:xfrm>
          <a:off x="830257" y="770684"/>
          <a:ext cx="517492" cy="73253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70C0"/>
              </a:solidFill>
            </a:rPr>
            <a:t>Ә)</a:t>
          </a:r>
          <a:endParaRPr lang="ru-RU" sz="2000" kern="1200" dirty="0">
            <a:solidFill>
              <a:srgbClr val="0070C0"/>
            </a:solidFill>
          </a:endParaRPr>
        </a:p>
      </dsp:txBody>
      <dsp:txXfrm>
        <a:off x="855519" y="795946"/>
        <a:ext cx="466968" cy="682010"/>
      </dsp:txXfrm>
    </dsp:sp>
    <dsp:sp modelId="{1F0118B2-1AE0-4F0F-A605-006ADC436613}">
      <dsp:nvSpPr>
        <dsp:cNvPr id="0" name=""/>
        <dsp:cNvSpPr/>
      </dsp:nvSpPr>
      <dsp:spPr>
        <a:xfrm rot="5400000">
          <a:off x="2333896" y="617256"/>
          <a:ext cx="586027" cy="257771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 dirty="0" smtClean="0">
              <a:solidFill>
                <a:srgbClr val="0070C0"/>
              </a:solidFill>
            </a:rPr>
            <a:t>«Уа! Еркіндік! Сенсің менің ғажайып өлеңім!</a:t>
          </a:r>
          <a:endParaRPr lang="ru-RU" sz="1600" kern="1200" dirty="0">
            <a:solidFill>
              <a:srgbClr val="0070C0"/>
            </a:solidFill>
          </a:endParaRPr>
        </a:p>
      </dsp:txBody>
      <dsp:txXfrm rot="-5400000">
        <a:off x="1338053" y="1641707"/>
        <a:ext cx="2549107" cy="528813"/>
      </dsp:txXfrm>
    </dsp:sp>
    <dsp:sp modelId="{9068076E-39AB-4243-B64D-1429B8386571}">
      <dsp:nvSpPr>
        <dsp:cNvPr id="0" name=""/>
        <dsp:cNvSpPr/>
      </dsp:nvSpPr>
      <dsp:spPr>
        <a:xfrm>
          <a:off x="830257" y="1539846"/>
          <a:ext cx="472107" cy="73253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70C0"/>
              </a:solidFill>
            </a:rPr>
            <a:t>Б)</a:t>
          </a:r>
          <a:endParaRPr lang="ru-RU" sz="2000" kern="1200" dirty="0">
            <a:solidFill>
              <a:srgbClr val="0070C0"/>
            </a:solidFill>
          </a:endParaRPr>
        </a:p>
      </dsp:txBody>
      <dsp:txXfrm>
        <a:off x="853303" y="1562892"/>
        <a:ext cx="426015" cy="686442"/>
      </dsp:txXfrm>
    </dsp:sp>
    <dsp:sp modelId="{893688E5-A62B-49B5-BA1D-EA2204294991}">
      <dsp:nvSpPr>
        <dsp:cNvPr id="0" name=""/>
        <dsp:cNvSpPr/>
      </dsp:nvSpPr>
      <dsp:spPr>
        <a:xfrm rot="5400000">
          <a:off x="2283680" y="1400946"/>
          <a:ext cx="586027" cy="254865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 dirty="0" smtClean="0">
              <a:solidFill>
                <a:srgbClr val="0070C0"/>
              </a:solidFill>
            </a:rPr>
            <a:t>«Өнер</a:t>
          </a:r>
          <a:r>
            <a:rPr lang="ru-RU" sz="1600" kern="1200" dirty="0" smtClean="0">
              <a:solidFill>
                <a:srgbClr val="0070C0"/>
              </a:solidFill>
            </a:rPr>
            <a:t>-</a:t>
          </a:r>
          <a:r>
            <a:rPr lang="kk-KZ" sz="1600" kern="1200" dirty="0" smtClean="0">
              <a:solidFill>
                <a:srgbClr val="0070C0"/>
              </a:solidFill>
            </a:rPr>
            <a:t>білім бар жұрттар...»</a:t>
          </a:r>
          <a:endParaRPr lang="ru-RU" sz="1600" kern="1200" dirty="0">
            <a:solidFill>
              <a:srgbClr val="0070C0"/>
            </a:solidFill>
          </a:endParaRPr>
        </a:p>
      </dsp:txBody>
      <dsp:txXfrm rot="-5400000">
        <a:off x="1302365" y="2410869"/>
        <a:ext cx="2520051" cy="528813"/>
      </dsp:txXfrm>
    </dsp:sp>
    <dsp:sp modelId="{33EC5FB8-3A85-48E4-8350-A30DF304D6C5}">
      <dsp:nvSpPr>
        <dsp:cNvPr id="0" name=""/>
        <dsp:cNvSpPr/>
      </dsp:nvSpPr>
      <dsp:spPr>
        <a:xfrm>
          <a:off x="830257" y="2309008"/>
          <a:ext cx="472107" cy="73253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70C0"/>
              </a:solidFill>
            </a:rPr>
            <a:t>В)</a:t>
          </a:r>
          <a:endParaRPr lang="ru-RU" sz="2000" kern="1200" dirty="0">
            <a:solidFill>
              <a:srgbClr val="0070C0"/>
            </a:solidFill>
          </a:endParaRPr>
        </a:p>
      </dsp:txBody>
      <dsp:txXfrm>
        <a:off x="853303" y="2332054"/>
        <a:ext cx="426015" cy="686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00A6E-B52B-4D70-8B14-E9F786D29BC3}">
      <dsp:nvSpPr>
        <dsp:cNvPr id="0" name=""/>
        <dsp:cNvSpPr/>
      </dsp:nvSpPr>
      <dsp:spPr>
        <a:xfrm rot="5400000">
          <a:off x="2146737" y="-748330"/>
          <a:ext cx="930404" cy="255532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7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Абай Құнанбаев</a:t>
          </a:r>
          <a:endParaRPr lang="ru-RU" sz="27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34276" y="109550"/>
        <a:ext cx="2509909" cy="839566"/>
      </dsp:txXfrm>
    </dsp:sp>
    <dsp:sp modelId="{35ADBF57-058D-4583-B9EE-B31A810436A2}">
      <dsp:nvSpPr>
        <dsp:cNvPr id="0" name=""/>
        <dsp:cNvSpPr/>
      </dsp:nvSpPr>
      <dsp:spPr>
        <a:xfrm>
          <a:off x="837428" y="2418"/>
          <a:ext cx="544859" cy="116300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>
        <a:off x="864026" y="29016"/>
        <a:ext cx="491663" cy="1109809"/>
      </dsp:txXfrm>
    </dsp:sp>
    <dsp:sp modelId="{BE83A9D6-8EDD-487F-B903-7A7078E05F06}">
      <dsp:nvSpPr>
        <dsp:cNvPr id="0" name=""/>
        <dsp:cNvSpPr/>
      </dsp:nvSpPr>
      <dsp:spPr>
        <a:xfrm rot="5400000">
          <a:off x="2156633" y="542630"/>
          <a:ext cx="930404" cy="252489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7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Бердібек Соқпақбаев</a:t>
          </a:r>
          <a:endParaRPr lang="ru-RU" sz="27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59391" y="1385292"/>
        <a:ext cx="2479471" cy="839566"/>
      </dsp:txXfrm>
    </dsp:sp>
    <dsp:sp modelId="{91EED50F-5437-4524-9CD6-D29895318721}">
      <dsp:nvSpPr>
        <dsp:cNvPr id="0" name=""/>
        <dsp:cNvSpPr/>
      </dsp:nvSpPr>
      <dsp:spPr>
        <a:xfrm>
          <a:off x="837428" y="1223573"/>
          <a:ext cx="521961" cy="116300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>
        <a:off x="862908" y="1249053"/>
        <a:ext cx="471001" cy="1112045"/>
      </dsp:txXfrm>
    </dsp:sp>
    <dsp:sp modelId="{1F0118B2-1AE0-4F0F-A605-006ADC436613}">
      <dsp:nvSpPr>
        <dsp:cNvPr id="0" name=""/>
        <dsp:cNvSpPr/>
      </dsp:nvSpPr>
      <dsp:spPr>
        <a:xfrm rot="5400000">
          <a:off x="2184395" y="1726243"/>
          <a:ext cx="930404" cy="259997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7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Ыбырай</a:t>
          </a:r>
          <a:r>
            <a:rPr lang="kk-KZ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27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Алтынсарин</a:t>
          </a:r>
          <a:endParaRPr lang="ru-RU" sz="27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49609" y="2606449"/>
        <a:ext cx="2554558" cy="839566"/>
      </dsp:txXfrm>
    </dsp:sp>
    <dsp:sp modelId="{9068076E-39AB-4243-B64D-1429B8386571}">
      <dsp:nvSpPr>
        <dsp:cNvPr id="0" name=""/>
        <dsp:cNvSpPr/>
      </dsp:nvSpPr>
      <dsp:spPr>
        <a:xfrm>
          <a:off x="837428" y="2444729"/>
          <a:ext cx="476184" cy="116300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>
        <a:off x="860673" y="2467974"/>
        <a:ext cx="429694" cy="1116515"/>
      </dsp:txXfrm>
    </dsp:sp>
    <dsp:sp modelId="{893688E5-A62B-49B5-BA1D-EA2204294991}">
      <dsp:nvSpPr>
        <dsp:cNvPr id="0" name=""/>
        <dsp:cNvSpPr/>
      </dsp:nvSpPr>
      <dsp:spPr>
        <a:xfrm rot="5400000">
          <a:off x="2133745" y="2962052"/>
          <a:ext cx="930404" cy="257066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7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Қалқаман Сарин</a:t>
          </a:r>
          <a:endParaRPr lang="ru-RU" sz="27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13613" y="3827604"/>
        <a:ext cx="2525250" cy="839566"/>
      </dsp:txXfrm>
    </dsp:sp>
    <dsp:sp modelId="{33EC5FB8-3A85-48E4-8350-A30DF304D6C5}">
      <dsp:nvSpPr>
        <dsp:cNvPr id="0" name=""/>
        <dsp:cNvSpPr/>
      </dsp:nvSpPr>
      <dsp:spPr>
        <a:xfrm>
          <a:off x="837428" y="3665884"/>
          <a:ext cx="476184" cy="116300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4</a:t>
          </a:r>
          <a:endParaRPr lang="ru-RU" sz="2900" kern="1200" dirty="0"/>
        </a:p>
      </dsp:txBody>
      <dsp:txXfrm>
        <a:off x="860673" y="3689129"/>
        <a:ext cx="429694" cy="11165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00A6E-B52B-4D70-8B14-E9F786D29BC3}">
      <dsp:nvSpPr>
        <dsp:cNvPr id="0" name=""/>
        <dsp:cNvSpPr/>
      </dsp:nvSpPr>
      <dsp:spPr>
        <a:xfrm rot="5400000">
          <a:off x="2146737" y="-748330"/>
          <a:ext cx="930404" cy="255532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9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«Ғылым таппай мақтанба»</a:t>
          </a:r>
          <a:endParaRPr lang="ru-RU" sz="19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34276" y="109550"/>
        <a:ext cx="2509909" cy="839566"/>
      </dsp:txXfrm>
    </dsp:sp>
    <dsp:sp modelId="{35ADBF57-058D-4583-B9EE-B31A810436A2}">
      <dsp:nvSpPr>
        <dsp:cNvPr id="0" name=""/>
        <dsp:cNvSpPr/>
      </dsp:nvSpPr>
      <dsp:spPr>
        <a:xfrm>
          <a:off x="837428" y="2418"/>
          <a:ext cx="544859" cy="116300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В)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4026" y="29016"/>
        <a:ext cx="491663" cy="1109809"/>
      </dsp:txXfrm>
    </dsp:sp>
    <dsp:sp modelId="{BE83A9D6-8EDD-487F-B903-7A7078E05F06}">
      <dsp:nvSpPr>
        <dsp:cNvPr id="0" name=""/>
        <dsp:cNvSpPr/>
      </dsp:nvSpPr>
      <dsp:spPr>
        <a:xfrm rot="5400000">
          <a:off x="2156633" y="542630"/>
          <a:ext cx="930404" cy="252489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9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«Менің атым Қожа»</a:t>
          </a:r>
          <a:endParaRPr lang="ru-RU" sz="19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59391" y="1385292"/>
        <a:ext cx="2479471" cy="839566"/>
      </dsp:txXfrm>
    </dsp:sp>
    <dsp:sp modelId="{91EED50F-5437-4524-9CD6-D29895318721}">
      <dsp:nvSpPr>
        <dsp:cNvPr id="0" name=""/>
        <dsp:cNvSpPr/>
      </dsp:nvSpPr>
      <dsp:spPr>
        <a:xfrm>
          <a:off x="837428" y="1223573"/>
          <a:ext cx="521961" cy="116300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Ә)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2908" y="1249053"/>
        <a:ext cx="471001" cy="1112045"/>
      </dsp:txXfrm>
    </dsp:sp>
    <dsp:sp modelId="{1F0118B2-1AE0-4F0F-A605-006ADC436613}">
      <dsp:nvSpPr>
        <dsp:cNvPr id="0" name=""/>
        <dsp:cNvSpPr/>
      </dsp:nvSpPr>
      <dsp:spPr>
        <a:xfrm rot="5400000">
          <a:off x="2355849" y="1716715"/>
          <a:ext cx="930404" cy="259997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9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«Өнер</a:t>
          </a:r>
          <a:r>
            <a:rPr lang="ru-RU" sz="19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19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білім бар жұрттар...»</a:t>
          </a:r>
          <a:endParaRPr lang="ru-RU" sz="19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521063" y="2596921"/>
        <a:ext cx="2554558" cy="839566"/>
      </dsp:txXfrm>
    </dsp:sp>
    <dsp:sp modelId="{9068076E-39AB-4243-B64D-1429B8386571}">
      <dsp:nvSpPr>
        <dsp:cNvPr id="0" name=""/>
        <dsp:cNvSpPr/>
      </dsp:nvSpPr>
      <dsp:spPr>
        <a:xfrm>
          <a:off x="837428" y="2444729"/>
          <a:ext cx="476184" cy="116300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А)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0673" y="2467974"/>
        <a:ext cx="429694" cy="1116515"/>
      </dsp:txXfrm>
    </dsp:sp>
    <dsp:sp modelId="{893688E5-A62B-49B5-BA1D-EA2204294991}">
      <dsp:nvSpPr>
        <dsp:cNvPr id="0" name=""/>
        <dsp:cNvSpPr/>
      </dsp:nvSpPr>
      <dsp:spPr>
        <a:xfrm rot="5400000">
          <a:off x="2133745" y="2962052"/>
          <a:ext cx="930404" cy="257066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9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«Уа! Еркіндік! Сенсің менің ғажайып өлеңім!</a:t>
          </a:r>
          <a:endParaRPr lang="ru-RU" sz="19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13613" y="3827604"/>
        <a:ext cx="2525250" cy="839566"/>
      </dsp:txXfrm>
    </dsp:sp>
    <dsp:sp modelId="{33EC5FB8-3A85-48E4-8350-A30DF304D6C5}">
      <dsp:nvSpPr>
        <dsp:cNvPr id="0" name=""/>
        <dsp:cNvSpPr/>
      </dsp:nvSpPr>
      <dsp:spPr>
        <a:xfrm>
          <a:off x="837428" y="3665884"/>
          <a:ext cx="476184" cy="116300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Б)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0673" y="3689129"/>
        <a:ext cx="429694" cy="1116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70978-7D58-4BC2-B07D-C45E436FB75F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96CC-EB74-48AE-86FD-EFF3E812D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9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D96CC-EB74-48AE-86FD-EFF3E812DE7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197-586E-4185-91D3-B4F42E0187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33085B-20A8-4808-AA47-71D183DF387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197-586E-4185-91D3-B4F42E0187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085B-20A8-4808-AA47-71D183DF387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D733085B-20A8-4808-AA47-71D183DF387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197-586E-4185-91D3-B4F42E0187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197-586E-4185-91D3-B4F42E0187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D733085B-20A8-4808-AA47-71D183DF387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197-586E-4185-91D3-B4F42E0187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33085B-20A8-4808-AA47-71D183DF387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CEB2D197-586E-4185-91D3-B4F42E0187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085B-20A8-4808-AA47-71D183DF387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197-586E-4185-91D3-B4F42E0187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D733085B-20A8-4808-AA47-71D183DF387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197-586E-4185-91D3-B4F42E0187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D733085B-20A8-4808-AA47-71D183DF387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197-586E-4185-91D3-B4F42E0187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33085B-20A8-4808-AA47-71D183DF387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33085B-20A8-4808-AA47-71D183DF387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197-586E-4185-91D3-B4F42E0187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D733085B-20A8-4808-AA47-71D183DF387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CEB2D197-586E-4185-91D3-B4F42E0187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EB2D197-586E-4185-91D3-B4F42E01873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01.04.2021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33085B-20A8-4808-AA47-71D183DF387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microsoft.com/office/2007/relationships/hdphoto" Target="../media/hdphoto3.wdp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2509" y="1442564"/>
            <a:ext cx="11103429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kk-KZ" sz="3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spc="150" dirty="0" smtClean="0">
                <a:ln w="11430"/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3200" spc="150" dirty="0">
                <a:ln w="11430"/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150" dirty="0" smtClean="0">
                <a:ln w="11430"/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800" spc="150" dirty="0" smtClean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ҚАЗАҚТЫҢ ЗАҢҒАР ЖАЗУШЫСЫ -МҰХТАР МАҒАУИН </a:t>
            </a:r>
            <a:r>
              <a:rPr lang="ru-RU" sz="3200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(7-саба</a:t>
            </a:r>
            <a:r>
              <a:rPr lang="kk-KZ" sz="3200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қ)</a:t>
            </a:r>
          </a:p>
          <a:p>
            <a:pPr algn="ctr"/>
            <a:endParaRPr lang="ru-RU" sz="2800" spc="150" dirty="0" smtClean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algn="ctr"/>
            <a:r>
              <a:rPr lang="ru-RU" sz="2800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ctr"/>
            <a:r>
              <a:rPr lang="ru-RU" sz="2800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ctr"/>
            <a:r>
              <a:rPr lang="ru-RU" sz="2800" spc="1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spc="1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400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1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spc="150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әдебиет</a:t>
            </a:r>
            <a:r>
              <a:rPr lang="kk-KZ" sz="2400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(</a:t>
            </a:r>
            <a:r>
              <a:rPr lang="kk-KZ" sz="2400" spc="1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Т2)</a:t>
            </a:r>
          </a:p>
          <a:p>
            <a:pPr algn="ctr"/>
            <a:r>
              <a:rPr lang="ru-RU" sz="2400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5-сынып</a:t>
            </a:r>
            <a:endParaRPr lang="ru-RU" sz="2400" spc="1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660" y="267101"/>
            <a:ext cx="11122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kk-KZ" sz="2800" b="1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ҚАЗАҚСТАНДАҒЫ ҰЛТТАР ДОСТАСТЫҒЫ</a:t>
            </a:r>
            <a:endParaRPr lang="kk-KZ" sz="2800" b="1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42521"/>
              </p:ext>
            </p:extLst>
          </p:nvPr>
        </p:nvGraphicFramePr>
        <p:xfrm>
          <a:off x="5349922" y="2466578"/>
          <a:ext cx="6457368" cy="11887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6457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Мұхтар Мұқанұлы</a:t>
                      </a:r>
                      <a:r>
                        <a:rPr lang="kk-KZ" sz="2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Мағауин 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sz="2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қазақтың заңғар  жазушысы,  «Тарлан» сыйлығының лауреаты.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1" y="1842448"/>
            <a:ext cx="4148920" cy="290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6281" y="125620"/>
            <a:ext cx="9737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50" dirty="0">
                <a:ln w="11430"/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spc="1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150" dirty="0" err="1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err="1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сақтайық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ln w="11430"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711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629" y="146293"/>
            <a:ext cx="11231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тапсырма. Мәтін бойынша ақпараттың дұрыстығын анықтаңыз. </a:t>
            </a:r>
            <a:endParaRPr lang="ru-RU" sz="24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7918"/>
              </p:ext>
            </p:extLst>
          </p:nvPr>
        </p:nvGraphicFramePr>
        <p:xfrm>
          <a:off x="627338" y="1642219"/>
          <a:ext cx="11129233" cy="340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01670"/>
                <a:gridCol w="1092530"/>
                <a:gridCol w="12350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/>
                        <a:t>АҚПАРАТ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/>
                        <a:t>ИӘ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/>
                        <a:t>ЖОҚ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Мұхтар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Мұқанұлы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Мағауин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1940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жылы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2</a:t>
                      </a: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ақпанда Семей облысы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Шұбартау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ауданында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туған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1962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жылы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Қазақ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университетінің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тарих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факультетін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бітірген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4469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Мұхтар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Мағауин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-</a:t>
                      </a: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тарихшы, көрнекті жазушы, қазақтың ауыз әдебиетін зерттеуші, ғалым.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endParaRPr lang="kk-KZ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1984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жылы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Қазақстанның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халық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әншісі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»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атағын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алған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2002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жылы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«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Тарлан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»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сыйлығының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лауреаты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атанған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Жазушыға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«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Аласапыран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»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атты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тарихи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романы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үшін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Абай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сыйлық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берілген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2163" y="5226461"/>
            <a:ext cx="11200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 </a:t>
            </a:r>
            <a:r>
              <a:rPr lang="kk-KZ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 бойынша ақпараттың дұрыстығын </a:t>
            </a:r>
            <a:r>
              <a:rPr lang="kk-KZ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kk-KZ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 бойынша ақпараттың дұрыстығын </a:t>
            </a:r>
            <a:r>
              <a:rPr lang="kk-KZ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анықтайды.</a:t>
            </a:r>
            <a:endParaRPr lang="ru-RU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33280" y="406571"/>
            <a:ext cx="3805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Өзіңізді тексеріңіздер! </a:t>
            </a:r>
            <a:endParaRPr lang="ru-RU" sz="24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85476"/>
              </p:ext>
            </p:extLst>
          </p:nvPr>
        </p:nvGraphicFramePr>
        <p:xfrm>
          <a:off x="372106" y="1852429"/>
          <a:ext cx="11253025" cy="366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73598"/>
                <a:gridCol w="1392072"/>
                <a:gridCol w="11873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АҚПАРАТ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ИӘ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ЖОҚ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Мұхтар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Мұқанұлы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Мағауин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1940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жылы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2</a:t>
                      </a: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ақпанда Семей облысы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Шұбартау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ауданында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туған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    </a:t>
                      </a:r>
                    </a:p>
                    <a:p>
                      <a:r>
                        <a:rPr lang="kk-KZ" dirty="0" smtClean="0"/>
                        <a:t>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1962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жылы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Қазақ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университетінің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тарих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факультетін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бітірген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69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Мұхтар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Мағауин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-</a:t>
                      </a: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тарихшы, көрнекті жазушы, қазақтың ауыз әдебиетін зерттеуші, ғалым.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endParaRPr lang="kk-KZ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1984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жылы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Қазақстанның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халық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әншісі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»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атағын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алған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2002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жылы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«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Тарлан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»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сыйлығының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лауреаты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атанған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Жазушыға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«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Аласапыран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»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атты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тарихи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романы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үшін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Абай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сыйлық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берілген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38" y="2374053"/>
            <a:ext cx="303087" cy="4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38" y="3495444"/>
            <a:ext cx="303087" cy="4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779" y="2896933"/>
            <a:ext cx="303087" cy="4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15" y="4035671"/>
            <a:ext cx="303087" cy="4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50" y="4439604"/>
            <a:ext cx="303087" cy="4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03" y="5023994"/>
            <a:ext cx="303087" cy="4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4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628" y="146293"/>
            <a:ext cx="10540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kk-KZ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тапсырма. Мәтінге сүйеніп, сөздерді мағынасына </a:t>
            </a:r>
          </a:p>
          <a:p>
            <a:r>
              <a:rPr lang="kk-KZ" sz="2400" b="1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қарай сәйкестендіріңіздер. </a:t>
            </a:r>
            <a:endParaRPr lang="ru-RU" sz="24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64076"/>
              </p:ext>
            </p:extLst>
          </p:nvPr>
        </p:nvGraphicFramePr>
        <p:xfrm>
          <a:off x="867103" y="1560789"/>
          <a:ext cx="10152993" cy="404781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146240"/>
                <a:gridCol w="3896547"/>
                <a:gridCol w="1225927"/>
                <a:gridCol w="3884279"/>
              </a:tblGrid>
              <a:tr h="498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филология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факультетін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жазушысы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ауданында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көрнекті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зерттеуші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1962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бітірген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Халық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сыйлығы берілген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ауыз әдебиетін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ғ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туған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тарихи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жазушы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мемлекеттік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романы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7069" y="5608598"/>
            <a:ext cx="11200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 </a:t>
            </a:r>
            <a:r>
              <a:rPr lang="kk-KZ" sz="2000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Мәтінге сүйеніп, сөздерді мағынасына қарай сәйкестендіру.</a:t>
            </a:r>
            <a:r>
              <a:rPr lang="kk-KZ" sz="20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Мәтінге сүйеніп, сөздерді мағынасына қарай </a:t>
            </a:r>
            <a:r>
              <a:rPr lang="kk-KZ" sz="2000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сәйкестендіреді.</a:t>
            </a:r>
            <a:r>
              <a:rPr lang="kk-KZ" sz="20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0139" y="323714"/>
            <a:ext cx="3805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Өзіңізді тексеріңіздер! </a:t>
            </a:r>
            <a:endParaRPr lang="ru-RU" sz="24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45003"/>
              </p:ext>
            </p:extLst>
          </p:nvPr>
        </p:nvGraphicFramePr>
        <p:xfrm>
          <a:off x="1365162" y="1880316"/>
          <a:ext cx="8641043" cy="371555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75546"/>
                <a:gridCol w="3316286"/>
                <a:gridCol w="1043366"/>
                <a:gridCol w="3305845"/>
              </a:tblGrid>
              <a:tr h="51515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филология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факультетін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бітірген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ауданында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ғ</a:t>
                      </a:r>
                      <a:endParaRPr lang="ru-RU" sz="24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туған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көрнекті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жазушы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1962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жылы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Халық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жазушысы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ауыз әдебиетін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зерттеуші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тарихи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романы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мемлекеттік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сыйлығы берілген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7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629" y="146293"/>
            <a:ext cx="11717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тапсырма. Көп нүктенің орнына  қажетті сөздерді қойып жазыңыздар. </a:t>
            </a:r>
            <a:endParaRPr lang="ru-RU" sz="24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069" y="5608598"/>
            <a:ext cx="11200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 </a:t>
            </a:r>
            <a:r>
              <a:rPr lang="kk-KZ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 нүктенің орнына қажетті сөздерді қойып жазу.</a:t>
            </a:r>
            <a:r>
              <a:rPr lang="kk-KZ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 нүктенің орнына қажетті сөздерді қойып </a:t>
            </a:r>
            <a:r>
              <a:rPr lang="kk-KZ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жазады.</a:t>
            </a:r>
            <a:r>
              <a:rPr lang="kk-KZ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66051"/>
              </p:ext>
            </p:extLst>
          </p:nvPr>
        </p:nvGraphicFramePr>
        <p:xfrm>
          <a:off x="464024" y="1869744"/>
          <a:ext cx="11013743" cy="26517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1013743"/>
              </a:tblGrid>
              <a:tr h="803903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Мұхтар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Мағауин –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қазақтың ... жазушысы.  Ол 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ауыз ... зерттеуші ғалым. Жазушы «Аласапыран» атты ...  романы үшін Абай атындағы мемлекеттік сыйлықты алған. Түркияның  халықаралық «Түрік дүниесіне қызмет» сыйлығының  ... атанған.</a:t>
                      </a:r>
                    </a:p>
                    <a:p>
                      <a:endParaRPr lang="kk-KZ" sz="28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Қажетті сөздер: 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тарихи, иегері, заңғар, әдебиетін.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5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40569"/>
              </p:ext>
            </p:extLst>
          </p:nvPr>
        </p:nvGraphicFramePr>
        <p:xfrm>
          <a:off x="491320" y="2197290"/>
          <a:ext cx="11013743" cy="17983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1013743"/>
              </a:tblGrid>
              <a:tr h="803903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Мұхтар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Мағауин –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қазақтың</a:t>
                      </a:r>
                      <a:r>
                        <a:rPr lang="kk-KZ" sz="2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заңғар 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жазушысы.  Ол 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ауыз </a:t>
                      </a:r>
                      <a:r>
                        <a:rPr lang="kk-KZ" sz="2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әдебиетін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зерттеуші ғалым. Жазушы «Аласапыран» атты</a:t>
                      </a:r>
                      <a:r>
                        <a:rPr lang="kk-KZ" sz="2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тарихи 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романы үшін Абай атындағы мемлекеттік сыйлықты алған. Түркияның  халықаралық «Түрік дүниесіне қызмет» сыйлығының  </a:t>
                      </a:r>
                      <a:r>
                        <a:rPr lang="kk-KZ" sz="2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иегері</a:t>
                      </a:r>
                      <a:r>
                        <a:rPr lang="kk-KZ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атанған.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0139" y="323714"/>
            <a:ext cx="3805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Өзіңізді тексеріңіздер! </a:t>
            </a:r>
            <a:endParaRPr lang="ru-RU" sz="24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2180" y="332118"/>
            <a:ext cx="10185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6-тапсырма. Тест </a:t>
            </a:r>
            <a:r>
              <a:rPr lang="ru-RU" sz="2400" b="1" spc="150" dirty="0" err="1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сұрақтарының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err="1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err="1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нұсқасын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err="1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белгілеңіздер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683761"/>
              </p:ext>
            </p:extLst>
          </p:nvPr>
        </p:nvGraphicFramePr>
        <p:xfrm>
          <a:off x="194135" y="1557211"/>
          <a:ext cx="11808975" cy="46932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667"/>
                <a:gridCol w="3353263"/>
                <a:gridCol w="7836045"/>
              </a:tblGrid>
              <a:tr h="396051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Сұрақтар</a:t>
                      </a:r>
                      <a:r>
                        <a:rPr lang="kk-K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Жауаптар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055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ұхтар</a:t>
                      </a:r>
                      <a:r>
                        <a:rPr lang="kk-KZ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Мағауин кім?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М.Мағауин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әнші</a:t>
                      </a:r>
                      <a:r>
                        <a:rPr lang="kk-KZ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055">
                <a:tc vMerge="1">
                  <a:txBody>
                    <a:bodyPr/>
                    <a:lstStyle/>
                    <a:p>
                      <a:endParaRPr lang="ru-RU" sz="20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Ә) М.Мағауин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көрнекті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жазушы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013"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 М.Мағауин 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композитор.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055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Жазушы</a:t>
                      </a: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ға</a:t>
                      </a:r>
                      <a:r>
                        <a:rPr lang="kk-KZ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Абай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сыйлық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қандай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шығармасы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үшін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берілді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«Абай жолы» романы үшін берілді.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055"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Ә) «Көшпенділер» романы үшін берілді.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2808"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 «Аласапыран» романы үшін берілді.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055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М.Мағауиннің соғыс жылдарына арналған қандай </a:t>
                      </a:r>
                      <a:r>
                        <a:rPr lang="kk-KZ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шығармасы бар?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«Бір атаның балалары» повесі.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055"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Ә) «Көк</a:t>
                      </a:r>
                      <a:r>
                        <a:rPr lang="kk-KZ" sz="1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мұнар</a:t>
                      </a:r>
                      <a:r>
                        <a:rPr lang="kk-KZ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романы</a:t>
                      </a:r>
                      <a:r>
                        <a:rPr lang="kk-KZ" sz="18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055"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 «Аласапыран» романы. </a:t>
                      </a:r>
                    </a:p>
                    <a:p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6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61898" y="316506"/>
            <a:ext cx="3709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150" dirty="0" err="1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Өзіңізді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err="1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тексеріңіздер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48411"/>
              </p:ext>
            </p:extLst>
          </p:nvPr>
        </p:nvGraphicFramePr>
        <p:xfrm>
          <a:off x="347732" y="1866305"/>
          <a:ext cx="11616741" cy="30963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580"/>
                <a:gridCol w="3298676"/>
                <a:gridCol w="7708485"/>
              </a:tblGrid>
              <a:tr h="361504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Сұрақтар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Жауаптар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6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ұхтар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Мағауин кім?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Ә) М.Мағауин 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0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көрнекті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жазушы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79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Жазушы</a:t>
                      </a: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ға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Абай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атындағы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сыйлық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қандай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шығармасы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үшін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берілді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 «Аласапыран» романы үшін берілді.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488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М.Мағауиннің соғыс жылдарына арналған қандай 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шығармасы бар?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«Бір атаның балалары» повесі.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2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61898" y="316506"/>
            <a:ext cx="2693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4618" y="165536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1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2400" b="1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spc="1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sz="2400" b="1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0016" y="2278454"/>
            <a:ext cx="104502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Мұхтар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Мағауиннің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алдыңыз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анықтадыңыз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лайықты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бердіңіз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557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353" y="2755155"/>
            <a:ext cx="1130761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5.2.4.1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Тыңдалған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5.5.1.6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лайықты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беру.</a:t>
            </a:r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2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5228" y="438587"/>
            <a:ext cx="2699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r>
              <a:rPr lang="kk-KZ" sz="24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6926" y="505324"/>
            <a:ext cx="789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НАЗАРЛАРЫҢЫЗҒА     РАХМЕТ!</a:t>
            </a:r>
            <a:endParaRPr lang="ru-RU" sz="24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2" y="1464272"/>
            <a:ext cx="2693825" cy="406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3295">
            <a:off x="838522" y="1611431"/>
            <a:ext cx="2663350" cy="3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4" r="19734"/>
          <a:stretch/>
        </p:blipFill>
        <p:spPr bwMode="auto">
          <a:xfrm rot="365545">
            <a:off x="8277101" y="1732545"/>
            <a:ext cx="2470068" cy="352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2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07525" y="1386544"/>
            <a:ext cx="1097704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spc="1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Мұхтар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Мағауиннің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ыңдалған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ерілген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лайықты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1789" y="4658328"/>
            <a:ext cx="1028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лайықты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525" y="405955"/>
            <a:ext cx="3240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САБАҚ   МАҚСАТЫ: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0543" y="4075030"/>
            <a:ext cx="4399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 КРИТЕРИЙЛЕРІ:</a:t>
            </a:r>
            <a:endParaRPr lang="ru-RU" sz="24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281" y="125620"/>
            <a:ext cx="9737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ҚАЗАҚТЫҢ ЗАҢҒАР ЖАЗУШЫСЫ 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МҰХТАР МАҒАУИН </a:t>
            </a:r>
            <a:endParaRPr lang="ru-RU" sz="240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6561" y="167676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1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2400" b="1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spc="1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sz="2400" b="1" spc="1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10939" y="2249570"/>
            <a:ext cx="78812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Мұхтар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Мағауиннің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аласыз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түсінесіз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анықтайсыз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лайықты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бересіз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6" y="1762681"/>
            <a:ext cx="2770910" cy="371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4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7521" y="35626"/>
            <a:ext cx="1094509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Қазақтың қандай жазушыларын білесіздер және</a:t>
            </a:r>
          </a:p>
          <a:p>
            <a:pPr algn="ctr"/>
            <a:r>
              <a:rPr lang="kk-KZ" sz="24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2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лардың қандай шығармаларын оқыдыңыздар?</a:t>
            </a:r>
            <a:endParaRPr lang="kk-KZ" sz="24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7" t="18853" r="59716" b="59053"/>
          <a:stretch/>
        </p:blipFill>
        <p:spPr bwMode="auto">
          <a:xfrm>
            <a:off x="3586347" y="1787778"/>
            <a:ext cx="1549847" cy="2095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20304" r="77650" b="57602"/>
          <a:stretch/>
        </p:blipFill>
        <p:spPr bwMode="auto">
          <a:xfrm>
            <a:off x="959077" y="2963436"/>
            <a:ext cx="1499115" cy="2059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4848" r="32641" b="31948"/>
          <a:stretch/>
        </p:blipFill>
        <p:spPr bwMode="auto">
          <a:xfrm>
            <a:off x="7296160" y="1787777"/>
            <a:ext cx="1490142" cy="1896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173" y="3146961"/>
            <a:ext cx="1403754" cy="1940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3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2288" y="214532"/>
            <a:ext cx="11048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kk-KZ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тапсырма. Қазақ  ақын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жазушылардың және </a:t>
            </a:r>
          </a:p>
          <a:p>
            <a:r>
              <a:rPr lang="kk-KZ" sz="2400" b="1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олардың шығармаларын сәйкестендіріңіздер.</a:t>
            </a:r>
            <a:endParaRPr lang="ru-RU" sz="24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05649100"/>
              </p:ext>
            </p:extLst>
          </p:nvPr>
        </p:nvGraphicFramePr>
        <p:xfrm>
          <a:off x="552288" y="1572523"/>
          <a:ext cx="5115192" cy="30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4637123"/>
              </p:ext>
            </p:extLst>
          </p:nvPr>
        </p:nvGraphicFramePr>
        <p:xfrm>
          <a:off x="6187044" y="1555669"/>
          <a:ext cx="4734158" cy="304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0335" y="5069267"/>
            <a:ext cx="1120026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 </a:t>
            </a:r>
            <a:r>
              <a:rPr lang="kk-KZ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 ақын</a:t>
            </a:r>
            <a:r>
              <a:rPr lang="ru-RU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жазушылардың және </a:t>
            </a:r>
            <a:r>
              <a:rPr lang="kk-KZ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 шығармаларын</a:t>
            </a:r>
          </a:p>
          <a:p>
            <a:r>
              <a:rPr lang="kk-KZ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сәйкестендіру.</a:t>
            </a:r>
            <a:endParaRPr lang="ru-RU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 ақын</a:t>
            </a:r>
            <a:r>
              <a:rPr lang="ru-RU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жазушылардың және </a:t>
            </a:r>
            <a:r>
              <a:rPr lang="kk-KZ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 </a:t>
            </a:r>
            <a:r>
              <a:rPr lang="kk-KZ" spc="150" dirty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шығармаларын </a:t>
            </a:r>
            <a:r>
              <a:rPr lang="kk-KZ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сәйкестендіреді.</a:t>
            </a:r>
            <a:r>
              <a:rPr lang="kk-KZ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8919" y="214532"/>
            <a:ext cx="4585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50" dirty="0" err="1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Өзіңізді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150" dirty="0" err="1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тексеріңіздер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96931202"/>
              </p:ext>
            </p:extLst>
          </p:nvPr>
        </p:nvGraphicFramePr>
        <p:xfrm>
          <a:off x="566549" y="1522341"/>
          <a:ext cx="4775044" cy="483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43985956"/>
              </p:ext>
            </p:extLst>
          </p:nvPr>
        </p:nvGraphicFramePr>
        <p:xfrm>
          <a:off x="7011629" y="1522341"/>
          <a:ext cx="4775044" cy="483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84" y="1522341"/>
            <a:ext cx="885704" cy="10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41"/>
          <a:stretch/>
        </p:blipFill>
        <p:spPr bwMode="auto">
          <a:xfrm>
            <a:off x="5569684" y="2724148"/>
            <a:ext cx="952537" cy="109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 t="1826" r="23333" b="2055"/>
          <a:stretch/>
        </p:blipFill>
        <p:spPr bwMode="auto">
          <a:xfrm>
            <a:off x="5657850" y="4029075"/>
            <a:ext cx="864371" cy="10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85" y="5153509"/>
            <a:ext cx="835435" cy="108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0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09889" y="351008"/>
            <a:ext cx="2804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 СӨЗДЕР:</a:t>
            </a:r>
            <a:endParaRPr lang="ru-RU" sz="24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991" y="2195640"/>
            <a:ext cx="290573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ЗАҢҒАР –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ауысп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мағынада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 </a:t>
            </a:r>
          </a:p>
          <a:p>
            <a:r>
              <a:rPr lang="ru-RU" sz="2400" i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Зор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үлкен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мықты</a:t>
            </a:r>
            <a:r>
              <a:rPr lang="kk-KZ" sz="2400" i="1" dirty="0" smtClean="0">
                <a:solidFill>
                  <a:srgbClr val="7030A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endParaRPr lang="kk-KZ" sz="2400" i="1" dirty="0" smtClean="0">
              <a:solidFill>
                <a:srgbClr val="7030A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kk-KZ" sz="2400" i="1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Мысалы: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Қазақтың заңғар </a:t>
            </a:r>
          </a:p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азушысы.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9313" y="2195640"/>
            <a:ext cx="314060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ЗЕРТТЕУШІ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kk-KZ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kk-KZ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ерттеу жұмысын </a:t>
            </a:r>
          </a:p>
          <a:p>
            <a:pPr algn="ctr"/>
            <a:r>
              <a:rPr lang="kk-KZ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үргізуші, тексеруші.</a:t>
            </a: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i="1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Мысалы: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Қазақтың ауыз 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әдебиетін зерттеуші.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40921" y="2189980"/>
            <a:ext cx="43526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СЫЙЛЫҒЫНЫҢ ИЕГЕРІ-</a:t>
            </a:r>
          </a:p>
          <a:p>
            <a:pPr algn="ctr"/>
            <a:r>
              <a:rPr lang="kk-KZ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арапатталған адам, лауреат.</a:t>
            </a:r>
          </a:p>
          <a:p>
            <a:pPr algn="ctr"/>
            <a:endParaRPr lang="kk-K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i="1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kk-KZ" sz="2400" i="1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Мысалы: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Нобель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сыйлығының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иегері.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674" y="228179"/>
            <a:ext cx="5387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kk-KZ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тапсырма. Мәтінді тыңдаңыз. </a:t>
            </a:r>
            <a:r>
              <a:rPr lang="ru-RU" sz="2400" b="1" spc="150" dirty="0" smtClean="0">
                <a:ln w="11430"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pc="150" dirty="0">
              <a:ln w="11430"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925" y="1688490"/>
            <a:ext cx="11607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Мұхтар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Мұқанұлы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Мағауин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1940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жылы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ақпанда Семей облысы (қазіргі Шығыс Қазақстан облысы)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Шұбартау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ауданында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туған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Мұхтар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Мағауин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-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тарихшы, көрнекті жазушы, қазақтың ауыз әдебиетін зерттеуші, ғалым.</a:t>
            </a:r>
          </a:p>
          <a:p>
            <a:pPr algn="just"/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1962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жылы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Қазақ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Мемлекеттік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университетінің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филология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факультетін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бітірген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Жазушыға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Аласапыран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атты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тарихи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романы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үшін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Абай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атындағы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мемлекеттік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сыйлық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берілген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1984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жылы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Қазақстанның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халық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жазушысы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 1997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жылы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Түркияның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Халықаралық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Түрік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дүниесіне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қызмет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сыйлығының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иегері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 2002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жылы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Тарлан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сыйлығының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лауреаты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атанған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algn="just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М.Мағауин соғыс жылдарында қазақ халқының өзге ұлт өкілдерін бауырына басқаны туралы шығарма жазды. Ол – «Бір атаның балалары» повесі. Шығармада Зигфрид деген сегіз жасар неміс баласын қазақ отбасының қалай қабылдағаны туралы жазды.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12532</TotalTime>
  <Words>1141</Words>
  <Application>Microsoft Office PowerPoint</Application>
  <PresentationFormat>Произвольный</PresentationFormat>
  <Paragraphs>267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Akerke Kirbaeva</dc:creator>
  <cp:lastModifiedBy>Пользователь Windows</cp:lastModifiedBy>
  <cp:revision>859</cp:revision>
  <dcterms:created xsi:type="dcterms:W3CDTF">2020-03-31T02:02:26Z</dcterms:created>
  <dcterms:modified xsi:type="dcterms:W3CDTF">2021-04-01T04:50:32Z</dcterms:modified>
</cp:coreProperties>
</file>