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</p:sldMasterIdLst>
  <p:notesMasterIdLst>
    <p:notesMasterId r:id="rId19"/>
  </p:notesMasterIdLst>
  <p:handoutMasterIdLst>
    <p:handoutMasterId r:id="rId20"/>
  </p:handoutMasterIdLst>
  <p:sldIdLst>
    <p:sldId id="278" r:id="rId4"/>
    <p:sldId id="282" r:id="rId5"/>
    <p:sldId id="281" r:id="rId6"/>
    <p:sldId id="280" r:id="rId7"/>
    <p:sldId id="279" r:id="rId8"/>
    <p:sldId id="333" r:id="rId9"/>
    <p:sldId id="339" r:id="rId10"/>
    <p:sldId id="321" r:id="rId11"/>
    <p:sldId id="293" r:id="rId12"/>
    <p:sldId id="334" r:id="rId13"/>
    <p:sldId id="329" r:id="rId14"/>
    <p:sldId id="332" r:id="rId15"/>
    <p:sldId id="336" r:id="rId16"/>
    <p:sldId id="337" r:id="rId17"/>
    <p:sldId id="32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ida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2" autoAdjust="0"/>
  </p:normalViewPr>
  <p:slideViewPr>
    <p:cSldViewPr>
      <p:cViewPr>
        <p:scale>
          <a:sx n="53" d="100"/>
          <a:sy n="53" d="100"/>
        </p:scale>
        <p:origin x="-11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3D1B8-0240-4E63-85FD-024B7FC44AAF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1A7B3-8830-4E6F-A208-54643CEFD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95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F573B-8C39-4482-B055-1757E9B6351E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A1893-70A8-4636-9EEC-6966B836F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631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1893-70A8-4636-9EEC-6966B836F87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44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1893-70A8-4636-9EEC-6966B836F8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21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94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55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686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223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33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04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946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637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390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280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1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6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4730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508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4793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924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170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1773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118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041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111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892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8003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736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7431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4422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7307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1476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9793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476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8319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42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747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869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9075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623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5596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174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636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9016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284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433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1034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203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4794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2623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796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198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17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502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56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2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80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2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9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2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9539D2-BD2A-48FB-927E-7B58DBB3CAE0}" type="datetimeFigureOut">
              <a:rPr lang="ru-RU" smtClean="0">
                <a:solidFill>
                  <a:prstClr val="black"/>
                </a:solidFill>
              </a:rPr>
              <a:pPr/>
              <a:t>14.05.2021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7D618F-9794-4D38-97F3-EF882B6F15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7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335" y="3124144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513091"/>
            <a:ext cx="756084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Бөлім  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Жеңіс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күні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Ұлы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ерлікке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тағзым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Морфология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32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жылдарындағы</a:t>
            </a:r>
            <a:r>
              <a:rPr lang="ru-RU" sz="32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32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32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Одағайдың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мағыналық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endParaRPr lang="ru-RU" sz="3200" b="1" noProof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ru-RU" sz="2000" kern="0" dirty="0">
              <a:solidFill>
                <a:sysClr val="windowText" lastClr="000000"/>
              </a:solidFill>
            </a:endParaRPr>
          </a:p>
          <a:p>
            <a:pPr lvl="0">
              <a:spcBef>
                <a:spcPct val="20000"/>
              </a:spcBef>
            </a:pP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764704"/>
            <a:ext cx="25202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Қазақ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әдебиеті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Т1)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20000"/>
              </a:spcBef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-сынып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518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92888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Мәтін</a:t>
            </a:r>
            <a:endParaRPr lang="kk-KZ" sz="2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040" y="1175713"/>
            <a:ext cx="76328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Жатқанда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жері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отқа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жанып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Тұрғанда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туысқандар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жауда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қалып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Жеңбесек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жойқын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қайрат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шығармасақ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Жігіттің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неге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жүрміз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Жеңеміз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Жеңіс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совет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адамы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Біздерміз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азат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етер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адамзаты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Сенемін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Партияма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ер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халқыма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дүниеден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артты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?!</a:t>
            </a:r>
          </a:p>
          <a:p>
            <a:pPr lvl="0" algn="just"/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Киелі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өнердің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өміршеңдігі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қиыншылықта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тоқтамаған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Сондай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оқ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оттың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ортасында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жүріп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өнердің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құдіретін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сезіндірген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жауынгерлерінің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жүрегіне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жалынды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өлеңдер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шуақ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дарытқан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отансүйгіштік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күш-жігер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сәттер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сұрапыл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болмаған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Отанымызды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қорғаған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ер-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азаматтардың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қатарында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жауынгерлерге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бойындағы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өнерімен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еткен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қайраткері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1942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өздерінің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оркестр,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ансамбльдерімен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майдан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шебіне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сұранып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барғанын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дәлелдейтін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архивтік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шеберлері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артиллеристер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ұшқыштар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орман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жасырын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шалаш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 концерт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Сталинград пен Украина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майданында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күннің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ыстық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суығына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қарамастан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көрсеткен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Олардың қатарында бұлбұл әншіміз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КСРО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Халық артисі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Күләш Байсейітова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Роза Ба</a:t>
            </a:r>
            <a:r>
              <a:rPr lang="kk-KZ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ғланова,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Үрия Тұрдықұлова, Жамал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Омарова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Елубай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Өмірзақов, Манарбек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Ержанов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Нина Куклина,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Әнуарбек Үмбетбаев,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Шара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Жиенқұлова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Бибі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Артықова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Ғарифолла Құрманғалиев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Зейнеп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Розмұхамедовалар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салып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билеп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жауынгерлерін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көңілдендіріп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отырды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 algn="just"/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1941–1945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Алматының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біріккен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кино-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студиясында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кинематографиясының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алтын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қорына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енген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фильмдер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түсірілді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«Секретарь райкома», «Они защищают Родину», «Воздушный извозчик», «Два бойца», «Фронт», «Жди меня», «Парень из нашего городка»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500-ге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тарта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кино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әртістер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еңбектенді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кино студия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қызметкерлерімен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бірігіп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М.Әуезов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Ғ.Мүсірепов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Ә.Тәжібаевтардың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қатысуымен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«Абай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әндері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Жауынгер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Саған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майдан»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фильмдері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түсірілді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3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2-тапсырма.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Тыңдаған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мәтінге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қойып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құрыңыз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Жоспар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ІІ.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____________________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____________________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ІІІ.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/>
          </a:p>
          <a:p>
            <a:endParaRPr lang="en-US" dirty="0"/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Дескриптор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жоспарды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жоспар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91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1"/>
            <a:ext cx="7416824" cy="436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Жауабыңызды салыстырыңыз!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жылдарындағы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өмір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ІІ.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өнердің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құдіреті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жылдарындағы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өнердің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ролі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ІІІ.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өнерпаздарының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өшпес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ерлігі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2778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10362"/>
            <a:ext cx="7632848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kk-KZ" sz="2400" b="1" dirty="0">
                <a:solidFill>
                  <a:srgbClr val="D97828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 </a:t>
            </a:r>
            <a:r>
              <a:rPr lang="kk-KZ" sz="2400" b="1" dirty="0" smtClean="0">
                <a:solidFill>
                  <a:srgbClr val="D97828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</a:t>
            </a:r>
          </a:p>
          <a:p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Оқшау </a:t>
            </a: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сөздердің қызметін түсініп, </a:t>
            </a:r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ажырата білдіңіздер; </a:t>
            </a:r>
            <a:endParaRPr lang="kk-KZ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Тыңдалған </a:t>
            </a: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мәтіннің негізгі мазмұнын </a:t>
            </a:r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түсіндіңіздер;</a:t>
            </a:r>
            <a:endParaRPr lang="kk-KZ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Мәтіннің  </a:t>
            </a: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мазмұны бойынша күрделі жоспар </a:t>
            </a:r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құрдыңыздар.</a:t>
            </a:r>
            <a:endParaRPr lang="kk-KZ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0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340768"/>
            <a:ext cx="33811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700" b="1" dirty="0">
                <a:solidFill>
                  <a:srgbClr val="D9782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Қосымша тапсырма</a:t>
            </a:r>
            <a:endParaRPr lang="ru-RU" dirty="0">
              <a:solidFill>
                <a:srgbClr val="D97828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241624"/>
            <a:ext cx="595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«Соғыс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жылдарындағы мәдени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өмір» мәтіні бойынша дербес пікір жазыңыз.</a:t>
            </a:r>
            <a:endParaRPr lang="kk-KZ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4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3606" y="3290501"/>
            <a:ext cx="809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1200" b="1" dirty="0" smtClean="0">
                <a:solidFill>
                  <a:prstClr val="white"/>
                </a:solidFill>
              </a:rPr>
              <a:t>1-кеНзең</a:t>
            </a:r>
            <a:endParaRPr lang="ru-RU" sz="1200" b="1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202"/>
            <a:ext cx="8496944" cy="600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10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416824" cy="343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R="67945" lvl="0">
              <a:lnSpc>
                <a:spcPct val="109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prstClr val="black"/>
                </a:solidFill>
                <a:latin typeface="Times New Roman"/>
                <a:ea typeface="Calibri"/>
              </a:rPr>
              <a:t>7.3.1.1 әртүрлі жанрдағы мәтіндерді жазу үшін құрылымын ескере отырып, күрделі жоспар құру.</a:t>
            </a:r>
          </a:p>
          <a:p>
            <a:pPr marR="67945" lvl="0">
              <a:lnSpc>
                <a:spcPct val="109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prstClr val="black"/>
                </a:solidFill>
                <a:latin typeface="Times New Roman"/>
                <a:ea typeface="Calibri"/>
              </a:rPr>
              <a:t>7.4.4.5 оқшау сөздердің қызметін түсіну, ажырата білу.  </a:t>
            </a:r>
          </a:p>
          <a:p>
            <a:pPr>
              <a:buNone/>
            </a:pP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- тыңдалған мәтіннің негізгі мазмұнын түсінеді;</a:t>
            </a:r>
          </a:p>
          <a:p>
            <a:pPr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- мәтіннің  мазмұны бойынша күрделі жоспар құрады;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marR="67945" lvl="0">
              <a:lnSpc>
                <a:spcPct val="109000"/>
              </a:lnSpc>
              <a:spcAft>
                <a:spcPts val="1000"/>
              </a:spcAft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қшау сөздердің қызметін түсініп, ажырата біледі. </a:t>
            </a:r>
            <a:endParaRPr lang="kk-KZ" sz="24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9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111" y="2420888"/>
            <a:ext cx="7771224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Сенің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білетінің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жылдарындағы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білесіз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Сенің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меңгеретінің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мәтін 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мазмұны бойынша күрделі жоспар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құрасыз; 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оқшау сөздердің қызметін түсініп, ажырата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білесіз. 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kk-KZ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111" y="548680"/>
            <a:ext cx="8050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оқшау сөздердің қызметін түсініп, ажырата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kk-KZ" sz="2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мәтінге тақырып қойып, күрделі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жоспар </a:t>
            </a: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құрады. 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0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572" y="58370"/>
            <a:ext cx="77408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kk-KZ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Ойтүрткі</a:t>
            </a:r>
          </a:p>
          <a:p>
            <a:pPr lvl="0"/>
            <a:endParaRPr lang="kk-KZ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Соғыс жылдары шырқалған немесе соғыс тақырыбына қатысты қандай әндерді білесіз?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Мақалдың мағынасын қалай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түсінесіз? 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көтеріңкі көңіл күйі – ұрыста ең айбарлы қару. (Бауыржан Момышұлы)</a:t>
            </a:r>
          </a:p>
          <a:p>
            <a:pPr lvl="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892904"/>
            <a:ext cx="504056" cy="48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</a:pPr>
            <a:endParaRPr lang="kk-KZ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8" y="1340768"/>
            <a:ext cx="3435948" cy="230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2" y="1340767"/>
            <a:ext cx="3470480" cy="230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87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489654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Жауабыңызды салыстырыңыз!</a:t>
            </a:r>
            <a:endParaRPr lang="kk-KZ" sz="24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952" y="1412776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Ленинградтық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өренім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Ж.Жабаев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соғыс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Катюша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AutoNum type="arabicPeriod"/>
            </a:pPr>
            <a:r>
              <a:rPr lang="kk-K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өтеріңкі </a:t>
            </a:r>
            <a:r>
              <a:rPr lang="kk-K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 </a:t>
            </a:r>
            <a:r>
              <a:rPr lang="kk-KZ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күйде жүрген адамның рухы мықты болады.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32" y="4365104"/>
            <a:ext cx="200344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70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22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solidFill>
                  <a:srgbClr val="D97828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Назар аударыңыз!</a:t>
            </a:r>
            <a:endParaRPr lang="ru-RU" sz="2400" cap="all" dirty="0">
              <a:solidFill>
                <a:srgbClr val="000000"/>
              </a:solidFill>
            </a:endParaRPr>
          </a:p>
          <a:p>
            <a:pPr lvl="0"/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3849"/>
            <a:ext cx="7920880" cy="508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97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езентация на тему &quot;Одағайдың түрлер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34481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00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0193" y="692696"/>
            <a:ext cx="813690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1-тапсырма. 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Өлең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үзінділерінен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одағайды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талдаңыз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апырау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3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қалмас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сеземін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гүлдемеген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3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Тәттілігін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еңбектің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осыншама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шапқындар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ғұмырымды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шұбырынды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Соғыста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соғысты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құртқанға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тұғырыңды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бағалап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қантамыр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жалғасымен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3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Ұйықтап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санағам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мен,</a:t>
            </a:r>
          </a:p>
          <a:p>
            <a:pPr lvl="3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Шәйт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лақтырсам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таяғым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балғасымен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(Ж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 Молдағалиев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Дескриптор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−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одағайды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−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одағайдың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түрлеріне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ажыратады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1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10362"/>
            <a:ext cx="7632848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kk-KZ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Жауабыңызды салыстырыңыз!</a:t>
            </a:r>
          </a:p>
          <a:p>
            <a:pPr lvl="0"/>
            <a:r>
              <a:rPr lang="kk-KZ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Апырау 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көңіл-күй одағайы</a:t>
            </a:r>
          </a:p>
          <a:p>
            <a:pPr lvl="0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  адамзат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– көңіл-күй одағайы</a:t>
            </a:r>
          </a:p>
          <a:p>
            <a:pPr lvl="0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Шәйт!»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- шақыру одағайы</a:t>
            </a:r>
            <a:endParaRPr lang="kk-KZ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5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5727</TotalTime>
  <Words>552</Words>
  <Application>Microsoft Office PowerPoint</Application>
  <PresentationFormat>Экран (4:3)</PresentationFormat>
  <Paragraphs>105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Натуральные материалы</vt:lpstr>
      <vt:lpstr>2_Натуральные материалы</vt:lpstr>
      <vt:lpstr>1_Натуральные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Бөлім  атауы: Олимпиада жеңімпаздары-Қазақстан мақтанышы   Сабақтың тақырыбы: Ел намысын қорғаған Бақтияр Артаев  (2-сабақ)</dc:title>
  <dc:creator>Salida</dc:creator>
  <cp:lastModifiedBy>User</cp:lastModifiedBy>
  <cp:revision>285</cp:revision>
  <dcterms:created xsi:type="dcterms:W3CDTF">2021-02-06T18:47:12Z</dcterms:created>
  <dcterms:modified xsi:type="dcterms:W3CDTF">2021-05-14T18:16:17Z</dcterms:modified>
</cp:coreProperties>
</file>