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8"/>
  </p:notesMasterIdLst>
  <p:handoutMasterIdLst>
    <p:handoutMasterId r:id="rId19"/>
  </p:handoutMasterIdLst>
  <p:sldIdLst>
    <p:sldId id="278" r:id="rId3"/>
    <p:sldId id="282" r:id="rId4"/>
    <p:sldId id="281" r:id="rId5"/>
    <p:sldId id="280" r:id="rId6"/>
    <p:sldId id="279" r:id="rId7"/>
    <p:sldId id="328" r:id="rId8"/>
    <p:sldId id="320" r:id="rId9"/>
    <p:sldId id="323" r:id="rId10"/>
    <p:sldId id="321" r:id="rId11"/>
    <p:sldId id="322" r:id="rId12"/>
    <p:sldId id="319" r:id="rId13"/>
    <p:sldId id="327" r:id="rId14"/>
    <p:sldId id="293" r:id="rId15"/>
    <p:sldId id="294" r:id="rId16"/>
    <p:sldId id="32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ida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2" autoAdjust="0"/>
  </p:normalViewPr>
  <p:slideViewPr>
    <p:cSldViewPr>
      <p:cViewPr>
        <p:scale>
          <a:sx n="42" d="100"/>
          <a:sy n="42" d="100"/>
        </p:scale>
        <p:origin x="-215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3D1B8-0240-4E63-85FD-024B7FC44AAF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1A7B3-8830-4E6F-A208-54643CEFD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5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F573B-8C39-4482-B055-1757E9B6351E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A1893-70A8-4636-9EEC-6966B836F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1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1893-70A8-4636-9EEC-6966B836F87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4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5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6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23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3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4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46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37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0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80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30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8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793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24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70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73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18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41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1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92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03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36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431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422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307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7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6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79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98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02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6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2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0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2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24.05.2021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335" y="3124144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513091"/>
            <a:ext cx="7560840" cy="603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Жеңіс күні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Ұлы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ерлікке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тағзым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Морфология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Момышұлы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жылдарындағы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әдебиеті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Одағай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сөздер</a:t>
            </a:r>
            <a:endParaRPr lang="ru-RU" sz="3200" b="1" noProof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sz="2000" kern="0" dirty="0">
              <a:solidFill>
                <a:sysClr val="windowText" lastClr="000000"/>
              </a:solidFill>
            </a:endParaRPr>
          </a:p>
          <a:p>
            <a:pPr lvl="0">
              <a:spcBef>
                <a:spcPct val="20000"/>
              </a:spcBef>
            </a:pP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764704"/>
            <a:ext cx="252028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әдебиеті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Т1)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20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-сынып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64930"/>
            <a:ext cx="581439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Жауабыңызды салыстырыңыз!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8543" y="1181995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AutoNum type="arabicPeriod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Бауыржан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Момышұлы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1910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қыстың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боранды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- 24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желтоқсанда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Жамбыл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облысының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Жуалы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ауданындағы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шаруашылығымен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айналысатын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Мыңбұлақ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ауылында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92888" cy="332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Назар аударыңыз!</a:t>
            </a:r>
            <a:endParaRPr lang="ru-RU" sz="2400" cap="all" dirty="0">
              <a:solidFill>
                <a:srgbClr val="000000"/>
              </a:solidFill>
            </a:endParaRPr>
          </a:p>
          <a:p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Одағай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мағынасы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болмайтын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күйін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білдіретін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жан-жануарларға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қаратылып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айтылатын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сөздер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Мысалы: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пәлі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алақай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пай-пай,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уһ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әттеген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-ай,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қап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ойпырмай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Тыңдалған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хронологиясын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сақтап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оқшау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қатыстырып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Б.Момышұлының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өмірі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очерк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жазыңыз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4869160"/>
            <a:ext cx="7776864" cy="118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Хронологиясын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оқшау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қатыстырып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Момышұлының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очерк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Сөйлемді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қатесіз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сауатты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жазады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kk-KZ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06" y="541737"/>
            <a:ext cx="828092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Жауабыңызды </a:t>
            </a:r>
            <a:r>
              <a:rPr lang="kk-KZ" sz="2400" b="1" dirty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салыстырыңыз</a:t>
            </a:r>
            <a:r>
              <a:rPr lang="kk-KZ" sz="2400" b="1" dirty="0" smtClean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!</a:t>
            </a:r>
            <a:endParaRPr lang="kk-KZ" sz="2400" b="1" dirty="0">
              <a:solidFill>
                <a:srgbClr val="D97828">
                  <a:lumMod val="75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030992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Б.Момышұлы-Кеңес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Одағының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Батыры,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шенді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даңқты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қолбасшы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көрнекті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жазушысы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боранды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24-желтоқсан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Жамбыл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Жуалы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Мыңбұлақ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ауданында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мал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бағатын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1924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Шымкент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ашылған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жылдық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ашады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Шіркін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кездің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Батыр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Бауржанның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қайсар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мінезі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шындықты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сүйгіштігі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мінезі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қорқақтарды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көретін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ержүрек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өсті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білініп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1941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соғысы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салысымен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Бауыржан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даңқты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генерал-майор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И.В.Панфиловтың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басшылығымен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Алматы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маңында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жаңадан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жасақталған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316-атқыштар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дивизиясының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майданға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аттанады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Пай-пай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неткен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ерлік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 1941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күзгі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қысқы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кескілескен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шайқастар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батальонын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шабуылға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қылыштай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өткір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қайсар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батыр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Бауыржан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даналығымен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шешендігі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де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танылды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Осынау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ғұмыры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ғибратқа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толы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сөйлеген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мағыналы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ойлары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әркімнің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көкейінде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адамгершіліктің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азаматтықтың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патриоттықтың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имандылықтың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символы,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іспетті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Шіркін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Бауыржан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Момышұлының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білгенге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өнеге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10362"/>
            <a:ext cx="7632848" cy="282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 </a:t>
            </a: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</a:t>
            </a:r>
          </a:p>
          <a:p>
            <a:pPr lvl="0"/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Тыңдалған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мәтіннің негізгі мазмұнын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түсіндіңіздер.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R="67945" lvl="0">
              <a:lnSpc>
                <a:spcPct val="109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Кестені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пайдаланып, хронологиясын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сақтап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оқшау сөздерді қатыстырып, шағын очерк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жаздыңыздар. 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lang="kk-KZ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20486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 тіркестерді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майдандағы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Б.Момышұлы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ерлігін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сөздеріңізбен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эссе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жазыңыздар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340768"/>
            <a:ext cx="33811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Қосымша тапсырма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3606" y="3290501"/>
            <a:ext cx="809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1200" b="1" dirty="0" smtClean="0">
                <a:solidFill>
                  <a:prstClr val="white"/>
                </a:solidFill>
              </a:rPr>
              <a:t>1-кеНзең</a:t>
            </a:r>
            <a:endParaRPr lang="ru-RU" sz="1200" b="1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202"/>
            <a:ext cx="8496944" cy="600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0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416824" cy="346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R="67945" lvl="0">
              <a:lnSpc>
                <a:spcPct val="109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prstClr val="black"/>
                </a:solidFill>
                <a:latin typeface="Times New Roman"/>
                <a:ea typeface="Calibri"/>
              </a:rPr>
              <a:t>7.2.3.1 хроника, хабар, очерктердің құрылымы мен рәсімделуі арқылы жанрлық ерекшеліктерін ажырату.</a:t>
            </a:r>
          </a:p>
          <a:p>
            <a:pPr marR="67945" lvl="0">
              <a:lnSpc>
                <a:spcPct val="109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prstClr val="black"/>
                </a:solidFill>
                <a:latin typeface="Times New Roman"/>
                <a:ea typeface="Calibri"/>
              </a:rPr>
              <a:t>7.4.4.5 оқшау сөздердің қызметін түсіну, ажырата білу  </a:t>
            </a:r>
          </a:p>
          <a:p>
            <a:pPr>
              <a:buNone/>
            </a:pP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- тыңдалған мәтіннің негізгі мазмұнын түсінеді;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marR="67945" lvl="0">
              <a:lnSpc>
                <a:spcPct val="109000"/>
              </a:lnSpc>
              <a:spcAft>
                <a:spcPts val="1000"/>
              </a:spcAft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 кестені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пайдаланып, хронологиясын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сақтап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одағай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сөздерді қатыстырып, шағын очерк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жазады. </a:t>
            </a:r>
            <a:endParaRPr lang="kk-KZ" sz="24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9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111" y="2420888"/>
            <a:ext cx="7771224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Сенің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білетінің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Б.Момышұлы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білесіз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Сенің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меңгеретінің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тыңдалған мәтіннің негізгі мазмұнын түсінесіз;</a:t>
            </a:r>
          </a:p>
          <a:p>
            <a:pPr marL="342900" lvl="0" indent="-342900">
              <a:buFontTx/>
              <a:buChar char="-"/>
            </a:pP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ронологиясын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сақтап, одағай сөздерді қатыстырып, шағын очерк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жазасыз.</a:t>
            </a:r>
          </a:p>
          <a:p>
            <a:pPr marL="342900" lvl="0" indent="-342900">
              <a:buFontTx/>
              <a:buChar char="-"/>
            </a:pPr>
            <a:endParaRPr lang="kk-KZ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111" y="476672"/>
            <a:ext cx="80505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тыңдалған мәтіннің негізгі мазмұнын түсінеді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хронологиялық кестеге түсіреді;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кестені пайдаланып, хронологиясын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сақтап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одағай сөздерді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қатыстырып, шағын очерк жазады. 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572" y="58370"/>
            <a:ext cx="77408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kk-KZ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Ойтүрткі</a:t>
            </a:r>
          </a:p>
          <a:p>
            <a:pPr lvl="0"/>
            <a:endParaRPr lang="kk-KZ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Б.Момышұлы кім?</a:t>
            </a:r>
          </a:p>
          <a:p>
            <a:pPr marL="514350" lvl="0" indent="-514350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қандай шығармаларын білесіздер?</a:t>
            </a:r>
          </a:p>
          <a:p>
            <a:pPr marL="514350" lvl="0" indent="-51435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892904"/>
            <a:ext cx="504056" cy="48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</a:pPr>
            <a:endParaRPr lang="kk-KZ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09" y="1106209"/>
            <a:ext cx="2800151" cy="322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2504893" cy="322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7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489654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Жауабыңызды салыстырыңыз!</a:t>
            </a:r>
            <a:endParaRPr lang="kk-KZ" sz="24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952" y="1412776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Б.Момышұлы-Екінші дүниежүзілік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соғыстың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даңқты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жауынгері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арманы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жазушысы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Мәскеу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шайқас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Жауынгердің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Майдан,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кездесулер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Панфилов,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қайраты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Елбасына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войны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32" y="4365104"/>
            <a:ext cx="200344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137" y="523195"/>
            <a:ext cx="1024639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Мәтін</a:t>
            </a:r>
            <a:endParaRPr lang="kk-KZ" sz="2400" b="1" dirty="0">
              <a:solidFill>
                <a:srgbClr val="D97828">
                  <a:lumMod val="75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1912"/>
            <a:ext cx="79208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8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995983"/>
            <a:ext cx="6750496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Дескриптор.</a:t>
            </a:r>
            <a:endParaRPr lang="kk-KZ" sz="14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әтіннің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Тыңдалған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хронологиялық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кестеге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түсіреді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242" y="476672"/>
            <a:ext cx="7488832" cy="452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Назар аударыңыз!</a:t>
            </a:r>
            <a:endParaRPr lang="kk-KZ" sz="2400" b="1" dirty="0">
              <a:solidFill>
                <a:srgbClr val="D97828">
                  <a:lumMod val="75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Хроника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журналистиканың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ақпараттық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жанрларына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ақпараттық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Хрониканың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қойылмайтындығын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ақпараттық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сөйлемдерден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бір-екі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хроникалар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келтіріп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Хроникада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Қашан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сұрақтарға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1-тапсырма.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Тыңдалған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Б.Момышұлының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өмірбаянын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хронологиялық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кестеге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түсіріңіз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559836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Жауабыңызды </a:t>
            </a:r>
            <a:r>
              <a:rPr lang="kk-KZ" sz="2400" b="1" dirty="0" smtClean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салыстырыңыз</a:t>
            </a:r>
            <a:r>
              <a:rPr lang="kk-KZ" sz="2400" b="1" dirty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9767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Хронологиялық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AutoNum type="arabicPeriod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87347"/>
              </p:ext>
            </p:extLst>
          </p:nvPr>
        </p:nvGraphicFramePr>
        <p:xfrm>
          <a:off x="1043608" y="2492896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584176"/>
                <a:gridCol w="37917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Реті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жылдар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оқиғалар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1910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елтоқсан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дүниеге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келді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1921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мектепке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барды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1924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Шымкентте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оқыды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1941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майданға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аттанды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1941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27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шабуылға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бастап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шықты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7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157192"/>
            <a:ext cx="6606480" cy="116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Дескриптор. 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стильде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құрап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Сөйлемді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қатесіз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сауатты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жазады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.</a:t>
            </a:r>
            <a:endParaRPr lang="kk-KZ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087" y="764704"/>
            <a:ext cx="7776864" cy="372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Назар аударыңыз!</a:t>
            </a:r>
            <a:endParaRPr lang="ru-RU" sz="2400" cap="all" dirty="0">
              <a:solidFill>
                <a:srgbClr val="000000"/>
              </a:solidFill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Очерк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суреттелетін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көркем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деректі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шығарма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Очерк 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қоғамның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азаматтық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ахуалына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негізделіп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руханият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мәселесін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көтереді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ондағы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танымдық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дүниелер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 мол.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Очерк 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публицистикалық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ерекшеліктеріне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2-тапсырма.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Кестедегі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сөйлемді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көркем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стильге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айналдырып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сөйлем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құрап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жазыңыз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8629"/>
              </p:ext>
            </p:extLst>
          </p:nvPr>
        </p:nvGraphicFramePr>
        <p:xfrm>
          <a:off x="899592" y="3979997"/>
          <a:ext cx="6096000" cy="1015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584176"/>
                <a:gridCol w="37917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жылдар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оқиғалар</a:t>
                      </a:r>
                      <a:endParaRPr lang="ru-RU" dirty="0"/>
                    </a:p>
                  </a:txBody>
                  <a:tcPr/>
                </a:tc>
              </a:tr>
              <a:tr h="64471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1910 </a:t>
                      </a:r>
                      <a:r>
                        <a:rPr lang="ru-RU" dirty="0" err="1" smtClean="0"/>
                        <a:t>жыл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24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ж</a:t>
                      </a:r>
                      <a:r>
                        <a:rPr lang="ru-RU" dirty="0" err="1" smtClean="0"/>
                        <a:t>елтоқсан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дүниеге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келді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1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4962</TotalTime>
  <Words>645</Words>
  <Application>Microsoft Office PowerPoint</Application>
  <PresentationFormat>Экран (4:3)</PresentationFormat>
  <Paragraphs>121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Натуральные материалы</vt:lpstr>
      <vt:lpstr>2_Натуральные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Бөлім  атауы: Олимпиада жеңімпаздары-Қазақстан мақтанышы   Сабақтың тақырыбы: Ел намысын қорғаған Бақтияр Артаев  (2-сабақ)</dc:title>
  <dc:creator>Salida</dc:creator>
  <cp:lastModifiedBy>Пользователь Windows</cp:lastModifiedBy>
  <cp:revision>211</cp:revision>
  <dcterms:created xsi:type="dcterms:W3CDTF">2021-02-06T18:47:12Z</dcterms:created>
  <dcterms:modified xsi:type="dcterms:W3CDTF">2021-05-24T10:14:16Z</dcterms:modified>
</cp:coreProperties>
</file>