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6"/>
  </p:notesMasterIdLst>
  <p:handoutMasterIdLst>
    <p:handoutMasterId r:id="rId17"/>
  </p:handoutMasterIdLst>
  <p:sldIdLst>
    <p:sldId id="260" r:id="rId2"/>
    <p:sldId id="381" r:id="rId3"/>
    <p:sldId id="372" r:id="rId4"/>
    <p:sldId id="390" r:id="rId5"/>
    <p:sldId id="391" r:id="rId6"/>
    <p:sldId id="388" r:id="rId7"/>
    <p:sldId id="389" r:id="rId8"/>
    <p:sldId id="365" r:id="rId9"/>
    <p:sldId id="378" r:id="rId10"/>
    <p:sldId id="324" r:id="rId11"/>
    <p:sldId id="379" r:id="rId12"/>
    <p:sldId id="380" r:id="rId13"/>
    <p:sldId id="382" r:id="rId14"/>
    <p:sldId id="3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ziz Azi" initials="A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C5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41" autoAdjust="0"/>
    <p:restoredTop sz="95226" autoAdjust="0"/>
  </p:normalViewPr>
  <p:slideViewPr>
    <p:cSldViewPr snapToGrid="0" showGuides="1">
      <p:cViewPr varScale="1">
        <p:scale>
          <a:sx n="72" d="100"/>
          <a:sy n="72" d="100"/>
        </p:scale>
        <p:origin x="540" y="66"/>
      </p:cViewPr>
      <p:guideLst>
        <p:guide orient="horz" pos="2183"/>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8" d="100"/>
          <a:sy n="88" d="100"/>
        </p:scale>
        <p:origin x="-382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B9A8C55-0C4F-40BB-9F99-5F31E305482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4" name="Footer Placeholder 3">
            <a:extLst>
              <a:ext uri="{FF2B5EF4-FFF2-40B4-BE49-F238E27FC236}">
                <a16:creationId xmlns:a16="http://schemas.microsoft.com/office/drawing/2014/main" id="{15585356-880D-4B4F-931D-BBC9E4665E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5" name="Slide Number Placeholder 4">
            <a:extLst>
              <a:ext uri="{FF2B5EF4-FFF2-40B4-BE49-F238E27FC236}">
                <a16:creationId xmlns:a16="http://schemas.microsoft.com/office/drawing/2014/main" id="{33618BE5-F755-4EC7-8913-ED860531EC1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759BD0D-08DD-43E5-AD72-BB64A5D8EE76}" type="slidenum">
              <a:rPr lang="en-ID" smtClean="0"/>
              <a:t>‹#›</a:t>
            </a:fld>
            <a:endParaRPr lang="en-ID"/>
          </a:p>
        </p:txBody>
      </p:sp>
      <p:sp>
        <p:nvSpPr>
          <p:cNvPr id="3" name="Date Placeholder 2">
            <a:extLst>
              <a:ext uri="{FF2B5EF4-FFF2-40B4-BE49-F238E27FC236}">
                <a16:creationId xmlns:a16="http://schemas.microsoft.com/office/drawing/2014/main" id="{655361D2-F044-4A78-BD0F-51EFE46052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3343C4A-49E8-45E3-8518-FBFCD6640E5B}" type="datetimeFigureOut">
              <a:rPr lang="en-ID" smtClean="0"/>
              <a:t>11/04/2021</a:t>
            </a:fld>
            <a:endParaRPr lang="en-ID"/>
          </a:p>
        </p:txBody>
      </p:sp>
    </p:spTree>
    <p:extLst>
      <p:ext uri="{BB962C8B-B14F-4D97-AF65-F5344CB8AC3E}">
        <p14:creationId xmlns:p14="http://schemas.microsoft.com/office/powerpoint/2010/main" val="3642170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4660AB-C737-4725-A59E-73096A219B67}" type="datetimeFigureOut">
              <a:rPr lang="en-US" smtClean="0"/>
              <a:t>4/11/2021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B9867-A8D7-43CA-B62E-65ACB63F0B12}" type="slidenum">
              <a:rPr lang="en-US" smtClean="0"/>
              <a:t>‹#›</a:t>
            </a:fld>
            <a:endParaRPr lang="en-US"/>
          </a:p>
        </p:txBody>
      </p:sp>
    </p:spTree>
    <p:extLst>
      <p:ext uri="{BB962C8B-B14F-4D97-AF65-F5344CB8AC3E}">
        <p14:creationId xmlns:p14="http://schemas.microsoft.com/office/powerpoint/2010/main" val="2334178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7</a:t>
            </a:fld>
            <a:endParaRPr lang="en-US" dirty="0"/>
          </a:p>
        </p:txBody>
      </p:sp>
    </p:spTree>
    <p:extLst>
      <p:ext uri="{BB962C8B-B14F-4D97-AF65-F5344CB8AC3E}">
        <p14:creationId xmlns:p14="http://schemas.microsoft.com/office/powerpoint/2010/main" val="1607713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8</a:t>
            </a:fld>
            <a:endParaRPr lang="en-US" dirty="0"/>
          </a:p>
        </p:txBody>
      </p:sp>
    </p:spTree>
    <p:extLst>
      <p:ext uri="{BB962C8B-B14F-4D97-AF65-F5344CB8AC3E}">
        <p14:creationId xmlns:p14="http://schemas.microsoft.com/office/powerpoint/2010/main" val="318396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9</a:t>
            </a:fld>
            <a:endParaRPr lang="en-US" dirty="0"/>
          </a:p>
        </p:txBody>
      </p:sp>
    </p:spTree>
    <p:extLst>
      <p:ext uri="{BB962C8B-B14F-4D97-AF65-F5344CB8AC3E}">
        <p14:creationId xmlns:p14="http://schemas.microsoft.com/office/powerpoint/2010/main" val="334167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10</a:t>
            </a:fld>
            <a:endParaRPr lang="en-US" dirty="0"/>
          </a:p>
        </p:txBody>
      </p:sp>
    </p:spTree>
    <p:extLst>
      <p:ext uri="{BB962C8B-B14F-4D97-AF65-F5344CB8AC3E}">
        <p14:creationId xmlns:p14="http://schemas.microsoft.com/office/powerpoint/2010/main" val="3674718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11</a:t>
            </a:fld>
            <a:endParaRPr lang="en-US" dirty="0"/>
          </a:p>
        </p:txBody>
      </p:sp>
    </p:spTree>
    <p:extLst>
      <p:ext uri="{BB962C8B-B14F-4D97-AF65-F5344CB8AC3E}">
        <p14:creationId xmlns:p14="http://schemas.microsoft.com/office/powerpoint/2010/main" val="3074276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12</a:t>
            </a:fld>
            <a:endParaRPr lang="en-US" dirty="0"/>
          </a:p>
        </p:txBody>
      </p:sp>
    </p:spTree>
    <p:extLst>
      <p:ext uri="{BB962C8B-B14F-4D97-AF65-F5344CB8AC3E}">
        <p14:creationId xmlns:p14="http://schemas.microsoft.com/office/powerpoint/2010/main" val="1606510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13</a:t>
            </a:fld>
            <a:endParaRPr lang="en-US" dirty="0"/>
          </a:p>
        </p:txBody>
      </p:sp>
    </p:spTree>
    <p:extLst>
      <p:ext uri="{BB962C8B-B14F-4D97-AF65-F5344CB8AC3E}">
        <p14:creationId xmlns:p14="http://schemas.microsoft.com/office/powerpoint/2010/main" val="2623385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59B9867-A8D7-43CA-B62E-65ACB63F0B12}" type="slidenum">
              <a:rPr lang="en-US" smtClean="0"/>
              <a:t>14</a:t>
            </a:fld>
            <a:endParaRPr lang="en-US" dirty="0"/>
          </a:p>
        </p:txBody>
      </p:sp>
    </p:spTree>
    <p:extLst>
      <p:ext uri="{BB962C8B-B14F-4D97-AF65-F5344CB8AC3E}">
        <p14:creationId xmlns:p14="http://schemas.microsoft.com/office/powerpoint/2010/main" val="3308465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13493607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71691670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7409268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419427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507243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1303743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3503957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78578548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9874694"/>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4" name="Title 1">
            <a:extLst>
              <a:ext uri="{FF2B5EF4-FFF2-40B4-BE49-F238E27FC236}">
                <a16:creationId xmlns:a16="http://schemas.microsoft.com/office/drawing/2014/main" id="{A295FCD4-B2C3-4812-AFF4-AD5767FB02B2}"/>
              </a:ext>
            </a:extLst>
          </p:cNvPr>
          <p:cNvSpPr>
            <a:spLocks noGrp="1"/>
          </p:cNvSpPr>
          <p:nvPr>
            <p:ph type="ctrTitle" hasCustomPrompt="1"/>
          </p:nvPr>
        </p:nvSpPr>
        <p:spPr>
          <a:xfrm>
            <a:off x="835196" y="1120817"/>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7"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179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F9C600F0-E9B4-4C11-BCCD-C017FE3112EE}"/>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Slide Number Placeholder 5">
            <a:extLst>
              <a:ext uri="{FF2B5EF4-FFF2-40B4-BE49-F238E27FC236}">
                <a16:creationId xmlns:a16="http://schemas.microsoft.com/office/drawing/2014/main" id="{2A7A2521-5E3D-4CDC-95AF-3A7C1C87EF6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2" name="Rectangle: Rounded Corners 11">
            <a:extLst>
              <a:ext uri="{FF2B5EF4-FFF2-40B4-BE49-F238E27FC236}">
                <a16:creationId xmlns:a16="http://schemas.microsoft.com/office/drawing/2014/main" id="{538B31A2-DB6C-4D55-9AFA-121C1E3BEC26}"/>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Title 1">
            <a:extLst>
              <a:ext uri="{FF2B5EF4-FFF2-40B4-BE49-F238E27FC236}">
                <a16:creationId xmlns:a16="http://schemas.microsoft.com/office/drawing/2014/main" id="{A1425586-1B77-4F1D-A056-35C60C7DCEB0}"/>
              </a:ext>
            </a:extLst>
          </p:cNvPr>
          <p:cNvSpPr>
            <a:spLocks noGrp="1"/>
          </p:cNvSpPr>
          <p:nvPr>
            <p:ph type="ctrTitle" hasCustomPrompt="1"/>
          </p:nvPr>
        </p:nvSpPr>
        <p:spPr>
          <a:xfrm>
            <a:off x="6394366" y="76502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178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21050178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Title 1">
            <a:extLst>
              <a:ext uri="{FF2B5EF4-FFF2-40B4-BE49-F238E27FC236}">
                <a16:creationId xmlns:a16="http://schemas.microsoft.com/office/drawing/2014/main" id="{716292C9-F964-4725-A8D5-4B9F699EB5C7}"/>
              </a:ext>
            </a:extLst>
          </p:cNvPr>
          <p:cNvSpPr>
            <a:spLocks noGrp="1"/>
          </p:cNvSpPr>
          <p:nvPr>
            <p:ph type="ctrTitle" hasCustomPrompt="1"/>
          </p:nvPr>
        </p:nvSpPr>
        <p:spPr>
          <a:xfrm>
            <a:off x="835196" y="83582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34561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0" name="Rectangle: Rounded Corners 9">
            <a:extLst>
              <a:ext uri="{FF2B5EF4-FFF2-40B4-BE49-F238E27FC236}">
                <a16:creationId xmlns:a16="http://schemas.microsoft.com/office/drawing/2014/main" id="{08A5E99A-9DDC-4DE9-8A55-49CF8CAE29F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Title 1">
            <a:extLst>
              <a:ext uri="{FF2B5EF4-FFF2-40B4-BE49-F238E27FC236}">
                <a16:creationId xmlns:a16="http://schemas.microsoft.com/office/drawing/2014/main" id="{A30FFE61-70DA-44E8-80B5-C704ACDD7155}"/>
              </a:ext>
            </a:extLst>
          </p:cNvPr>
          <p:cNvSpPr>
            <a:spLocks noGrp="1"/>
          </p:cNvSpPr>
          <p:nvPr>
            <p:ph type="ctrTitle" hasCustomPrompt="1"/>
          </p:nvPr>
        </p:nvSpPr>
        <p:spPr>
          <a:xfrm>
            <a:off x="6262286" y="84501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86242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4" name="Title 1">
            <a:extLst>
              <a:ext uri="{FF2B5EF4-FFF2-40B4-BE49-F238E27FC236}">
                <a16:creationId xmlns:a16="http://schemas.microsoft.com/office/drawing/2014/main" id="{153D02E3-A946-4936-832A-826C3B7072AB}"/>
              </a:ext>
            </a:extLst>
          </p:cNvPr>
          <p:cNvSpPr>
            <a:spLocks noGrp="1"/>
          </p:cNvSpPr>
          <p:nvPr>
            <p:ph type="ctrTitle" hasCustomPrompt="1"/>
          </p:nvPr>
        </p:nvSpPr>
        <p:spPr>
          <a:xfrm>
            <a:off x="987206" y="668801"/>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8"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2406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4EF66F0-DC35-4E9A-B665-1FA6E36D57CC}"/>
              </a:ext>
            </a:extLst>
          </p:cNvPr>
          <p:cNvSpPr>
            <a:spLocks noGrp="1"/>
          </p:cNvSpPr>
          <p:nvPr>
            <p:ph type="pic" sz="quarter" idx="13"/>
          </p:nvPr>
        </p:nvSpPr>
        <p:spPr>
          <a:xfrm>
            <a:off x="0" y="-15237"/>
            <a:ext cx="5419544" cy="6883224"/>
          </a:xfrm>
          <a:custGeom>
            <a:avLst/>
            <a:gdLst>
              <a:gd name="connsiteX0" fmla="*/ 0 w 5419544"/>
              <a:gd name="connsiteY0" fmla="*/ 0 h 6883224"/>
              <a:gd name="connsiteX1" fmla="*/ 4804859 w 5419544"/>
              <a:gd name="connsiteY1" fmla="*/ 0 h 6883224"/>
              <a:gd name="connsiteX2" fmla="*/ 5419544 w 5419544"/>
              <a:gd name="connsiteY2" fmla="*/ 614685 h 6883224"/>
              <a:gd name="connsiteX3" fmla="*/ 5419544 w 5419544"/>
              <a:gd name="connsiteY3" fmla="*/ 6883224 h 6883224"/>
              <a:gd name="connsiteX4" fmla="*/ 0 w 5419544"/>
              <a:gd name="connsiteY4" fmla="*/ 6883224 h 6883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9544" h="6883224">
                <a:moveTo>
                  <a:pt x="0" y="0"/>
                </a:moveTo>
                <a:lnTo>
                  <a:pt x="4804859" y="0"/>
                </a:lnTo>
                <a:cubicBezTo>
                  <a:pt x="5144340" y="0"/>
                  <a:pt x="5419544" y="275204"/>
                  <a:pt x="5419544" y="614685"/>
                </a:cubicBezTo>
                <a:lnTo>
                  <a:pt x="5419544" y="6883224"/>
                </a:lnTo>
                <a:lnTo>
                  <a:pt x="0" y="6883224"/>
                </a:lnTo>
                <a:close/>
              </a:path>
            </a:pathLst>
          </a:custGeom>
          <a:solidFill>
            <a:schemeClr val="bg2">
              <a:lumMod val="75000"/>
            </a:schemeClr>
          </a:solidFill>
        </p:spPr>
        <p:txBody>
          <a:bodyPr wrap="square" anchor="ctr">
            <a:noAutofit/>
          </a:bodyPr>
          <a:lstStyle>
            <a:lvl1pPr algn="ctr">
              <a:defRPr sz="1800"/>
            </a:lvl1pPr>
          </a:lstStyle>
          <a:p>
            <a:endParaRPr lang="en-ID"/>
          </a:p>
        </p:txBody>
      </p:sp>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5" name="Title 1">
            <a:extLst>
              <a:ext uri="{FF2B5EF4-FFF2-40B4-BE49-F238E27FC236}">
                <a16:creationId xmlns:a16="http://schemas.microsoft.com/office/drawing/2014/main" id="{ED55A0B3-B3F0-4205-8582-AD37A15F704D}"/>
              </a:ext>
            </a:extLst>
          </p:cNvPr>
          <p:cNvSpPr>
            <a:spLocks noGrp="1"/>
          </p:cNvSpPr>
          <p:nvPr>
            <p:ph type="ctrTitle" hasCustomPrompt="1"/>
          </p:nvPr>
        </p:nvSpPr>
        <p:spPr>
          <a:xfrm>
            <a:off x="6237452" y="98326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19415697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9E4B32B-5183-4CB7-9BC7-ABD8C34773E9}"/>
              </a:ext>
            </a:extLst>
          </p:cNvPr>
          <p:cNvSpPr>
            <a:spLocks noGrp="1"/>
          </p:cNvSpPr>
          <p:nvPr>
            <p:ph type="pic" sz="quarter" idx="13"/>
          </p:nvPr>
        </p:nvSpPr>
        <p:spPr>
          <a:xfrm>
            <a:off x="0" y="-15237"/>
            <a:ext cx="5419544" cy="6883224"/>
          </a:xfrm>
          <a:custGeom>
            <a:avLst/>
            <a:gdLst>
              <a:gd name="connsiteX0" fmla="*/ 0 w 5419544"/>
              <a:gd name="connsiteY0" fmla="*/ 0 h 6883224"/>
              <a:gd name="connsiteX1" fmla="*/ 5419544 w 5419544"/>
              <a:gd name="connsiteY1" fmla="*/ 0 h 6883224"/>
              <a:gd name="connsiteX2" fmla="*/ 5419544 w 5419544"/>
              <a:gd name="connsiteY2" fmla="*/ 6268539 h 6883224"/>
              <a:gd name="connsiteX3" fmla="*/ 4804859 w 5419544"/>
              <a:gd name="connsiteY3" fmla="*/ 6883224 h 6883224"/>
              <a:gd name="connsiteX4" fmla="*/ 0 w 5419544"/>
              <a:gd name="connsiteY4" fmla="*/ 6883224 h 6883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9544" h="6883224">
                <a:moveTo>
                  <a:pt x="0" y="0"/>
                </a:moveTo>
                <a:lnTo>
                  <a:pt x="5419544" y="0"/>
                </a:lnTo>
                <a:lnTo>
                  <a:pt x="5419544" y="6268539"/>
                </a:lnTo>
                <a:cubicBezTo>
                  <a:pt x="5419544" y="6608020"/>
                  <a:pt x="5144340" y="6883224"/>
                  <a:pt x="4804859" y="6883224"/>
                </a:cubicBezTo>
                <a:lnTo>
                  <a:pt x="0" y="6883224"/>
                </a:lnTo>
                <a:close/>
              </a:path>
            </a:pathLst>
          </a:custGeom>
          <a:solidFill>
            <a:schemeClr val="bg2">
              <a:lumMod val="75000"/>
            </a:schemeClr>
          </a:solidFill>
        </p:spPr>
        <p:txBody>
          <a:bodyPr wrap="square" anchor="ctr">
            <a:noAutofit/>
          </a:bodyPr>
          <a:lstStyle>
            <a:lvl1pPr algn="ctr">
              <a:defRPr sz="1800"/>
            </a:lvl1pPr>
          </a:lstStyle>
          <a:p>
            <a:endParaRPr lang="en-ID"/>
          </a:p>
        </p:txBody>
      </p:sp>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5" name="Title 1">
            <a:extLst>
              <a:ext uri="{FF2B5EF4-FFF2-40B4-BE49-F238E27FC236}">
                <a16:creationId xmlns:a16="http://schemas.microsoft.com/office/drawing/2014/main" id="{ED55A0B3-B3F0-4205-8582-AD37A15F704D}"/>
              </a:ext>
            </a:extLst>
          </p:cNvPr>
          <p:cNvSpPr>
            <a:spLocks noGrp="1"/>
          </p:cNvSpPr>
          <p:nvPr>
            <p:ph type="ctrTitle" hasCustomPrompt="1"/>
          </p:nvPr>
        </p:nvSpPr>
        <p:spPr>
          <a:xfrm>
            <a:off x="6237452" y="98326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2140663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4000487D-9388-4757-9054-C71757BBA32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9" name="Slide Number Placeholder 5">
            <a:extLst>
              <a:ext uri="{FF2B5EF4-FFF2-40B4-BE49-F238E27FC236}">
                <a16:creationId xmlns:a16="http://schemas.microsoft.com/office/drawing/2014/main" id="{CD2FEB7F-206A-416C-B2A5-A636C8D09DF4}"/>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0" name="Rectangle: Rounded Corners 9">
            <a:extLst>
              <a:ext uri="{FF2B5EF4-FFF2-40B4-BE49-F238E27FC236}">
                <a16:creationId xmlns:a16="http://schemas.microsoft.com/office/drawing/2014/main" id="{08A5E99A-9DDC-4DE9-8A55-49CF8CAE29F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2" name="Title 1">
            <a:extLst>
              <a:ext uri="{FF2B5EF4-FFF2-40B4-BE49-F238E27FC236}">
                <a16:creationId xmlns:a16="http://schemas.microsoft.com/office/drawing/2014/main" id="{F8C38F88-B935-4484-825B-1317F7115979}"/>
              </a:ext>
            </a:extLst>
          </p:cNvPr>
          <p:cNvSpPr>
            <a:spLocks noGrp="1"/>
          </p:cNvSpPr>
          <p:nvPr>
            <p:ph type="ctrTitle" hasCustomPrompt="1"/>
          </p:nvPr>
        </p:nvSpPr>
        <p:spPr>
          <a:xfrm>
            <a:off x="6383057" y="58664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5783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1C722AC7-0D64-4755-AACF-00AFC415AD9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Title 1">
            <a:extLst>
              <a:ext uri="{FF2B5EF4-FFF2-40B4-BE49-F238E27FC236}">
                <a16:creationId xmlns:a16="http://schemas.microsoft.com/office/drawing/2014/main" id="{0A335B13-64DC-434F-A109-D43A41E8DD74}"/>
              </a:ext>
            </a:extLst>
          </p:cNvPr>
          <p:cNvSpPr>
            <a:spLocks noGrp="1"/>
          </p:cNvSpPr>
          <p:nvPr>
            <p:ph type="ctrTitle" hasCustomPrompt="1"/>
          </p:nvPr>
        </p:nvSpPr>
        <p:spPr>
          <a:xfrm>
            <a:off x="6575596" y="111052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0" name="Slide Number Placeholder 5">
            <a:extLst>
              <a:ext uri="{FF2B5EF4-FFF2-40B4-BE49-F238E27FC236}">
                <a16:creationId xmlns:a16="http://schemas.microsoft.com/office/drawing/2014/main" id="{0F40FC8D-95A0-409C-96F1-E86AAEC8651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11" name="Rectangle: Rounded Corners 10">
            <a:extLst>
              <a:ext uri="{FF2B5EF4-FFF2-40B4-BE49-F238E27FC236}">
                <a16:creationId xmlns:a16="http://schemas.microsoft.com/office/drawing/2014/main" id="{7531F00D-DED3-4D28-99E3-79AA7D6756D0}"/>
              </a:ext>
            </a:extLst>
          </p:cNvPr>
          <p:cNvSpPr/>
          <p:nvPr/>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Picture Placeholder 6">
            <a:extLst>
              <a:ext uri="{FF2B5EF4-FFF2-40B4-BE49-F238E27FC236}">
                <a16:creationId xmlns:a16="http://schemas.microsoft.com/office/drawing/2014/main" id="{9F75258C-901B-47AE-A254-21F0DFFD5F2D}"/>
              </a:ext>
            </a:extLst>
          </p:cNvPr>
          <p:cNvSpPr>
            <a:spLocks noGrp="1"/>
          </p:cNvSpPr>
          <p:nvPr>
            <p:ph type="pic" sz="quarter" idx="13"/>
          </p:nvPr>
        </p:nvSpPr>
        <p:spPr>
          <a:xfrm>
            <a:off x="968673" y="1051031"/>
            <a:ext cx="4881083" cy="517146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95480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AD05432-4B70-4E73-BAF1-E3DED0C6DDD4}"/>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FC9D7BB-9178-4DCB-97FC-0D6FDA11474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E4EADB7E-DD59-4404-BD1A-569B06338DFB}"/>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Picture Placeholder 9">
            <a:extLst>
              <a:ext uri="{FF2B5EF4-FFF2-40B4-BE49-F238E27FC236}">
                <a16:creationId xmlns:a16="http://schemas.microsoft.com/office/drawing/2014/main" id="{21A36352-01F6-498C-8E1D-F0BC2021EDA6}"/>
              </a:ext>
            </a:extLst>
          </p:cNvPr>
          <p:cNvSpPr>
            <a:spLocks noGrp="1"/>
          </p:cNvSpPr>
          <p:nvPr>
            <p:ph type="pic" sz="quarter" idx="13"/>
          </p:nvPr>
        </p:nvSpPr>
        <p:spPr>
          <a:xfrm>
            <a:off x="5955086" y="117483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1" name="Picture Placeholder 10">
            <a:extLst>
              <a:ext uri="{FF2B5EF4-FFF2-40B4-BE49-F238E27FC236}">
                <a16:creationId xmlns:a16="http://schemas.microsoft.com/office/drawing/2014/main" id="{2D45CE94-76F3-4435-9141-AE9B896BD56B}"/>
              </a:ext>
            </a:extLst>
          </p:cNvPr>
          <p:cNvSpPr>
            <a:spLocks noGrp="1"/>
          </p:cNvSpPr>
          <p:nvPr>
            <p:ph type="pic" sz="quarter" idx="14"/>
          </p:nvPr>
        </p:nvSpPr>
        <p:spPr>
          <a:xfrm>
            <a:off x="5955086"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2" name="Title 1">
            <a:extLst>
              <a:ext uri="{FF2B5EF4-FFF2-40B4-BE49-F238E27FC236}">
                <a16:creationId xmlns:a16="http://schemas.microsoft.com/office/drawing/2014/main" id="{9CE34D4E-09A7-40E0-B75F-365D1BEA885E}"/>
              </a:ext>
            </a:extLst>
          </p:cNvPr>
          <p:cNvSpPr>
            <a:spLocks noGrp="1"/>
          </p:cNvSpPr>
          <p:nvPr>
            <p:ph type="ctrTitle" hasCustomPrompt="1"/>
          </p:nvPr>
        </p:nvSpPr>
        <p:spPr>
          <a:xfrm>
            <a:off x="942716" y="1082110"/>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6861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9C7FD82-7F33-40B4-8043-7F05F3727B04}"/>
              </a:ext>
            </a:extLst>
          </p:cNvPr>
          <p:cNvSpPr>
            <a:spLocks noGrp="1"/>
          </p:cNvSpPr>
          <p:nvPr>
            <p:ph type="pic" sz="quarter" idx="16"/>
          </p:nvPr>
        </p:nvSpPr>
        <p:spPr>
          <a:xfrm>
            <a:off x="942716"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AAD05432-4B70-4E73-BAF1-E3DED0C6DDD4}"/>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FC9D7BB-9178-4DCB-97FC-0D6FDA11474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E4EADB7E-DD59-4404-BD1A-569B06338DFB}"/>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2" name="Title 1">
            <a:extLst>
              <a:ext uri="{FF2B5EF4-FFF2-40B4-BE49-F238E27FC236}">
                <a16:creationId xmlns:a16="http://schemas.microsoft.com/office/drawing/2014/main" id="{9CE34D4E-09A7-40E0-B75F-365D1BEA885E}"/>
              </a:ext>
            </a:extLst>
          </p:cNvPr>
          <p:cNvSpPr>
            <a:spLocks noGrp="1"/>
          </p:cNvSpPr>
          <p:nvPr>
            <p:ph type="ctrTitle" hasCustomPrompt="1"/>
          </p:nvPr>
        </p:nvSpPr>
        <p:spPr>
          <a:xfrm>
            <a:off x="942716" y="977938"/>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4" name="Picture Placeholder 13">
            <a:extLst>
              <a:ext uri="{FF2B5EF4-FFF2-40B4-BE49-F238E27FC236}">
                <a16:creationId xmlns:a16="http://schemas.microsoft.com/office/drawing/2014/main" id="{F2B13A89-47B9-47C0-82C5-EF69E144570B}"/>
              </a:ext>
            </a:extLst>
          </p:cNvPr>
          <p:cNvSpPr>
            <a:spLocks noGrp="1"/>
          </p:cNvSpPr>
          <p:nvPr>
            <p:ph type="pic" sz="quarter" idx="13"/>
          </p:nvPr>
        </p:nvSpPr>
        <p:spPr>
          <a:xfrm>
            <a:off x="6383351" y="117483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5" name="Picture Placeholder 14">
            <a:extLst>
              <a:ext uri="{FF2B5EF4-FFF2-40B4-BE49-F238E27FC236}">
                <a16:creationId xmlns:a16="http://schemas.microsoft.com/office/drawing/2014/main" id="{088ABD45-FF79-487C-91F5-BDEF8D54A8EA}"/>
              </a:ext>
            </a:extLst>
          </p:cNvPr>
          <p:cNvSpPr>
            <a:spLocks noGrp="1"/>
          </p:cNvSpPr>
          <p:nvPr>
            <p:ph type="pic" sz="quarter" idx="14"/>
          </p:nvPr>
        </p:nvSpPr>
        <p:spPr>
          <a:xfrm>
            <a:off x="6383351" y="3872314"/>
            <a:ext cx="2411640" cy="219320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0195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10" name="Picture Placeholder 15">
            <a:extLst>
              <a:ext uri="{FF2B5EF4-FFF2-40B4-BE49-F238E27FC236}">
                <a16:creationId xmlns:a16="http://schemas.microsoft.com/office/drawing/2014/main" id="{40FB3B7B-E82C-4D07-BF23-26DA8F42CD5E}"/>
              </a:ext>
            </a:extLst>
          </p:cNvPr>
          <p:cNvSpPr>
            <a:spLocks noGrp="1"/>
          </p:cNvSpPr>
          <p:nvPr>
            <p:ph type="pic" sz="quarter" idx="16"/>
          </p:nvPr>
        </p:nvSpPr>
        <p:spPr>
          <a:xfrm>
            <a:off x="0" y="0"/>
            <a:ext cx="5760720" cy="6858000"/>
          </a:xfrm>
          <a:prstGeom prst="rect">
            <a:avLst/>
          </a:prstGeom>
          <a:solidFill>
            <a:schemeClr val="bg2">
              <a:lumMod val="75000"/>
            </a:schemeClr>
          </a:solidFill>
        </p:spPr>
        <p:txBody>
          <a:bodyPr wrap="square" anchor="ctr">
            <a:noAutofit/>
          </a:bodyPr>
          <a:lstStyle>
            <a:lvl1pPr algn="ctr">
              <a:defRPr/>
            </a:lvl1pPr>
          </a:lstStyle>
          <a:p>
            <a:endParaRPr lang="en-ID"/>
          </a:p>
        </p:txBody>
      </p:sp>
      <p:sp>
        <p:nvSpPr>
          <p:cNvPr id="11" name="Title 1">
            <a:extLst>
              <a:ext uri="{FF2B5EF4-FFF2-40B4-BE49-F238E27FC236}">
                <a16:creationId xmlns:a16="http://schemas.microsoft.com/office/drawing/2014/main" id="{D219FE39-30ED-428F-BAD8-39CD85C52EB1}"/>
              </a:ext>
            </a:extLst>
          </p:cNvPr>
          <p:cNvSpPr>
            <a:spLocks noGrp="1"/>
          </p:cNvSpPr>
          <p:nvPr>
            <p:ph type="ctrTitle" hasCustomPrompt="1"/>
          </p:nvPr>
        </p:nvSpPr>
        <p:spPr>
          <a:xfrm>
            <a:off x="6434904" y="791200"/>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2" name="Rectangle: Rounded Corners 11">
            <a:extLst>
              <a:ext uri="{FF2B5EF4-FFF2-40B4-BE49-F238E27FC236}">
                <a16:creationId xmlns:a16="http://schemas.microsoft.com/office/drawing/2014/main" id="{663046CB-42C8-48A3-96D4-7C9D15D26F01}"/>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3" name="Slide Number Placeholder 5">
            <a:extLst>
              <a:ext uri="{FF2B5EF4-FFF2-40B4-BE49-F238E27FC236}">
                <a16:creationId xmlns:a16="http://schemas.microsoft.com/office/drawing/2014/main" id="{C7AB48BC-3FDA-4C08-8531-BBB6D23DDEF8}"/>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Tree>
    <p:extLst>
      <p:ext uri="{BB962C8B-B14F-4D97-AF65-F5344CB8AC3E}">
        <p14:creationId xmlns:p14="http://schemas.microsoft.com/office/powerpoint/2010/main" val="108789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875741036"/>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16" name="Picture Placeholder 9">
            <a:extLst>
              <a:ext uri="{FF2B5EF4-FFF2-40B4-BE49-F238E27FC236}">
                <a16:creationId xmlns:a16="http://schemas.microsoft.com/office/drawing/2014/main" id="{E8F9B0B5-E5BC-421A-9F49-1EA8AE36496C}"/>
              </a:ext>
            </a:extLst>
          </p:cNvPr>
          <p:cNvSpPr>
            <a:spLocks noGrp="1"/>
          </p:cNvSpPr>
          <p:nvPr>
            <p:ph type="pic" sz="quarter" idx="18"/>
          </p:nvPr>
        </p:nvSpPr>
        <p:spPr>
          <a:xfrm>
            <a:off x="6300488" y="2951545"/>
            <a:ext cx="4948798" cy="3259534"/>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5" name="Picture Placeholder 9">
            <a:extLst>
              <a:ext uri="{FF2B5EF4-FFF2-40B4-BE49-F238E27FC236}">
                <a16:creationId xmlns:a16="http://schemas.microsoft.com/office/drawing/2014/main" id="{8E8120B0-9FBE-4C78-A7DA-85D7DA82E3C0}"/>
              </a:ext>
            </a:extLst>
          </p:cNvPr>
          <p:cNvSpPr>
            <a:spLocks noGrp="1"/>
          </p:cNvSpPr>
          <p:nvPr>
            <p:ph type="pic" sz="quarter" idx="13"/>
          </p:nvPr>
        </p:nvSpPr>
        <p:spPr>
          <a:xfrm>
            <a:off x="942714" y="2951545"/>
            <a:ext cx="4948798" cy="3259534"/>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7" name="Rectangle: Rounded Corners 6">
            <a:extLst>
              <a:ext uri="{FF2B5EF4-FFF2-40B4-BE49-F238E27FC236}">
                <a16:creationId xmlns:a16="http://schemas.microsoft.com/office/drawing/2014/main" id="{2EF8EDDF-7B4E-4028-8400-48063DC54FE9}"/>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56C96727-1ADA-4D1C-8DBD-AA624DE02081}"/>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Rectangle: Rounded Corners 8">
            <a:extLst>
              <a:ext uri="{FF2B5EF4-FFF2-40B4-BE49-F238E27FC236}">
                <a16:creationId xmlns:a16="http://schemas.microsoft.com/office/drawing/2014/main" id="{38889F2A-88FC-417C-8A5A-90C4585C98BC}"/>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FB5144F3-59CC-4E8E-81F3-413EB3A51E74}"/>
              </a:ext>
            </a:extLst>
          </p:cNvPr>
          <p:cNvSpPr>
            <a:spLocks noGrp="1"/>
          </p:cNvSpPr>
          <p:nvPr>
            <p:ph type="ctrTitle" hasCustomPrompt="1"/>
          </p:nvPr>
        </p:nvSpPr>
        <p:spPr>
          <a:xfrm>
            <a:off x="942716" y="89691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0"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07124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7" name="Picture Placeholder 9">
            <a:extLst>
              <a:ext uri="{FF2B5EF4-FFF2-40B4-BE49-F238E27FC236}">
                <a16:creationId xmlns:a16="http://schemas.microsoft.com/office/drawing/2014/main" id="{F4767D20-668F-40A0-BCA8-2B03579DE66D}"/>
              </a:ext>
            </a:extLst>
          </p:cNvPr>
          <p:cNvSpPr>
            <a:spLocks noGrp="1"/>
          </p:cNvSpPr>
          <p:nvPr>
            <p:ph type="pic" sz="quarter" idx="16"/>
          </p:nvPr>
        </p:nvSpPr>
        <p:spPr>
          <a:xfrm>
            <a:off x="505756" y="867163"/>
            <a:ext cx="5248792" cy="2848310"/>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664A6AC4-5C21-4ABF-BC0E-7273CD95C0EC}"/>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4DE370FB-46A6-4A5E-827A-F9CE2510DC65}"/>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E2DCC27-BDEB-4B58-B30E-D64B645ECF75}"/>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8DBB746C-0ADC-4E71-BA37-D4378CAE29E8}"/>
              </a:ext>
            </a:extLst>
          </p:cNvPr>
          <p:cNvSpPr>
            <a:spLocks noGrp="1"/>
          </p:cNvSpPr>
          <p:nvPr>
            <p:ph type="ctrTitle" hasCustomPrompt="1"/>
          </p:nvPr>
        </p:nvSpPr>
        <p:spPr>
          <a:xfrm>
            <a:off x="6437454" y="88008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8" name="Picture Placeholder 9">
            <a:extLst>
              <a:ext uri="{FF2B5EF4-FFF2-40B4-BE49-F238E27FC236}">
                <a16:creationId xmlns:a16="http://schemas.microsoft.com/office/drawing/2014/main" id="{B8DFB98F-1E0E-41D1-87AB-F45AF6C46693}"/>
              </a:ext>
            </a:extLst>
          </p:cNvPr>
          <p:cNvSpPr>
            <a:spLocks noGrp="1"/>
          </p:cNvSpPr>
          <p:nvPr>
            <p:ph type="pic" sz="quarter" idx="17"/>
          </p:nvPr>
        </p:nvSpPr>
        <p:spPr>
          <a:xfrm>
            <a:off x="505757" y="3831220"/>
            <a:ext cx="2568251" cy="2725557"/>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22" name="Picture Placeholder 9">
            <a:extLst>
              <a:ext uri="{FF2B5EF4-FFF2-40B4-BE49-F238E27FC236}">
                <a16:creationId xmlns:a16="http://schemas.microsoft.com/office/drawing/2014/main" id="{B93F1C18-14EE-4396-BAE5-DBFAD47C7E12}"/>
              </a:ext>
            </a:extLst>
          </p:cNvPr>
          <p:cNvSpPr>
            <a:spLocks noGrp="1"/>
          </p:cNvSpPr>
          <p:nvPr>
            <p:ph type="pic" sz="quarter" idx="18"/>
          </p:nvPr>
        </p:nvSpPr>
        <p:spPr>
          <a:xfrm>
            <a:off x="3186297" y="3831220"/>
            <a:ext cx="2568251" cy="2725557"/>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872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19" name="Picture Placeholder 9">
            <a:extLst>
              <a:ext uri="{FF2B5EF4-FFF2-40B4-BE49-F238E27FC236}">
                <a16:creationId xmlns:a16="http://schemas.microsoft.com/office/drawing/2014/main" id="{47909367-C9B0-4EBB-A3FC-EC2057361685}"/>
              </a:ext>
            </a:extLst>
          </p:cNvPr>
          <p:cNvSpPr>
            <a:spLocks noGrp="1"/>
          </p:cNvSpPr>
          <p:nvPr>
            <p:ph type="pic" sz="quarter" idx="17"/>
          </p:nvPr>
        </p:nvSpPr>
        <p:spPr>
          <a:xfrm>
            <a:off x="8916567" y="1537563"/>
            <a:ext cx="2190695" cy="4614315"/>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18" name="Picture Placeholder 9">
            <a:extLst>
              <a:ext uri="{FF2B5EF4-FFF2-40B4-BE49-F238E27FC236}">
                <a16:creationId xmlns:a16="http://schemas.microsoft.com/office/drawing/2014/main" id="{5E4C9993-4434-439D-B3FB-76B01407A250}"/>
              </a:ext>
            </a:extLst>
          </p:cNvPr>
          <p:cNvSpPr>
            <a:spLocks noGrp="1"/>
          </p:cNvSpPr>
          <p:nvPr>
            <p:ph type="pic" sz="quarter" idx="16"/>
          </p:nvPr>
        </p:nvSpPr>
        <p:spPr>
          <a:xfrm>
            <a:off x="7027358" y="1125503"/>
            <a:ext cx="2190695" cy="4614315"/>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
        <p:nvSpPr>
          <p:cNvPr id="6" name="Rectangle: Rounded Corners 5">
            <a:extLst>
              <a:ext uri="{FF2B5EF4-FFF2-40B4-BE49-F238E27FC236}">
                <a16:creationId xmlns:a16="http://schemas.microsoft.com/office/drawing/2014/main" id="{8E03AF48-BA90-4513-B7E5-262FA08AF789}"/>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13F9EBB4-5CF9-49FF-8765-2F603B86760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C922ECF5-C542-4E0F-8448-945426B64EB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96815EBE-4EAF-4A3E-B0B5-49AE35A2D1A8}"/>
              </a:ext>
            </a:extLst>
          </p:cNvPr>
          <p:cNvSpPr>
            <a:spLocks noGrp="1"/>
          </p:cNvSpPr>
          <p:nvPr>
            <p:ph type="ctrTitle" hasCustomPrompt="1"/>
          </p:nvPr>
        </p:nvSpPr>
        <p:spPr>
          <a:xfrm>
            <a:off x="942716" y="1024236"/>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39888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3AF2A65-410F-4A54-8399-6A8D14C52CC1}"/>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5576989E-9AC5-4F74-9A3F-818735E009C9}"/>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30ECDBF7-FE9A-4C2D-9C60-9F319A7344E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58B0E6FA-785B-4140-91AD-DF0BEBF583D5}"/>
              </a:ext>
            </a:extLst>
          </p:cNvPr>
          <p:cNvSpPr>
            <a:spLocks noGrp="1"/>
          </p:cNvSpPr>
          <p:nvPr>
            <p:ph type="ctrTitle" hasCustomPrompt="1"/>
          </p:nvPr>
        </p:nvSpPr>
        <p:spPr>
          <a:xfrm>
            <a:off x="6506903" y="750658"/>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13" name="Picture Placeholder 9">
            <a:extLst>
              <a:ext uri="{FF2B5EF4-FFF2-40B4-BE49-F238E27FC236}">
                <a16:creationId xmlns:a16="http://schemas.microsoft.com/office/drawing/2014/main" id="{C1C954D3-21FB-4B97-9EE8-81A09B68BB95}"/>
              </a:ext>
            </a:extLst>
          </p:cNvPr>
          <p:cNvSpPr>
            <a:spLocks noGrp="1"/>
          </p:cNvSpPr>
          <p:nvPr>
            <p:ph type="pic" sz="quarter" idx="13"/>
          </p:nvPr>
        </p:nvSpPr>
        <p:spPr>
          <a:xfrm>
            <a:off x="-46299" y="1747778"/>
            <a:ext cx="5347504" cy="3368233"/>
          </a:xfrm>
          <a:prstGeom prst="rect">
            <a:avLst/>
          </a:prstGeom>
          <a:solidFill>
            <a:schemeClr val="bg2">
              <a:lumMod val="75000"/>
            </a:schemeClr>
          </a:solidFill>
        </p:spPr>
        <p:txBody>
          <a:bodyPr wrap="square" anchor="ctr">
            <a:noAutofit/>
          </a:bodyPr>
          <a:lstStyle>
            <a:lvl1pPr algn="ctr">
              <a:defRPr/>
            </a:lvl1pPr>
          </a:lstStyle>
          <a:p>
            <a:endParaRPr lang="en-ID"/>
          </a:p>
        </p:txBody>
      </p:sp>
      <p:pic>
        <p:nvPicPr>
          <p:cNvPr id="11"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6856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F3A3B6A2-681D-47D2-B99D-0A0ACC9412EE}"/>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CEECE9A8-3E2A-43A6-BA05-F714D884F022}"/>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Rectangle: Rounded Corners 8">
            <a:extLst>
              <a:ext uri="{FF2B5EF4-FFF2-40B4-BE49-F238E27FC236}">
                <a16:creationId xmlns:a16="http://schemas.microsoft.com/office/drawing/2014/main" id="{157DE4C7-3319-4475-809B-ED428F297C42}"/>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1" name="Title 1">
            <a:extLst>
              <a:ext uri="{FF2B5EF4-FFF2-40B4-BE49-F238E27FC236}">
                <a16:creationId xmlns:a16="http://schemas.microsoft.com/office/drawing/2014/main" id="{C3839D2A-4AB5-4CB1-A7D9-3E6AA48BDFE2}"/>
              </a:ext>
            </a:extLst>
          </p:cNvPr>
          <p:cNvSpPr>
            <a:spLocks noGrp="1"/>
          </p:cNvSpPr>
          <p:nvPr>
            <p:ph type="ctrTitle" hasCustomPrompt="1"/>
          </p:nvPr>
        </p:nvSpPr>
        <p:spPr>
          <a:xfrm>
            <a:off x="2665862" y="682491"/>
            <a:ext cx="6860276" cy="1146309"/>
          </a:xfrm>
          <a:prstGeom prst="rect">
            <a:avLst/>
          </a:prstGeom>
        </p:spPr>
        <p:txBody>
          <a:bodyPr anchor="ctr">
            <a:noAutofit/>
          </a:bodyPr>
          <a:lstStyle>
            <a:lvl1pPr algn="ctr">
              <a:defRPr sz="4400" b="1">
                <a:solidFill>
                  <a:schemeClr val="tx1"/>
                </a:solidFill>
              </a:defRPr>
            </a:lvl1pPr>
          </a:lstStyle>
          <a:p>
            <a:r>
              <a:rPr lang="en-US" dirty="0"/>
              <a:t>Click to edit title</a:t>
            </a:r>
          </a:p>
        </p:txBody>
      </p:sp>
      <p:pic>
        <p:nvPicPr>
          <p:cNvPr id="10"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8059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87F0840-6516-4401-855E-E7509A6A4CC3}"/>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8AA41A2A-F54C-488B-9841-0748FE651F70}"/>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3C5D532-AC8F-43A7-A56B-B1CFBB96A45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FFCB548A-524F-42B6-B0F1-9018EE4B2028}"/>
              </a:ext>
            </a:extLst>
          </p:cNvPr>
          <p:cNvSpPr>
            <a:spLocks noGrp="1"/>
          </p:cNvSpPr>
          <p:nvPr>
            <p:ph type="ctrTitle" hasCustomPrompt="1"/>
          </p:nvPr>
        </p:nvSpPr>
        <p:spPr>
          <a:xfrm>
            <a:off x="6825670" y="66753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22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59184B1-BBB6-4ADA-A748-20977C70C4F6}"/>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331A58F2-814F-46E3-AA2C-BBDE9E431F6C}"/>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629805F4-D703-41B1-86C7-034DE53A41C6}"/>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48B6A3C5-7DBA-441A-96FB-AE700F5D0285}"/>
              </a:ext>
            </a:extLst>
          </p:cNvPr>
          <p:cNvSpPr>
            <a:spLocks noGrp="1"/>
          </p:cNvSpPr>
          <p:nvPr>
            <p:ph type="ctrTitle" hasCustomPrompt="1"/>
          </p:nvPr>
        </p:nvSpPr>
        <p:spPr>
          <a:xfrm>
            <a:off x="942716" y="110618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4343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487F0840-6516-4401-855E-E7509A6A4CC3}"/>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8AA41A2A-F54C-488B-9841-0748FE651F70}"/>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3C5D532-AC8F-43A7-A56B-B1CFBB96A45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FFCB548A-524F-42B6-B0F1-9018EE4B2028}"/>
              </a:ext>
            </a:extLst>
          </p:cNvPr>
          <p:cNvSpPr>
            <a:spLocks noGrp="1"/>
          </p:cNvSpPr>
          <p:nvPr>
            <p:ph type="ctrTitle" hasCustomPrompt="1"/>
          </p:nvPr>
        </p:nvSpPr>
        <p:spPr>
          <a:xfrm>
            <a:off x="6513152" y="74045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9932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FDF4D62-2398-4AE4-82EB-F08B0C70024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2D700F2E-E8DD-4E58-9F5F-10C35AC5F6BB}"/>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CE2A551-C44B-42F7-8246-A83B9633E38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7ACAC7CE-A7D2-4CA3-98C8-A5831619AC2D}"/>
              </a:ext>
            </a:extLst>
          </p:cNvPr>
          <p:cNvSpPr>
            <a:spLocks noGrp="1"/>
          </p:cNvSpPr>
          <p:nvPr>
            <p:ph type="ctrTitle" hasCustomPrompt="1"/>
          </p:nvPr>
        </p:nvSpPr>
        <p:spPr>
          <a:xfrm>
            <a:off x="850119" y="1198782"/>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9"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5803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5" name="Picture Placeholder 15">
            <a:extLst>
              <a:ext uri="{FF2B5EF4-FFF2-40B4-BE49-F238E27FC236}">
                <a16:creationId xmlns:a16="http://schemas.microsoft.com/office/drawing/2014/main" id="{56E58034-299F-43C5-BADE-3D7C7C130C6F}"/>
              </a:ext>
            </a:extLst>
          </p:cNvPr>
          <p:cNvSpPr>
            <a:spLocks noGrp="1"/>
          </p:cNvSpPr>
          <p:nvPr>
            <p:ph type="pic" sz="quarter" idx="16"/>
          </p:nvPr>
        </p:nvSpPr>
        <p:spPr>
          <a:xfrm>
            <a:off x="496380" y="946327"/>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19" name="Picture Placeholder 15">
            <a:extLst>
              <a:ext uri="{FF2B5EF4-FFF2-40B4-BE49-F238E27FC236}">
                <a16:creationId xmlns:a16="http://schemas.microsoft.com/office/drawing/2014/main" id="{AB530C88-3238-4E45-AC4F-0738E0ECBAEF}"/>
              </a:ext>
            </a:extLst>
          </p:cNvPr>
          <p:cNvSpPr>
            <a:spLocks noGrp="1"/>
          </p:cNvSpPr>
          <p:nvPr>
            <p:ph type="pic" sz="quarter" idx="17"/>
          </p:nvPr>
        </p:nvSpPr>
        <p:spPr>
          <a:xfrm>
            <a:off x="3381228" y="946326"/>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0" name="Picture Placeholder 15">
            <a:extLst>
              <a:ext uri="{FF2B5EF4-FFF2-40B4-BE49-F238E27FC236}">
                <a16:creationId xmlns:a16="http://schemas.microsoft.com/office/drawing/2014/main" id="{C7287904-DA84-4FDD-969C-ACF5203C88D8}"/>
              </a:ext>
            </a:extLst>
          </p:cNvPr>
          <p:cNvSpPr>
            <a:spLocks noGrp="1"/>
          </p:cNvSpPr>
          <p:nvPr>
            <p:ph type="pic" sz="quarter" idx="18"/>
          </p:nvPr>
        </p:nvSpPr>
        <p:spPr>
          <a:xfrm>
            <a:off x="483352" y="3777470"/>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1" name="Picture Placeholder 15">
            <a:extLst>
              <a:ext uri="{FF2B5EF4-FFF2-40B4-BE49-F238E27FC236}">
                <a16:creationId xmlns:a16="http://schemas.microsoft.com/office/drawing/2014/main" id="{F282FC72-C668-4CD9-A6E8-D3414D04BF29}"/>
              </a:ext>
            </a:extLst>
          </p:cNvPr>
          <p:cNvSpPr>
            <a:spLocks noGrp="1"/>
          </p:cNvSpPr>
          <p:nvPr>
            <p:ph type="pic" sz="quarter" idx="19"/>
          </p:nvPr>
        </p:nvSpPr>
        <p:spPr>
          <a:xfrm>
            <a:off x="3368200" y="3777469"/>
            <a:ext cx="2592259" cy="2629993"/>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6" name="Rectangle: Rounded Corners 5">
            <a:extLst>
              <a:ext uri="{FF2B5EF4-FFF2-40B4-BE49-F238E27FC236}">
                <a16:creationId xmlns:a16="http://schemas.microsoft.com/office/drawing/2014/main" id="{62264CF1-88C3-419C-AB5F-0C7AA585EF8D}"/>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D0265EAF-8697-4908-AFAC-20E5C9D44326}"/>
              </a:ext>
            </a:extLst>
          </p:cNvPr>
          <p:cNvSpPr txBox="1">
            <a:spLocks/>
          </p:cNvSpPr>
          <p:nvPr userDrawn="1"/>
        </p:nvSpPr>
        <p:spPr>
          <a:xfrm>
            <a:off x="11312862" y="282380"/>
            <a:ext cx="45622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bg2"/>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589500ED-8EFC-4A83-9782-9325EEC0BA12}"/>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31CF62FD-3C11-47E6-B1AB-C001BD9B0748}"/>
              </a:ext>
            </a:extLst>
          </p:cNvPr>
          <p:cNvSpPr>
            <a:spLocks noGrp="1"/>
          </p:cNvSpPr>
          <p:nvPr>
            <p:ph type="ctrTitle" hasCustomPrompt="1"/>
          </p:nvPr>
        </p:nvSpPr>
        <p:spPr>
          <a:xfrm>
            <a:off x="6563952" y="1136693"/>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pic>
        <p:nvPicPr>
          <p:cNvPr id="12"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955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4012039193"/>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8FDF4D62-2398-4AE4-82EB-F08B0C70024F}"/>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7" name="Slide Number Placeholder 5">
            <a:extLst>
              <a:ext uri="{FF2B5EF4-FFF2-40B4-BE49-F238E27FC236}">
                <a16:creationId xmlns:a16="http://schemas.microsoft.com/office/drawing/2014/main" id="{2D700F2E-E8DD-4E58-9F5F-10C35AC5F6BB}"/>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8" name="Rectangle: Rounded Corners 7">
            <a:extLst>
              <a:ext uri="{FF2B5EF4-FFF2-40B4-BE49-F238E27FC236}">
                <a16:creationId xmlns:a16="http://schemas.microsoft.com/office/drawing/2014/main" id="{4CE2A551-C44B-42F7-8246-A83B9633E38E}"/>
              </a:ext>
            </a:extLst>
          </p:cNvPr>
          <p:cNvSpPr/>
          <p:nvPr userDrawn="1"/>
        </p:nvSpPr>
        <p:spPr>
          <a:xfrm>
            <a:off x="353357" y="301223"/>
            <a:ext cx="1178719"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10" name="Title 1">
            <a:extLst>
              <a:ext uri="{FF2B5EF4-FFF2-40B4-BE49-F238E27FC236}">
                <a16:creationId xmlns:a16="http://schemas.microsoft.com/office/drawing/2014/main" id="{7ACAC7CE-A7D2-4CA3-98C8-A5831619AC2D}"/>
              </a:ext>
            </a:extLst>
          </p:cNvPr>
          <p:cNvSpPr>
            <a:spLocks noGrp="1"/>
          </p:cNvSpPr>
          <p:nvPr>
            <p:ph type="ctrTitle" hasCustomPrompt="1"/>
          </p:nvPr>
        </p:nvSpPr>
        <p:spPr>
          <a:xfrm>
            <a:off x="2757184" y="135329"/>
            <a:ext cx="6860276" cy="1926532"/>
          </a:xfrm>
          <a:prstGeom prst="rect">
            <a:avLst/>
          </a:prstGeom>
        </p:spPr>
        <p:txBody>
          <a:bodyPr anchor="ctr">
            <a:noAutofit/>
          </a:bodyPr>
          <a:lstStyle>
            <a:lvl1pPr algn="ctr">
              <a:defRPr sz="4400" b="1">
                <a:solidFill>
                  <a:schemeClr val="tx1"/>
                </a:solidFill>
              </a:defRPr>
            </a:lvl1pPr>
          </a:lstStyle>
          <a:p>
            <a:r>
              <a:rPr lang="en-US" dirty="0"/>
              <a:t>Click to edit title</a:t>
            </a:r>
          </a:p>
        </p:txBody>
      </p:sp>
      <p:sp>
        <p:nvSpPr>
          <p:cNvPr id="11" name="Picture Placeholder 15">
            <a:extLst>
              <a:ext uri="{FF2B5EF4-FFF2-40B4-BE49-F238E27FC236}">
                <a16:creationId xmlns:a16="http://schemas.microsoft.com/office/drawing/2014/main" id="{55C637F5-D1EC-40F8-B892-3041F157E681}"/>
              </a:ext>
            </a:extLst>
          </p:cNvPr>
          <p:cNvSpPr>
            <a:spLocks noGrp="1"/>
          </p:cNvSpPr>
          <p:nvPr>
            <p:ph type="pic" sz="quarter" idx="16"/>
          </p:nvPr>
        </p:nvSpPr>
        <p:spPr>
          <a:xfrm>
            <a:off x="643004"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29" name="Picture Placeholder 15">
            <a:extLst>
              <a:ext uri="{FF2B5EF4-FFF2-40B4-BE49-F238E27FC236}">
                <a16:creationId xmlns:a16="http://schemas.microsoft.com/office/drawing/2014/main" id="{7B6584BF-A5F0-4D14-AB3C-251B01128D9F}"/>
              </a:ext>
            </a:extLst>
          </p:cNvPr>
          <p:cNvSpPr>
            <a:spLocks noGrp="1"/>
          </p:cNvSpPr>
          <p:nvPr>
            <p:ph type="pic" sz="quarter" idx="17"/>
          </p:nvPr>
        </p:nvSpPr>
        <p:spPr>
          <a:xfrm>
            <a:off x="4555401"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sp>
        <p:nvSpPr>
          <p:cNvPr id="30" name="Picture Placeholder 15">
            <a:extLst>
              <a:ext uri="{FF2B5EF4-FFF2-40B4-BE49-F238E27FC236}">
                <a16:creationId xmlns:a16="http://schemas.microsoft.com/office/drawing/2014/main" id="{19FEFA85-2B2D-4508-A193-8A3EC8B397C7}"/>
              </a:ext>
            </a:extLst>
          </p:cNvPr>
          <p:cNvSpPr>
            <a:spLocks noGrp="1"/>
          </p:cNvSpPr>
          <p:nvPr>
            <p:ph type="pic" sz="quarter" idx="18"/>
          </p:nvPr>
        </p:nvSpPr>
        <p:spPr>
          <a:xfrm>
            <a:off x="8430289" y="1985661"/>
            <a:ext cx="1237553" cy="1238007"/>
          </a:xfrm>
          <a:prstGeom prst="roundRect">
            <a:avLst>
              <a:gd name="adj" fmla="val 10027"/>
            </a:avLst>
          </a:prstGeom>
          <a:solidFill>
            <a:schemeClr val="bg2">
              <a:lumMod val="75000"/>
            </a:schemeClr>
          </a:solidFill>
        </p:spPr>
        <p:txBody>
          <a:bodyPr wrap="square" anchor="ctr">
            <a:noAutofit/>
          </a:bodyPr>
          <a:lstStyle>
            <a:lvl1pPr algn="ctr">
              <a:defRPr sz="1200"/>
            </a:lvl1pPr>
          </a:lstStyle>
          <a:p>
            <a:endParaRPr lang="en-ID"/>
          </a:p>
        </p:txBody>
      </p:sp>
      <p:pic>
        <p:nvPicPr>
          <p:cNvPr id="13" name="Picture 2" descr="D:\KHABAR\ОНЛАЙН школа\LOGOMON\tvKAZ.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5671" y="375470"/>
            <a:ext cx="974089" cy="17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13110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6" name="Picture Placeholder 12">
            <a:extLst>
              <a:ext uri="{FF2B5EF4-FFF2-40B4-BE49-F238E27FC236}">
                <a16:creationId xmlns:a16="http://schemas.microsoft.com/office/drawing/2014/main" id="{4EF08015-1653-43D1-95DF-E7251BBDBEF9}"/>
              </a:ext>
            </a:extLst>
          </p:cNvPr>
          <p:cNvSpPr>
            <a:spLocks noGrp="1"/>
          </p:cNvSpPr>
          <p:nvPr>
            <p:ph type="pic" sz="quarter" idx="13"/>
          </p:nvPr>
        </p:nvSpPr>
        <p:spPr>
          <a:xfrm>
            <a:off x="-5450" y="0"/>
            <a:ext cx="5374640" cy="6858000"/>
          </a:xfrm>
          <a:custGeom>
            <a:avLst/>
            <a:gdLst>
              <a:gd name="connsiteX0" fmla="*/ 0 w 5374640"/>
              <a:gd name="connsiteY0" fmla="*/ 0 h 6858000"/>
              <a:gd name="connsiteX1" fmla="*/ 4829383 w 5374640"/>
              <a:gd name="connsiteY1" fmla="*/ 0 h 6858000"/>
              <a:gd name="connsiteX2" fmla="*/ 5374640 w 5374640"/>
              <a:gd name="connsiteY2" fmla="*/ 545257 h 6858000"/>
              <a:gd name="connsiteX3" fmla="*/ 5374640 w 5374640"/>
              <a:gd name="connsiteY3" fmla="*/ 6312743 h 6858000"/>
              <a:gd name="connsiteX4" fmla="*/ 4829383 w 5374640"/>
              <a:gd name="connsiteY4" fmla="*/ 6858000 h 6858000"/>
              <a:gd name="connsiteX5" fmla="*/ 0 w 537464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4640" h="6858000">
                <a:moveTo>
                  <a:pt x="0" y="0"/>
                </a:moveTo>
                <a:lnTo>
                  <a:pt x="4829383" y="0"/>
                </a:lnTo>
                <a:cubicBezTo>
                  <a:pt x="5130520" y="0"/>
                  <a:pt x="5374640" y="244120"/>
                  <a:pt x="5374640" y="545257"/>
                </a:cubicBezTo>
                <a:lnTo>
                  <a:pt x="5374640" y="6312743"/>
                </a:lnTo>
                <a:cubicBezTo>
                  <a:pt x="5374640" y="6613880"/>
                  <a:pt x="5130520" y="6858000"/>
                  <a:pt x="4829383" y="6858000"/>
                </a:cubicBezTo>
                <a:lnTo>
                  <a:pt x="0" y="6858000"/>
                </a:lnTo>
                <a:close/>
              </a:path>
            </a:pathLst>
          </a:custGeom>
          <a:solidFill>
            <a:schemeClr val="bg2">
              <a:lumMod val="75000"/>
            </a:schemeClr>
          </a:solidFill>
        </p:spPr>
        <p:txBody>
          <a:bodyPr wrap="square" anchor="ctr">
            <a:noAutofit/>
          </a:bodyPr>
          <a:lstStyle>
            <a:lvl1pPr algn="ctr">
              <a:defRPr/>
            </a:lvl1pPr>
          </a:lstStyle>
          <a:p>
            <a:endParaRPr lang="en-ID"/>
          </a:p>
        </p:txBody>
      </p:sp>
      <p:sp>
        <p:nvSpPr>
          <p:cNvPr id="7" name="Rectangle: Rounded Corners 6">
            <a:extLst>
              <a:ext uri="{FF2B5EF4-FFF2-40B4-BE49-F238E27FC236}">
                <a16:creationId xmlns:a16="http://schemas.microsoft.com/office/drawing/2014/main" id="{86910759-EE82-4C8B-AE68-FBF361268B18}"/>
              </a:ext>
            </a:extLst>
          </p:cNvPr>
          <p:cNvSpPr/>
          <p:nvPr userDrawn="1"/>
        </p:nvSpPr>
        <p:spPr>
          <a:xfrm>
            <a:off x="11242378" y="301223"/>
            <a:ext cx="595333" cy="3274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b="1"/>
          </a:p>
        </p:txBody>
      </p:sp>
      <p:sp>
        <p:nvSpPr>
          <p:cNvPr id="8" name="Slide Number Placeholder 5">
            <a:extLst>
              <a:ext uri="{FF2B5EF4-FFF2-40B4-BE49-F238E27FC236}">
                <a16:creationId xmlns:a16="http://schemas.microsoft.com/office/drawing/2014/main" id="{4C2660FE-8BCA-4E09-BC3B-0B0E26D53155}"/>
              </a:ext>
            </a:extLst>
          </p:cNvPr>
          <p:cNvSpPr>
            <a:spLocks noGrp="1"/>
          </p:cNvSpPr>
          <p:nvPr>
            <p:ph type="sldNum" sz="quarter" idx="12"/>
          </p:nvPr>
        </p:nvSpPr>
        <p:spPr>
          <a:xfrm>
            <a:off x="11312862" y="282380"/>
            <a:ext cx="456228" cy="365125"/>
          </a:xfrm>
        </p:spPr>
        <p:txBody>
          <a:bodyPr/>
          <a:lstStyle>
            <a:lvl1pPr algn="ctr">
              <a:defRPr sz="1200" b="1">
                <a:solidFill>
                  <a:schemeClr val="bg2"/>
                </a:solidFill>
                <a:latin typeface="+mj-lt"/>
              </a:defRPr>
            </a:lvl1pPr>
          </a:lstStyle>
          <a:p>
            <a:fld id="{E3813BF9-5145-4417-B95D-FA8627973885}" type="slidenum">
              <a:rPr lang="en-US" smtClean="0"/>
              <a:pPr/>
              <a:t>‹#›</a:t>
            </a:fld>
            <a:endParaRPr lang="en-US"/>
          </a:p>
        </p:txBody>
      </p:sp>
      <p:sp>
        <p:nvSpPr>
          <p:cNvPr id="9" name="Title 1">
            <a:extLst>
              <a:ext uri="{FF2B5EF4-FFF2-40B4-BE49-F238E27FC236}">
                <a16:creationId xmlns:a16="http://schemas.microsoft.com/office/drawing/2014/main" id="{058A68AA-1F01-4DB5-AD86-AACE390EF6BB}"/>
              </a:ext>
            </a:extLst>
          </p:cNvPr>
          <p:cNvSpPr>
            <a:spLocks noGrp="1"/>
          </p:cNvSpPr>
          <p:nvPr>
            <p:ph type="ctrTitle" hasCustomPrompt="1"/>
          </p:nvPr>
        </p:nvSpPr>
        <p:spPr>
          <a:xfrm>
            <a:off x="5963403" y="957076"/>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118858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07172615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73482713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30153582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167710038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813BF9-5145-4417-B95D-FA8627973885}" type="slidenum">
              <a:rPr lang="en-US" smtClean="0"/>
              <a:t>‹#›</a:t>
            </a:fld>
            <a:endParaRPr lang="en-US"/>
          </a:p>
        </p:txBody>
      </p:sp>
    </p:spTree>
    <p:extLst>
      <p:ext uri="{BB962C8B-B14F-4D97-AF65-F5344CB8AC3E}">
        <p14:creationId xmlns:p14="http://schemas.microsoft.com/office/powerpoint/2010/main" val="2543282064"/>
      </p:ext>
    </p:extLst>
  </p:cSld>
  <p:clrMapOvr>
    <a:masterClrMapping/>
  </p:clrMapOvr>
  <p:hf hdr="0" ftr="0" dt="0"/>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813BF9-5145-4417-B95D-FA8627973885}" type="slidenum">
              <a:rPr lang="en-US" smtClean="0"/>
              <a:t>‹#›</a:t>
            </a:fld>
            <a:endParaRPr lang="en-US"/>
          </a:p>
        </p:txBody>
      </p:sp>
    </p:spTree>
    <p:extLst>
      <p:ext uri="{BB962C8B-B14F-4D97-AF65-F5344CB8AC3E}">
        <p14:creationId xmlns:p14="http://schemas.microsoft.com/office/powerpoint/2010/main" val="350966917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 id="2147483653" r:id="rId18"/>
    <p:sldLayoutId id="2147483654" r:id="rId19"/>
    <p:sldLayoutId id="2147483663" r:id="rId20"/>
    <p:sldLayoutId id="2147483656" r:id="rId21"/>
    <p:sldLayoutId id="2147483657" r:id="rId22"/>
    <p:sldLayoutId id="2147483661" r:id="rId23"/>
    <p:sldLayoutId id="2147483680" r:id="rId24"/>
    <p:sldLayoutId id="2147483658" r:id="rId25"/>
    <p:sldLayoutId id="2147483664" r:id="rId26"/>
    <p:sldLayoutId id="2147483665" r:id="rId27"/>
    <p:sldLayoutId id="2147483666" r:id="rId28"/>
    <p:sldLayoutId id="2147483667" r:id="rId29"/>
    <p:sldLayoutId id="2147483668" r:id="rId30"/>
    <p:sldLayoutId id="2147483669" r:id="rId31"/>
    <p:sldLayoutId id="2147483670" r:id="rId32"/>
    <p:sldLayoutId id="2147483671" r:id="rId33"/>
    <p:sldLayoutId id="2147483672" r:id="rId34"/>
    <p:sldLayoutId id="2147483673" r:id="rId35"/>
    <p:sldLayoutId id="2147483674" r:id="rId36"/>
    <p:sldLayoutId id="2147483675" r:id="rId37"/>
    <p:sldLayoutId id="2147483676" r:id="rId38"/>
    <p:sldLayoutId id="2147483677" r:id="rId39"/>
    <p:sldLayoutId id="2147483678" r:id="rId40"/>
    <p:sldLayoutId id="2147483679" r:id="rId41"/>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RJ2bQWH6GCM&amp;t=0s" TargetMode="Externa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8" Type="http://schemas.openxmlformats.org/officeDocument/2006/relationships/hyperlink" Target="https://kk.wikipedia.org/w/index.php?title=%D0%9A%D0%BB%D0%B0%D0%B9%D0%B4_%D0%A2%D0%BE%D0%BC%D0%B1%D0%BE&amp;action=edit&amp;redlink=1" TargetMode="External"/><Relationship Id="rId13" Type="http://schemas.openxmlformats.org/officeDocument/2006/relationships/hyperlink" Target="https://kk.wikipedia.org/wiki/%D0%9F%D0%BB%D0%B0%D0%BD%D0%B5%D1%82%D0%B0" TargetMode="External"/><Relationship Id="rId3" Type="http://schemas.openxmlformats.org/officeDocument/2006/relationships/hyperlink" Target="https://kk.wikipedia.org/wiki/%D0%9C%D0%B5%D1%80%D0%BA%D1%83%D1%80%D0%B8%D0%B9_(%D2%93%D0%B0%D0%BB%D0%B0%D0%BC%D1%88%D0%B0%D1%80)" TargetMode="External"/><Relationship Id="rId7" Type="http://schemas.openxmlformats.org/officeDocument/2006/relationships/hyperlink" Target="https://kk.wikipedia.org/wiki/%D0%9F%D0%BB%D1%83%D1%82%D0%BE%D0%BD" TargetMode="External"/><Relationship Id="rId12" Type="http://schemas.openxmlformats.org/officeDocument/2006/relationships/hyperlink" Target="https://kk.wikipedia.org/wiki/%D0%9A%D2%AF%D0%BD_%D0%B6%D2%AF%D0%B9%D0%B5%D1%81%D1%96" TargetMode="External"/><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hyperlink" Target="https://kk.wikipedia.org/wiki/%D0%A3%D1%80%D0%B0%D0%BD_(%D2%93%D0%B0%D0%BB%D0%B0%D0%BC%D1%88%D0%B0%D1%80)" TargetMode="External"/><Relationship Id="rId11" Type="http://schemas.openxmlformats.org/officeDocument/2006/relationships/hyperlink" Target="https://kk.wikipedia.org/wiki/%D0%96%D2%B1%D0%BB%D0%B4%D1%8B%D0%B7" TargetMode="External"/><Relationship Id="rId5" Type="http://schemas.openxmlformats.org/officeDocument/2006/relationships/hyperlink" Target="https://kk.wikipedia.org/wiki/%D0%96%D0%B5%D1%80" TargetMode="External"/><Relationship Id="rId10" Type="http://schemas.openxmlformats.org/officeDocument/2006/relationships/hyperlink" Target="https://kk.wikipedia.org/wiki/%D0%A2%D0%B5%D0%BB%D0%B5%D1%81%D0%BA%D0%BE%D0%BF" TargetMode="External"/><Relationship Id="rId4" Type="http://schemas.openxmlformats.org/officeDocument/2006/relationships/hyperlink" Target="https://kk.wikipedia.org/wiki/%D0%A8%D0%BE%D0%BB%D0%BF%D0%B0%D0%BD" TargetMode="External"/><Relationship Id="rId9" Type="http://schemas.openxmlformats.org/officeDocument/2006/relationships/hyperlink" Target="https://kk.wikipedia.org/w/index.php?title=%D0%9B%D0%BE%D0%B2%D0%B5%D0%BB%D0%BB_%D0%BE%D0%B1%D1%81%D0%B5%D1%80%D0%B2%D0%B0%D1%82%D0%BE%D1%80%D0%B8%D1%8F%D1%81%D1%8B%D0%BD&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Right Triangle 284">
            <a:extLst>
              <a:ext uri="{FF2B5EF4-FFF2-40B4-BE49-F238E27FC236}">
                <a16:creationId xmlns:a16="http://schemas.microsoft.com/office/drawing/2014/main" id="{8AF2E57F-0E8D-4FE3-85EA-8AD803B08C69}"/>
              </a:ext>
            </a:extLst>
          </p:cNvPr>
          <p:cNvSpPr/>
          <p:nvPr/>
        </p:nvSpPr>
        <p:spPr>
          <a:xfrm rot="5400000" flipH="1" flipV="1">
            <a:off x="8623855" y="3289852"/>
            <a:ext cx="2299252" cy="483704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D" dirty="0"/>
          </a:p>
        </p:txBody>
      </p:sp>
      <p:sp>
        <p:nvSpPr>
          <p:cNvPr id="34819" name="TextBox 268">
            <a:extLst>
              <a:ext uri="{FF2B5EF4-FFF2-40B4-BE49-F238E27FC236}">
                <a16:creationId xmlns:a16="http://schemas.microsoft.com/office/drawing/2014/main" id="{E87A9706-D9D8-4F83-970F-027222EAC2A3}"/>
              </a:ext>
            </a:extLst>
          </p:cNvPr>
          <p:cNvSpPr txBox="1">
            <a:spLocks noChangeArrowheads="1"/>
          </p:cNvSpPr>
          <p:nvPr/>
        </p:nvSpPr>
        <p:spPr bwMode="auto">
          <a:xfrm>
            <a:off x="1352912" y="1651779"/>
            <a:ext cx="9486176" cy="1307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lnSpc>
                <a:spcPct val="115000"/>
              </a:lnSpc>
              <a:spcBef>
                <a:spcPct val="0"/>
              </a:spcBef>
              <a:spcAft>
                <a:spcPts val="1000"/>
              </a:spcAft>
              <a:buClrTx/>
              <a:buSzTx/>
              <a:buNone/>
            </a:pPr>
            <a:r>
              <a:rPr lang="kk-KZ" altLang="ru-RU" sz="32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БӨЛІМ АТАУЫ: </a:t>
            </a:r>
          </a:p>
          <a:p>
            <a:pPr algn="ctr">
              <a:lnSpc>
                <a:spcPct val="115000"/>
              </a:lnSpc>
              <a:spcBef>
                <a:spcPct val="0"/>
              </a:spcBef>
              <a:spcAft>
                <a:spcPts val="1000"/>
              </a:spcAft>
              <a:buClrTx/>
              <a:buSzTx/>
              <a:buNone/>
            </a:pPr>
            <a:r>
              <a:rPr lang="kk-KZ" sz="3200" b="1" dirty="0">
                <a:solidFill>
                  <a:srgbClr val="0070C0"/>
                </a:solidFill>
                <a:effectLst/>
                <a:latin typeface="Times New Roman" panose="02020603050405020304" pitchFamily="18" charset="0"/>
                <a:ea typeface="Consolas" panose="020B0609020204030204" pitchFamily="49" charset="0"/>
              </a:rPr>
              <a:t>Ғылыми </a:t>
            </a:r>
            <a:r>
              <a:rPr lang="kk-KZ" sz="3200" b="1" dirty="0">
                <a:solidFill>
                  <a:srgbClr val="0070C0"/>
                </a:solidFill>
                <a:effectLst/>
                <a:latin typeface="Times New Roman" panose="02020603050405020304" pitchFamily="18" charset="0"/>
                <a:ea typeface="Times New Roman" panose="02020603050405020304" pitchFamily="18" charset="0"/>
              </a:rPr>
              <a:t>фантастика.</a:t>
            </a:r>
            <a:r>
              <a:rPr lang="ru-RU" sz="3200" b="1" dirty="0">
                <a:solidFill>
                  <a:srgbClr val="0070C0"/>
                </a:solidFill>
                <a:effectLst/>
                <a:latin typeface="Times New Roman" panose="02020603050405020304" pitchFamily="18" charset="0"/>
                <a:ea typeface="DengXian" panose="02010600030101010101" pitchFamily="2" charset="-122"/>
              </a:rPr>
              <a:t> Пунктуация</a:t>
            </a:r>
            <a:endParaRPr lang="ru-RU" altLang="ru-RU" sz="32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92ED02C2-1F88-4464-8C9B-10D98A317049}"/>
              </a:ext>
            </a:extLst>
          </p:cNvPr>
          <p:cNvSpPr txBox="1"/>
          <p:nvPr/>
        </p:nvSpPr>
        <p:spPr>
          <a:xfrm>
            <a:off x="1285461" y="424070"/>
            <a:ext cx="9117496" cy="1077218"/>
          </a:xfrm>
          <a:prstGeom prst="rect">
            <a:avLst/>
          </a:prstGeom>
          <a:noFill/>
        </p:spPr>
        <p:txBody>
          <a:bodyPr wrap="square" rtlCol="0">
            <a:spAutoFit/>
          </a:bodyPr>
          <a:lstStyle/>
          <a:p>
            <a:pPr algn="ctr"/>
            <a:r>
              <a:rPr lang="kk-KZ" sz="3200" b="1" dirty="0">
                <a:latin typeface="Times New Roman" panose="02020603050405020304" pitchFamily="18" charset="0"/>
                <a:cs typeface="Times New Roman" panose="02020603050405020304" pitchFamily="18" charset="0"/>
              </a:rPr>
              <a:t>7-СЫНЫП. </a:t>
            </a:r>
          </a:p>
          <a:p>
            <a:pPr algn="ctr"/>
            <a:r>
              <a:rPr lang="kk-KZ" sz="3200" b="1" dirty="0">
                <a:latin typeface="Times New Roman" panose="02020603050405020304" pitchFamily="18" charset="0"/>
                <a:cs typeface="Times New Roman" panose="02020603050405020304" pitchFamily="18" charset="0"/>
              </a:rPr>
              <a:t>ҚАЗАҚ ТІЛІ </a:t>
            </a:r>
            <a:endParaRPr lang="ru-RU" sz="3200" b="1" dirty="0">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110FA827-FB4C-473B-A587-FAB21B8E48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1617" y="3110064"/>
            <a:ext cx="5685183" cy="3335407"/>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C968869-D9FD-4F05-A158-DC671E2552F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endParaRPr>
          </a:p>
        </p:txBody>
      </p:sp>
      <p:grpSp>
        <p:nvGrpSpPr>
          <p:cNvPr id="14" name="Graphic 1">
            <a:extLst>
              <a:ext uri="{FF2B5EF4-FFF2-40B4-BE49-F238E27FC236}">
                <a16:creationId xmlns:a16="http://schemas.microsoft.com/office/drawing/2014/main" id="{3C894E6F-E510-4C31-B3A3-F2339FC643C3}"/>
              </a:ext>
            </a:extLst>
          </p:cNvPr>
          <p:cNvGrpSpPr/>
          <p:nvPr/>
        </p:nvGrpSpPr>
        <p:grpSpPr>
          <a:xfrm>
            <a:off x="10508975" y="-124273"/>
            <a:ext cx="1683025" cy="1470992"/>
            <a:chOff x="6338076" y="222744"/>
            <a:chExt cx="754592" cy="601627"/>
          </a:xfrm>
          <a:solidFill>
            <a:schemeClr val="accent1"/>
          </a:solidFill>
        </p:grpSpPr>
        <p:sp>
          <p:nvSpPr>
            <p:cNvPr id="16" name="Freeform: Shape 48">
              <a:extLst>
                <a:ext uri="{FF2B5EF4-FFF2-40B4-BE49-F238E27FC236}">
                  <a16:creationId xmlns:a16="http://schemas.microsoft.com/office/drawing/2014/main" id="{79B1351A-5844-41BF-9403-495DCE700E88}"/>
                </a:ext>
              </a:extLst>
            </p:cNvPr>
            <p:cNvSpPr/>
            <p:nvPr/>
          </p:nvSpPr>
          <p:spPr>
            <a:xfrm>
              <a:off x="6724720" y="233398"/>
              <a:ext cx="352778" cy="522111"/>
            </a:xfrm>
            <a:custGeom>
              <a:avLst/>
              <a:gdLst>
                <a:gd name="connsiteX0" fmla="*/ 356729 w 352777"/>
                <a:gd name="connsiteY0" fmla="*/ 199108 h 522111"/>
                <a:gd name="connsiteX1" fmla="*/ 246662 w 352777"/>
                <a:gd name="connsiteY1" fmla="*/ 507577 h 522111"/>
                <a:gd name="connsiteX2" fmla="*/ 240947 w 352777"/>
                <a:gd name="connsiteY2" fmla="*/ 523593 h 522111"/>
                <a:gd name="connsiteX3" fmla="*/ 223520 w 352777"/>
                <a:gd name="connsiteY3" fmla="*/ 513503 h 522111"/>
                <a:gd name="connsiteX4" fmla="*/ 231140 w 352777"/>
                <a:gd name="connsiteY4" fmla="*/ 508988 h 522111"/>
                <a:gd name="connsiteX5" fmla="*/ 234174 w 352777"/>
                <a:gd name="connsiteY5" fmla="*/ 500309 h 522111"/>
                <a:gd name="connsiteX6" fmla="*/ 339019 w 352777"/>
                <a:gd name="connsiteY6" fmla="*/ 203976 h 522111"/>
                <a:gd name="connsiteX7" fmla="*/ 13758 w 352777"/>
                <a:gd name="connsiteY7" fmla="*/ 16933 h 522111"/>
                <a:gd name="connsiteX8" fmla="*/ 0 w 352777"/>
                <a:gd name="connsiteY8" fmla="*/ 26035 h 522111"/>
                <a:gd name="connsiteX9" fmla="*/ 12771 w 352777"/>
                <a:gd name="connsiteY9" fmla="*/ 0 h 522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2777" h="522111">
                  <a:moveTo>
                    <a:pt x="356729" y="199108"/>
                  </a:moveTo>
                  <a:lnTo>
                    <a:pt x="246662" y="507577"/>
                  </a:lnTo>
                  <a:lnTo>
                    <a:pt x="240947" y="523593"/>
                  </a:lnTo>
                  <a:lnTo>
                    <a:pt x="223520" y="513503"/>
                  </a:lnTo>
                  <a:lnTo>
                    <a:pt x="231140" y="508988"/>
                  </a:lnTo>
                  <a:lnTo>
                    <a:pt x="234174" y="500309"/>
                  </a:lnTo>
                  <a:lnTo>
                    <a:pt x="339019" y="203976"/>
                  </a:lnTo>
                  <a:lnTo>
                    <a:pt x="13758" y="16933"/>
                  </a:lnTo>
                  <a:lnTo>
                    <a:pt x="0" y="26035"/>
                  </a:lnTo>
                  <a:lnTo>
                    <a:pt x="12771" y="0"/>
                  </a:lnTo>
                  <a:close/>
                </a:path>
              </a:pathLst>
            </a:custGeom>
            <a:solidFill>
              <a:schemeClr val="accent4"/>
            </a:solidFill>
            <a:ln w="7047" cap="flat">
              <a:noFill/>
              <a:prstDash val="solid"/>
              <a:miter/>
            </a:ln>
          </p:spPr>
          <p:txBody>
            <a:bodyPr rtlCol="0" anchor="ctr"/>
            <a:lstStyle/>
            <a:p>
              <a:endParaRPr lang="en-ID" dirty="0"/>
            </a:p>
          </p:txBody>
        </p:sp>
        <p:sp>
          <p:nvSpPr>
            <p:cNvPr id="17" name="Freeform: Shape 49">
              <a:extLst>
                <a:ext uri="{FF2B5EF4-FFF2-40B4-BE49-F238E27FC236}">
                  <a16:creationId xmlns:a16="http://schemas.microsoft.com/office/drawing/2014/main" id="{2CBCD4C8-5C10-4D4E-8D15-55485642CE14}"/>
                </a:ext>
              </a:extLst>
            </p:cNvPr>
            <p:cNvSpPr/>
            <p:nvPr/>
          </p:nvSpPr>
          <p:spPr>
            <a:xfrm>
              <a:off x="6621639" y="547229"/>
              <a:ext cx="331611" cy="197556"/>
            </a:xfrm>
            <a:custGeom>
              <a:avLst/>
              <a:gdLst>
                <a:gd name="connsiteX0" fmla="*/ 301554 w 331611"/>
                <a:gd name="connsiteY0" fmla="*/ 165594 h 197555"/>
                <a:gd name="connsiteX1" fmla="*/ 337255 w 331611"/>
                <a:gd name="connsiteY1" fmla="*/ 186478 h 197555"/>
                <a:gd name="connsiteX2" fmla="*/ 334222 w 331611"/>
                <a:gd name="connsiteY2" fmla="*/ 195157 h 197555"/>
                <a:gd name="connsiteX3" fmla="*/ 326602 w 331611"/>
                <a:gd name="connsiteY3" fmla="*/ 199672 h 197555"/>
                <a:gd name="connsiteX4" fmla="*/ 295769 w 331611"/>
                <a:gd name="connsiteY4" fmla="*/ 181822 h 197555"/>
                <a:gd name="connsiteX5" fmla="*/ 126859 w 331611"/>
                <a:gd name="connsiteY5" fmla="*/ 84102 h 197555"/>
                <a:gd name="connsiteX6" fmla="*/ 0 w 331611"/>
                <a:gd name="connsiteY6" fmla="*/ 10654 h 197555"/>
                <a:gd name="connsiteX7" fmla="*/ 3034 w 331611"/>
                <a:gd name="connsiteY7" fmla="*/ 8819 h 197555"/>
                <a:gd name="connsiteX8" fmla="*/ 17568 w 331611"/>
                <a:gd name="connsiteY8" fmla="*/ 0 h 197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1611" h="197555">
                  <a:moveTo>
                    <a:pt x="301554" y="165594"/>
                  </a:moveTo>
                  <a:lnTo>
                    <a:pt x="337255" y="186478"/>
                  </a:lnTo>
                  <a:lnTo>
                    <a:pt x="334222" y="195157"/>
                  </a:lnTo>
                  <a:lnTo>
                    <a:pt x="326602" y="199672"/>
                  </a:lnTo>
                  <a:lnTo>
                    <a:pt x="295769" y="181822"/>
                  </a:lnTo>
                  <a:lnTo>
                    <a:pt x="126859" y="84102"/>
                  </a:lnTo>
                  <a:lnTo>
                    <a:pt x="0" y="10654"/>
                  </a:lnTo>
                  <a:lnTo>
                    <a:pt x="3034" y="8819"/>
                  </a:lnTo>
                  <a:lnTo>
                    <a:pt x="17568" y="0"/>
                  </a:lnTo>
                  <a:close/>
                </a:path>
              </a:pathLst>
            </a:custGeom>
            <a:solidFill>
              <a:srgbClr val="F091A4"/>
            </a:solidFill>
            <a:ln w="7047" cap="flat">
              <a:noFill/>
              <a:prstDash val="solid"/>
              <a:miter/>
            </a:ln>
          </p:spPr>
          <p:txBody>
            <a:bodyPr rtlCol="0" anchor="ctr"/>
            <a:lstStyle/>
            <a:p>
              <a:endParaRPr lang="en-ID" dirty="0"/>
            </a:p>
          </p:txBody>
        </p:sp>
        <p:sp>
          <p:nvSpPr>
            <p:cNvPr id="18" name="Freeform: Shape 50">
              <a:extLst>
                <a:ext uri="{FF2B5EF4-FFF2-40B4-BE49-F238E27FC236}">
                  <a16:creationId xmlns:a16="http://schemas.microsoft.com/office/drawing/2014/main" id="{14188744-1C26-4FC4-8372-F91ED5A1F7DB}"/>
                </a:ext>
              </a:extLst>
            </p:cNvPr>
            <p:cNvSpPr/>
            <p:nvPr/>
          </p:nvSpPr>
          <p:spPr>
            <a:xfrm>
              <a:off x="6965668" y="740974"/>
              <a:ext cx="14111" cy="14111"/>
            </a:xfrm>
            <a:custGeom>
              <a:avLst/>
              <a:gdLst>
                <a:gd name="connsiteX0" fmla="*/ 15593 w 14111"/>
                <a:gd name="connsiteY0" fmla="*/ 5786 h 14111"/>
                <a:gd name="connsiteX1" fmla="*/ 0 w 14111"/>
                <a:gd name="connsiteY1" fmla="*/ 16016 h 14111"/>
                <a:gd name="connsiteX2" fmla="*/ 5715 w 14111"/>
                <a:gd name="connsiteY2" fmla="*/ 0 h 14111"/>
              </a:gdLst>
              <a:ahLst/>
              <a:cxnLst>
                <a:cxn ang="0">
                  <a:pos x="connsiteX0" y="connsiteY0"/>
                </a:cxn>
                <a:cxn ang="0">
                  <a:pos x="connsiteX1" y="connsiteY1"/>
                </a:cxn>
                <a:cxn ang="0">
                  <a:pos x="connsiteX2" y="connsiteY2"/>
                </a:cxn>
              </a:cxnLst>
              <a:rect l="l" t="t" r="r" b="b"/>
              <a:pathLst>
                <a:path w="14111" h="14111">
                  <a:moveTo>
                    <a:pt x="15593" y="5786"/>
                  </a:moveTo>
                  <a:lnTo>
                    <a:pt x="0" y="16016"/>
                  </a:lnTo>
                  <a:lnTo>
                    <a:pt x="5715" y="0"/>
                  </a:lnTo>
                  <a:close/>
                </a:path>
              </a:pathLst>
            </a:custGeom>
            <a:solidFill>
              <a:srgbClr val="F091A4"/>
            </a:solidFill>
            <a:ln w="7047" cap="flat">
              <a:noFill/>
              <a:prstDash val="solid"/>
              <a:miter/>
            </a:ln>
          </p:spPr>
          <p:txBody>
            <a:bodyPr rtlCol="0" anchor="ctr"/>
            <a:lstStyle/>
            <a:p>
              <a:endParaRPr lang="en-ID" dirty="0"/>
            </a:p>
          </p:txBody>
        </p:sp>
        <p:sp>
          <p:nvSpPr>
            <p:cNvPr id="19" name="Freeform: Shape 51">
              <a:extLst>
                <a:ext uri="{FF2B5EF4-FFF2-40B4-BE49-F238E27FC236}">
                  <a16:creationId xmlns:a16="http://schemas.microsoft.com/office/drawing/2014/main" id="{9F937488-D51D-40B4-B018-DAE4F2D230E6}"/>
                </a:ext>
              </a:extLst>
            </p:cNvPr>
            <p:cNvSpPr/>
            <p:nvPr/>
          </p:nvSpPr>
          <p:spPr>
            <a:xfrm>
              <a:off x="6684716" y="620889"/>
              <a:ext cx="211667" cy="183444"/>
            </a:xfrm>
            <a:custGeom>
              <a:avLst/>
              <a:gdLst>
                <a:gd name="connsiteX0" fmla="*/ 216112 w 211666"/>
                <a:gd name="connsiteY0" fmla="*/ 154234 h 183444"/>
                <a:gd name="connsiteX1" fmla="*/ 166723 w 211666"/>
                <a:gd name="connsiteY1" fmla="*/ 183374 h 183444"/>
                <a:gd name="connsiteX2" fmla="*/ 163266 w 211666"/>
                <a:gd name="connsiteY2" fmla="*/ 185420 h 183444"/>
                <a:gd name="connsiteX3" fmla="*/ 163266 w 211666"/>
                <a:gd name="connsiteY3" fmla="*/ 185420 h 183444"/>
                <a:gd name="connsiteX4" fmla="*/ 9948 w 211666"/>
                <a:gd name="connsiteY4" fmla="*/ 40569 h 183444"/>
                <a:gd name="connsiteX5" fmla="*/ 0 w 211666"/>
                <a:gd name="connsiteY5" fmla="*/ 31186 h 183444"/>
                <a:gd name="connsiteX6" fmla="*/ 1059 w 211666"/>
                <a:gd name="connsiteY6" fmla="*/ 30551 h 183444"/>
                <a:gd name="connsiteX7" fmla="*/ 49318 w 211666"/>
                <a:gd name="connsiteY7" fmla="*/ 2046 h 183444"/>
                <a:gd name="connsiteX8" fmla="*/ 52775 w 211666"/>
                <a:gd name="connsiteY8" fmla="*/ 0 h 183444"/>
                <a:gd name="connsiteX9" fmla="*/ 63782 w 211666"/>
                <a:gd name="connsiteY9" fmla="*/ 10442 h 183444"/>
                <a:gd name="connsiteX10" fmla="*/ 63782 w 211666"/>
                <a:gd name="connsiteY10" fmla="*/ 10442 h 183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1666" h="183444">
                  <a:moveTo>
                    <a:pt x="216112" y="154234"/>
                  </a:moveTo>
                  <a:lnTo>
                    <a:pt x="166723" y="183374"/>
                  </a:lnTo>
                  <a:lnTo>
                    <a:pt x="163266" y="185420"/>
                  </a:lnTo>
                  <a:lnTo>
                    <a:pt x="163266" y="185420"/>
                  </a:lnTo>
                  <a:lnTo>
                    <a:pt x="9948" y="40569"/>
                  </a:lnTo>
                  <a:lnTo>
                    <a:pt x="0" y="31186"/>
                  </a:lnTo>
                  <a:lnTo>
                    <a:pt x="1059" y="30551"/>
                  </a:lnTo>
                  <a:lnTo>
                    <a:pt x="49318" y="2046"/>
                  </a:lnTo>
                  <a:lnTo>
                    <a:pt x="52775" y="0"/>
                  </a:lnTo>
                  <a:lnTo>
                    <a:pt x="63782" y="10442"/>
                  </a:lnTo>
                  <a:lnTo>
                    <a:pt x="63782" y="10442"/>
                  </a:lnTo>
                  <a:close/>
                </a:path>
              </a:pathLst>
            </a:custGeom>
            <a:solidFill>
              <a:schemeClr val="accent2">
                <a:lumMod val="75000"/>
              </a:schemeClr>
            </a:solidFill>
            <a:ln w="7047" cap="flat">
              <a:noFill/>
              <a:prstDash val="solid"/>
              <a:miter/>
            </a:ln>
          </p:spPr>
          <p:txBody>
            <a:bodyPr rtlCol="0" anchor="ctr"/>
            <a:lstStyle/>
            <a:p>
              <a:endParaRPr lang="en-ID" dirty="0"/>
            </a:p>
          </p:txBody>
        </p:sp>
        <p:sp>
          <p:nvSpPr>
            <p:cNvPr id="20" name="Freeform: Shape 52">
              <a:extLst>
                <a:ext uri="{FF2B5EF4-FFF2-40B4-BE49-F238E27FC236}">
                  <a16:creationId xmlns:a16="http://schemas.microsoft.com/office/drawing/2014/main" id="{E4BC1472-19CB-43D4-AA3B-3595548A8C00}"/>
                </a:ext>
              </a:extLst>
            </p:cNvPr>
            <p:cNvSpPr/>
            <p:nvPr/>
          </p:nvSpPr>
          <p:spPr>
            <a:xfrm>
              <a:off x="6364816" y="465314"/>
              <a:ext cx="479778" cy="338667"/>
            </a:xfrm>
            <a:custGeom>
              <a:avLst/>
              <a:gdLst>
                <a:gd name="connsiteX0" fmla="*/ 483165 w 479777"/>
                <a:gd name="connsiteY0" fmla="*/ 340995 h 338666"/>
                <a:gd name="connsiteX1" fmla="*/ 163336 w 479777"/>
                <a:gd name="connsiteY1" fmla="*/ 154234 h 338666"/>
                <a:gd name="connsiteX2" fmla="*/ 0 w 479777"/>
                <a:gd name="connsiteY2" fmla="*/ 0 h 338666"/>
                <a:gd name="connsiteX3" fmla="*/ 210609 w 479777"/>
                <a:gd name="connsiteY3" fmla="*/ 122978 h 338666"/>
                <a:gd name="connsiteX4" fmla="*/ 319899 w 479777"/>
                <a:gd name="connsiteY4" fmla="*/ 186761 h 3386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77" h="338666">
                  <a:moveTo>
                    <a:pt x="483165" y="340995"/>
                  </a:moveTo>
                  <a:lnTo>
                    <a:pt x="163336" y="154234"/>
                  </a:lnTo>
                  <a:lnTo>
                    <a:pt x="0" y="0"/>
                  </a:lnTo>
                  <a:lnTo>
                    <a:pt x="210609" y="122978"/>
                  </a:lnTo>
                  <a:lnTo>
                    <a:pt x="319899" y="186761"/>
                  </a:lnTo>
                  <a:close/>
                </a:path>
              </a:pathLst>
            </a:custGeom>
            <a:solidFill>
              <a:srgbClr val="FDB511"/>
            </a:solidFill>
            <a:ln w="7047" cap="flat">
              <a:noFill/>
              <a:prstDash val="solid"/>
              <a:miter/>
            </a:ln>
          </p:spPr>
          <p:txBody>
            <a:bodyPr rtlCol="0" anchor="ctr"/>
            <a:lstStyle/>
            <a:p>
              <a:endParaRPr lang="en-ID" dirty="0"/>
            </a:p>
          </p:txBody>
        </p:sp>
        <p:sp>
          <p:nvSpPr>
            <p:cNvPr id="21" name="Freeform: Shape 53">
              <a:extLst>
                <a:ext uri="{FF2B5EF4-FFF2-40B4-BE49-F238E27FC236}">
                  <a16:creationId xmlns:a16="http://schemas.microsoft.com/office/drawing/2014/main" id="{2FEBED04-5B97-4FE6-983C-069DDF878A55}"/>
                </a:ext>
              </a:extLst>
            </p:cNvPr>
            <p:cNvSpPr/>
            <p:nvPr/>
          </p:nvSpPr>
          <p:spPr>
            <a:xfrm>
              <a:off x="6575425" y="588151"/>
              <a:ext cx="105833" cy="63500"/>
            </a:xfrm>
            <a:custGeom>
              <a:avLst/>
              <a:gdLst>
                <a:gd name="connsiteX0" fmla="*/ 110349 w 105833"/>
                <a:gd name="connsiteY0" fmla="*/ 63288 h 63500"/>
                <a:gd name="connsiteX1" fmla="*/ 109290 w 105833"/>
                <a:gd name="connsiteY1" fmla="*/ 63923 h 63500"/>
                <a:gd name="connsiteX2" fmla="*/ 0 w 105833"/>
                <a:gd name="connsiteY2" fmla="*/ 141 h 63500"/>
                <a:gd name="connsiteX3" fmla="*/ 141 w 105833"/>
                <a:gd name="connsiteY3" fmla="*/ 0 h 63500"/>
              </a:gdLst>
              <a:ahLst/>
              <a:cxnLst>
                <a:cxn ang="0">
                  <a:pos x="connsiteX0" y="connsiteY0"/>
                </a:cxn>
                <a:cxn ang="0">
                  <a:pos x="connsiteX1" y="connsiteY1"/>
                </a:cxn>
                <a:cxn ang="0">
                  <a:pos x="connsiteX2" y="connsiteY2"/>
                </a:cxn>
                <a:cxn ang="0">
                  <a:pos x="connsiteX3" y="connsiteY3"/>
                </a:cxn>
              </a:cxnLst>
              <a:rect l="l" t="t" r="r" b="b"/>
              <a:pathLst>
                <a:path w="105833" h="63500">
                  <a:moveTo>
                    <a:pt x="110349" y="63288"/>
                  </a:moveTo>
                  <a:lnTo>
                    <a:pt x="109290" y="63923"/>
                  </a:lnTo>
                  <a:lnTo>
                    <a:pt x="0" y="141"/>
                  </a:lnTo>
                  <a:lnTo>
                    <a:pt x="141" y="0"/>
                  </a:lnTo>
                  <a:close/>
                </a:path>
              </a:pathLst>
            </a:custGeom>
            <a:solidFill>
              <a:srgbClr val="FDAC00"/>
            </a:solidFill>
            <a:ln w="7047" cap="flat">
              <a:noFill/>
              <a:prstDash val="solid"/>
              <a:miter/>
            </a:ln>
          </p:spPr>
          <p:txBody>
            <a:bodyPr rtlCol="0" anchor="ctr"/>
            <a:lstStyle/>
            <a:p>
              <a:endParaRPr lang="en-ID" dirty="0"/>
            </a:p>
          </p:txBody>
        </p:sp>
        <p:sp>
          <p:nvSpPr>
            <p:cNvPr id="22" name="Freeform: Shape 54">
              <a:extLst>
                <a:ext uri="{FF2B5EF4-FFF2-40B4-BE49-F238E27FC236}">
                  <a16:creationId xmlns:a16="http://schemas.microsoft.com/office/drawing/2014/main" id="{C1533288-B9AA-4E53-B205-A23B553E227B}"/>
                </a:ext>
              </a:extLst>
            </p:cNvPr>
            <p:cNvSpPr/>
            <p:nvPr/>
          </p:nvSpPr>
          <p:spPr>
            <a:xfrm>
              <a:off x="6364816" y="433917"/>
              <a:ext cx="366889" cy="211667"/>
            </a:xfrm>
            <a:custGeom>
              <a:avLst/>
              <a:gdLst>
                <a:gd name="connsiteX0" fmla="*/ 372674 w 366888"/>
                <a:gd name="connsiteY0" fmla="*/ 186972 h 211666"/>
                <a:gd name="connsiteX1" fmla="*/ 320958 w 366888"/>
                <a:gd name="connsiteY1" fmla="*/ 217523 h 211666"/>
                <a:gd name="connsiteX2" fmla="*/ 319899 w 366888"/>
                <a:gd name="connsiteY2" fmla="*/ 218158 h 211666"/>
                <a:gd name="connsiteX3" fmla="*/ 210609 w 366888"/>
                <a:gd name="connsiteY3" fmla="*/ 154376 h 211666"/>
                <a:gd name="connsiteX4" fmla="*/ 0 w 366888"/>
                <a:gd name="connsiteY4" fmla="*/ 31397 h 211666"/>
                <a:gd name="connsiteX5" fmla="*/ 47484 w 366888"/>
                <a:gd name="connsiteY5" fmla="*/ 0 h 211666"/>
                <a:gd name="connsiteX6" fmla="*/ 241583 w 366888"/>
                <a:gd name="connsiteY6" fmla="*/ 111619 h 2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6888" h="211666">
                  <a:moveTo>
                    <a:pt x="372674" y="186972"/>
                  </a:moveTo>
                  <a:lnTo>
                    <a:pt x="320958" y="217523"/>
                  </a:lnTo>
                  <a:lnTo>
                    <a:pt x="319899" y="218158"/>
                  </a:lnTo>
                  <a:lnTo>
                    <a:pt x="210609" y="154376"/>
                  </a:lnTo>
                  <a:lnTo>
                    <a:pt x="0" y="31397"/>
                  </a:lnTo>
                  <a:lnTo>
                    <a:pt x="47484" y="0"/>
                  </a:lnTo>
                  <a:lnTo>
                    <a:pt x="241583" y="111619"/>
                  </a:lnTo>
                  <a:close/>
                </a:path>
              </a:pathLst>
            </a:custGeom>
            <a:solidFill>
              <a:schemeClr val="accent2">
                <a:lumMod val="60000"/>
                <a:lumOff val="40000"/>
              </a:schemeClr>
            </a:solidFill>
            <a:ln w="7047" cap="flat">
              <a:noFill/>
              <a:prstDash val="solid"/>
              <a:miter/>
            </a:ln>
          </p:spPr>
          <p:txBody>
            <a:bodyPr rtlCol="0" anchor="ctr"/>
            <a:lstStyle/>
            <a:p>
              <a:endParaRPr lang="en-ID" dirty="0"/>
            </a:p>
          </p:txBody>
        </p:sp>
        <p:sp>
          <p:nvSpPr>
            <p:cNvPr id="23" name="Freeform: Shape 55">
              <a:extLst>
                <a:ext uri="{FF2B5EF4-FFF2-40B4-BE49-F238E27FC236}">
                  <a16:creationId xmlns:a16="http://schemas.microsoft.com/office/drawing/2014/main" id="{B9105D90-02A2-43FD-990A-C512863F69B1}"/>
                </a:ext>
              </a:extLst>
            </p:cNvPr>
            <p:cNvSpPr/>
            <p:nvPr/>
          </p:nvSpPr>
          <p:spPr>
            <a:xfrm>
              <a:off x="6691066" y="250331"/>
              <a:ext cx="366889" cy="211667"/>
            </a:xfrm>
            <a:custGeom>
              <a:avLst/>
              <a:gdLst>
                <a:gd name="connsiteX0" fmla="*/ 372674 w 366888"/>
                <a:gd name="connsiteY0" fmla="*/ 187043 h 211666"/>
                <a:gd name="connsiteX1" fmla="*/ 319828 w 366888"/>
                <a:gd name="connsiteY1" fmla="*/ 218158 h 211666"/>
                <a:gd name="connsiteX2" fmla="*/ 210538 w 366888"/>
                <a:gd name="connsiteY2" fmla="*/ 154376 h 211666"/>
                <a:gd name="connsiteX3" fmla="*/ 0 w 366888"/>
                <a:gd name="connsiteY3" fmla="*/ 31397 h 211666"/>
                <a:gd name="connsiteX4" fmla="*/ 33655 w 366888"/>
                <a:gd name="connsiteY4" fmla="*/ 9102 h 211666"/>
                <a:gd name="connsiteX5" fmla="*/ 47413 w 366888"/>
                <a:gd name="connsiteY5" fmla="*/ 0 h 2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6888" h="211666">
                  <a:moveTo>
                    <a:pt x="372674" y="187043"/>
                  </a:moveTo>
                  <a:lnTo>
                    <a:pt x="319828" y="218158"/>
                  </a:lnTo>
                  <a:lnTo>
                    <a:pt x="210538" y="154376"/>
                  </a:lnTo>
                  <a:lnTo>
                    <a:pt x="0" y="31397"/>
                  </a:lnTo>
                  <a:lnTo>
                    <a:pt x="33655" y="9102"/>
                  </a:lnTo>
                  <a:lnTo>
                    <a:pt x="47413" y="0"/>
                  </a:lnTo>
                  <a:close/>
                </a:path>
              </a:pathLst>
            </a:custGeom>
            <a:solidFill>
              <a:schemeClr val="accent2">
                <a:lumMod val="60000"/>
                <a:lumOff val="40000"/>
              </a:schemeClr>
            </a:solidFill>
            <a:ln w="7047" cap="flat">
              <a:noFill/>
              <a:prstDash val="solid"/>
              <a:miter/>
            </a:ln>
          </p:spPr>
          <p:txBody>
            <a:bodyPr rtlCol="0" anchor="ctr"/>
            <a:lstStyle/>
            <a:p>
              <a:endParaRPr lang="en-ID" dirty="0"/>
            </a:p>
          </p:txBody>
        </p:sp>
        <p:sp>
          <p:nvSpPr>
            <p:cNvPr id="24" name="Freeform: Shape 56">
              <a:extLst>
                <a:ext uri="{FF2B5EF4-FFF2-40B4-BE49-F238E27FC236}">
                  <a16:creationId xmlns:a16="http://schemas.microsoft.com/office/drawing/2014/main" id="{A3011D20-A676-4073-A0E2-8EFC367FFA23}"/>
                </a:ext>
              </a:extLst>
            </p:cNvPr>
            <p:cNvSpPr/>
            <p:nvPr/>
          </p:nvSpPr>
          <p:spPr>
            <a:xfrm>
              <a:off x="6900827" y="437374"/>
              <a:ext cx="162278" cy="331611"/>
            </a:xfrm>
            <a:custGeom>
              <a:avLst/>
              <a:gdLst>
                <a:gd name="connsiteX0" fmla="*/ 162913 w 162277"/>
                <a:gd name="connsiteY0" fmla="*/ 0 h 331611"/>
                <a:gd name="connsiteX1" fmla="*/ 58067 w 162277"/>
                <a:gd name="connsiteY1" fmla="*/ 296333 h 331611"/>
                <a:gd name="connsiteX2" fmla="*/ 55033 w 162277"/>
                <a:gd name="connsiteY2" fmla="*/ 305012 h 331611"/>
                <a:gd name="connsiteX3" fmla="*/ 47413 w 162277"/>
                <a:gd name="connsiteY3" fmla="*/ 309527 h 331611"/>
                <a:gd name="connsiteX4" fmla="*/ 0 w 162277"/>
                <a:gd name="connsiteY4" fmla="*/ 337749 h 331611"/>
                <a:gd name="connsiteX5" fmla="*/ 16580 w 162277"/>
                <a:gd name="connsiteY5" fmla="*/ 291677 h 331611"/>
                <a:gd name="connsiteX6" fmla="*/ 22366 w 162277"/>
                <a:gd name="connsiteY6" fmla="*/ 275449 h 331611"/>
                <a:gd name="connsiteX7" fmla="*/ 110066 w 162277"/>
                <a:gd name="connsiteY7" fmla="*/ 31115 h 331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277" h="331611">
                  <a:moveTo>
                    <a:pt x="162913" y="0"/>
                  </a:moveTo>
                  <a:lnTo>
                    <a:pt x="58067" y="296333"/>
                  </a:lnTo>
                  <a:lnTo>
                    <a:pt x="55033" y="305012"/>
                  </a:lnTo>
                  <a:lnTo>
                    <a:pt x="47413" y="309527"/>
                  </a:lnTo>
                  <a:lnTo>
                    <a:pt x="0" y="337749"/>
                  </a:lnTo>
                  <a:lnTo>
                    <a:pt x="16580" y="291677"/>
                  </a:lnTo>
                  <a:lnTo>
                    <a:pt x="22366" y="275449"/>
                  </a:lnTo>
                  <a:lnTo>
                    <a:pt x="110066" y="31115"/>
                  </a:lnTo>
                  <a:close/>
                </a:path>
              </a:pathLst>
            </a:custGeom>
            <a:solidFill>
              <a:schemeClr val="accent2">
                <a:lumMod val="75000"/>
              </a:schemeClr>
            </a:solidFill>
            <a:ln w="7047" cap="flat">
              <a:noFill/>
              <a:prstDash val="solid"/>
              <a:miter/>
            </a:ln>
          </p:spPr>
          <p:txBody>
            <a:bodyPr rtlCol="0" anchor="ctr"/>
            <a:lstStyle/>
            <a:p>
              <a:endParaRPr lang="en-ID" dirty="0"/>
            </a:p>
          </p:txBody>
        </p:sp>
        <p:sp>
          <p:nvSpPr>
            <p:cNvPr id="25" name="Freeform: Shape 57">
              <a:extLst>
                <a:ext uri="{FF2B5EF4-FFF2-40B4-BE49-F238E27FC236}">
                  <a16:creationId xmlns:a16="http://schemas.microsoft.com/office/drawing/2014/main" id="{8606278A-72AC-470F-9E6F-BEEAA141F859}"/>
                </a:ext>
              </a:extLst>
            </p:cNvPr>
            <p:cNvSpPr/>
            <p:nvPr/>
          </p:nvSpPr>
          <p:spPr>
            <a:xfrm>
              <a:off x="6606399" y="281728"/>
              <a:ext cx="402167" cy="486833"/>
            </a:xfrm>
            <a:custGeom>
              <a:avLst/>
              <a:gdLst>
                <a:gd name="connsiteX0" fmla="*/ 404495 w 402166"/>
                <a:gd name="connsiteY0" fmla="*/ 186761 h 486833"/>
                <a:gd name="connsiteX1" fmla="*/ 294428 w 402166"/>
                <a:gd name="connsiteY1" fmla="*/ 493395 h 486833"/>
                <a:gd name="connsiteX2" fmla="*/ 131092 w 402166"/>
                <a:gd name="connsiteY2" fmla="*/ 339161 h 486833"/>
                <a:gd name="connsiteX3" fmla="*/ 0 w 402166"/>
                <a:gd name="connsiteY3" fmla="*/ 263807 h 486833"/>
                <a:gd name="connsiteX4" fmla="*/ 84667 w 402166"/>
                <a:gd name="connsiteY4" fmla="*/ 0 h 486833"/>
                <a:gd name="connsiteX5" fmla="*/ 295204 w 402166"/>
                <a:gd name="connsiteY5" fmla="*/ 122978 h 486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166" h="486833">
                  <a:moveTo>
                    <a:pt x="404495" y="186761"/>
                  </a:moveTo>
                  <a:lnTo>
                    <a:pt x="294428" y="493395"/>
                  </a:lnTo>
                  <a:lnTo>
                    <a:pt x="131092" y="339161"/>
                  </a:lnTo>
                  <a:lnTo>
                    <a:pt x="0" y="263807"/>
                  </a:lnTo>
                  <a:lnTo>
                    <a:pt x="84667" y="0"/>
                  </a:lnTo>
                  <a:lnTo>
                    <a:pt x="295204" y="122978"/>
                  </a:lnTo>
                  <a:close/>
                </a:path>
              </a:pathLst>
            </a:custGeom>
            <a:solidFill>
              <a:schemeClr val="accent2"/>
            </a:solidFill>
            <a:ln w="7047" cap="flat">
              <a:noFill/>
              <a:prstDash val="solid"/>
              <a:miter/>
            </a:ln>
          </p:spPr>
          <p:txBody>
            <a:bodyPr rtlCol="0" anchor="ctr"/>
            <a:lstStyle/>
            <a:p>
              <a:endParaRPr lang="en-ID" dirty="0"/>
            </a:p>
          </p:txBody>
        </p:sp>
        <p:sp>
          <p:nvSpPr>
            <p:cNvPr id="26" name="Freeform: Shape 58">
              <a:extLst>
                <a:ext uri="{FF2B5EF4-FFF2-40B4-BE49-F238E27FC236}">
                  <a16:creationId xmlns:a16="http://schemas.microsoft.com/office/drawing/2014/main" id="{9597063B-551D-43F4-B0FB-5203CE9C57B1}"/>
                </a:ext>
              </a:extLst>
            </p:cNvPr>
            <p:cNvSpPr/>
            <p:nvPr/>
          </p:nvSpPr>
          <p:spPr>
            <a:xfrm>
              <a:off x="6338076" y="459952"/>
              <a:ext cx="352778" cy="204611"/>
            </a:xfrm>
            <a:custGeom>
              <a:avLst/>
              <a:gdLst>
                <a:gd name="connsiteX0" fmla="*/ 17639 w 352777"/>
                <a:gd name="connsiteY0" fmla="*/ 0 h 204611"/>
                <a:gd name="connsiteX1" fmla="*/ 359622 w 352777"/>
                <a:gd name="connsiteY1" fmla="*/ 199531 h 204611"/>
                <a:gd name="connsiteX2" fmla="*/ 344029 w 352777"/>
                <a:gd name="connsiteY2" fmla="*/ 209762 h 204611"/>
                <a:gd name="connsiteX3" fmla="*/ 0 w 352777"/>
                <a:gd name="connsiteY3" fmla="*/ 10724 h 204611"/>
              </a:gdLst>
              <a:ahLst/>
              <a:cxnLst>
                <a:cxn ang="0">
                  <a:pos x="connsiteX0" y="connsiteY0"/>
                </a:cxn>
                <a:cxn ang="0">
                  <a:pos x="connsiteX1" y="connsiteY1"/>
                </a:cxn>
                <a:cxn ang="0">
                  <a:pos x="connsiteX2" y="connsiteY2"/>
                </a:cxn>
                <a:cxn ang="0">
                  <a:pos x="connsiteX3" y="connsiteY3"/>
                </a:cxn>
              </a:cxnLst>
              <a:rect l="l" t="t" r="r" b="b"/>
              <a:pathLst>
                <a:path w="352777" h="204611">
                  <a:moveTo>
                    <a:pt x="17639" y="0"/>
                  </a:moveTo>
                  <a:lnTo>
                    <a:pt x="359622" y="199531"/>
                  </a:lnTo>
                  <a:lnTo>
                    <a:pt x="344029" y="209762"/>
                  </a:lnTo>
                  <a:lnTo>
                    <a:pt x="0" y="10724"/>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27" name="Freeform: Shape 59">
              <a:extLst>
                <a:ext uri="{FF2B5EF4-FFF2-40B4-BE49-F238E27FC236}">
                  <a16:creationId xmlns:a16="http://schemas.microsoft.com/office/drawing/2014/main" id="{0B3F4717-A9EE-4A1E-BD92-EBA9E0837B30}"/>
                </a:ext>
              </a:extLst>
            </p:cNvPr>
            <p:cNvSpPr/>
            <p:nvPr/>
          </p:nvSpPr>
          <p:spPr>
            <a:xfrm>
              <a:off x="6737491" y="222744"/>
              <a:ext cx="352778" cy="204611"/>
            </a:xfrm>
            <a:custGeom>
              <a:avLst/>
              <a:gdLst>
                <a:gd name="connsiteX0" fmla="*/ 359622 w 352777"/>
                <a:gd name="connsiteY0" fmla="*/ 199531 h 204611"/>
                <a:gd name="connsiteX1" fmla="*/ 343958 w 352777"/>
                <a:gd name="connsiteY1" fmla="*/ 209762 h 204611"/>
                <a:gd name="connsiteX2" fmla="*/ 0 w 352777"/>
                <a:gd name="connsiteY2" fmla="*/ 10654 h 204611"/>
                <a:gd name="connsiteX3" fmla="*/ 17568 w 352777"/>
                <a:gd name="connsiteY3" fmla="*/ 0 h 204611"/>
              </a:gdLst>
              <a:ahLst/>
              <a:cxnLst>
                <a:cxn ang="0">
                  <a:pos x="connsiteX0" y="connsiteY0"/>
                </a:cxn>
                <a:cxn ang="0">
                  <a:pos x="connsiteX1" y="connsiteY1"/>
                </a:cxn>
                <a:cxn ang="0">
                  <a:pos x="connsiteX2" y="connsiteY2"/>
                </a:cxn>
                <a:cxn ang="0">
                  <a:pos x="connsiteX3" y="connsiteY3"/>
                </a:cxn>
              </a:cxnLst>
              <a:rect l="l" t="t" r="r" b="b"/>
              <a:pathLst>
                <a:path w="352777" h="204611">
                  <a:moveTo>
                    <a:pt x="359622" y="199531"/>
                  </a:moveTo>
                  <a:lnTo>
                    <a:pt x="343958" y="209762"/>
                  </a:lnTo>
                  <a:lnTo>
                    <a:pt x="0" y="10654"/>
                  </a:lnTo>
                  <a:lnTo>
                    <a:pt x="17568" y="0"/>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28" name="Freeform: Shape 60">
              <a:extLst>
                <a:ext uri="{FF2B5EF4-FFF2-40B4-BE49-F238E27FC236}">
                  <a16:creationId xmlns:a16="http://schemas.microsoft.com/office/drawing/2014/main" id="{38955B60-D30E-483C-B42E-8E41FA887C4E}"/>
                </a:ext>
              </a:extLst>
            </p:cNvPr>
            <p:cNvSpPr/>
            <p:nvPr/>
          </p:nvSpPr>
          <p:spPr>
            <a:xfrm>
              <a:off x="6503106" y="615386"/>
              <a:ext cx="352778" cy="204611"/>
            </a:xfrm>
            <a:custGeom>
              <a:avLst/>
              <a:gdLst>
                <a:gd name="connsiteX0" fmla="*/ 359551 w 352777"/>
                <a:gd name="connsiteY0" fmla="*/ 199461 h 204611"/>
                <a:gd name="connsiteX1" fmla="*/ 343958 w 352777"/>
                <a:gd name="connsiteY1" fmla="*/ 209762 h 204611"/>
                <a:gd name="connsiteX2" fmla="*/ 0 w 352777"/>
                <a:gd name="connsiteY2" fmla="*/ 10654 h 204611"/>
                <a:gd name="connsiteX3" fmla="*/ 17568 w 352777"/>
                <a:gd name="connsiteY3" fmla="*/ 0 h 204611"/>
                <a:gd name="connsiteX4" fmla="*/ 289983 w 352777"/>
                <a:gd name="connsiteY4" fmla="*/ 158891 h 204611"/>
                <a:gd name="connsiteX5" fmla="*/ 331258 w 352777"/>
                <a:gd name="connsiteY5" fmla="*/ 182951 h 204611"/>
                <a:gd name="connsiteX6" fmla="*/ 344876 w 352777"/>
                <a:gd name="connsiteY6" fmla="*/ 190923 h 204611"/>
                <a:gd name="connsiteX7" fmla="*/ 344876 w 352777"/>
                <a:gd name="connsiteY7" fmla="*/ 190923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2777" h="204611">
                  <a:moveTo>
                    <a:pt x="359551" y="199461"/>
                  </a:moveTo>
                  <a:lnTo>
                    <a:pt x="343958" y="209762"/>
                  </a:lnTo>
                  <a:lnTo>
                    <a:pt x="0" y="10654"/>
                  </a:lnTo>
                  <a:lnTo>
                    <a:pt x="17568" y="0"/>
                  </a:lnTo>
                  <a:lnTo>
                    <a:pt x="289983" y="158891"/>
                  </a:lnTo>
                  <a:lnTo>
                    <a:pt x="331258" y="182951"/>
                  </a:lnTo>
                  <a:lnTo>
                    <a:pt x="344876" y="190923"/>
                  </a:lnTo>
                  <a:lnTo>
                    <a:pt x="344876" y="190923"/>
                  </a:lnTo>
                  <a:close/>
                </a:path>
              </a:pathLst>
            </a:custGeom>
            <a:solidFill>
              <a:srgbClr val="FD9D00"/>
            </a:solidFill>
            <a:ln w="7047" cap="flat">
              <a:noFill/>
              <a:prstDash val="solid"/>
              <a:miter/>
            </a:ln>
          </p:spPr>
          <p:txBody>
            <a:bodyPr rtlCol="0" anchor="ctr"/>
            <a:lstStyle/>
            <a:p>
              <a:endParaRPr lang="en-ID" dirty="0"/>
            </a:p>
          </p:txBody>
        </p:sp>
        <p:sp>
          <p:nvSpPr>
            <p:cNvPr id="29" name="Freeform: Shape 61">
              <a:extLst>
                <a:ext uri="{FF2B5EF4-FFF2-40B4-BE49-F238E27FC236}">
                  <a16:creationId xmlns:a16="http://schemas.microsoft.com/office/drawing/2014/main" id="{5226D7ED-C664-478C-A469-4A04A9669943}"/>
                </a:ext>
              </a:extLst>
            </p:cNvPr>
            <p:cNvSpPr/>
            <p:nvPr/>
          </p:nvSpPr>
          <p:spPr>
            <a:xfrm>
              <a:off x="6682105" y="659483"/>
              <a:ext cx="176389" cy="162278"/>
            </a:xfrm>
            <a:custGeom>
              <a:avLst/>
              <a:gdLst>
                <a:gd name="connsiteX0" fmla="*/ 180551 w 176388"/>
                <a:gd name="connsiteY0" fmla="*/ 155363 h 162277"/>
                <a:gd name="connsiteX1" fmla="*/ 164959 w 176388"/>
                <a:gd name="connsiteY1" fmla="*/ 165664 h 162277"/>
                <a:gd name="connsiteX2" fmla="*/ 110984 w 176388"/>
                <a:gd name="connsiteY2" fmla="*/ 114794 h 162277"/>
                <a:gd name="connsiteX3" fmla="*/ 110984 w 176388"/>
                <a:gd name="connsiteY3" fmla="*/ 114794 h 162277"/>
                <a:gd name="connsiteX4" fmla="*/ 110913 w 176388"/>
                <a:gd name="connsiteY4" fmla="*/ 114723 h 162277"/>
                <a:gd name="connsiteX5" fmla="*/ 0 w 176388"/>
                <a:gd name="connsiteY5" fmla="*/ 10231 h 162277"/>
                <a:gd name="connsiteX6" fmla="*/ 12559 w 176388"/>
                <a:gd name="connsiteY6" fmla="*/ 1976 h 162277"/>
                <a:gd name="connsiteX7" fmla="*/ 15663 w 176388"/>
                <a:gd name="connsiteY7" fmla="*/ 0 h 162277"/>
                <a:gd name="connsiteX8" fmla="*/ 169333 w 176388"/>
                <a:gd name="connsiteY8" fmla="*/ 144780 h 162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388" h="162277">
                  <a:moveTo>
                    <a:pt x="180551" y="155363"/>
                  </a:moveTo>
                  <a:lnTo>
                    <a:pt x="164959" y="165664"/>
                  </a:lnTo>
                  <a:lnTo>
                    <a:pt x="110984" y="114794"/>
                  </a:lnTo>
                  <a:lnTo>
                    <a:pt x="110984" y="114794"/>
                  </a:lnTo>
                  <a:lnTo>
                    <a:pt x="110913" y="114723"/>
                  </a:lnTo>
                  <a:lnTo>
                    <a:pt x="0" y="10231"/>
                  </a:lnTo>
                  <a:lnTo>
                    <a:pt x="12559" y="1976"/>
                  </a:lnTo>
                  <a:lnTo>
                    <a:pt x="15663" y="0"/>
                  </a:lnTo>
                  <a:lnTo>
                    <a:pt x="169333" y="144780"/>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0" name="Freeform: Shape 62">
              <a:extLst>
                <a:ext uri="{FF2B5EF4-FFF2-40B4-BE49-F238E27FC236}">
                  <a16:creationId xmlns:a16="http://schemas.microsoft.com/office/drawing/2014/main" id="{399F39D0-EAFB-4FC5-B5AB-99874EF4FF4D}"/>
                </a:ext>
              </a:extLst>
            </p:cNvPr>
            <p:cNvSpPr/>
            <p:nvPr/>
          </p:nvSpPr>
          <p:spPr>
            <a:xfrm>
              <a:off x="6338076" y="470676"/>
              <a:ext cx="508000" cy="352778"/>
            </a:xfrm>
            <a:custGeom>
              <a:avLst/>
              <a:gdLst>
                <a:gd name="connsiteX0" fmla="*/ 0 w 507999"/>
                <a:gd name="connsiteY0" fmla="*/ 0 h 352777"/>
                <a:gd name="connsiteX1" fmla="*/ 164959 w 507999"/>
                <a:gd name="connsiteY1" fmla="*/ 155363 h 352777"/>
                <a:gd name="connsiteX2" fmla="*/ 508988 w 507999"/>
                <a:gd name="connsiteY2" fmla="*/ 354471 h 352777"/>
                <a:gd name="connsiteX3" fmla="*/ 344029 w 507999"/>
                <a:gd name="connsiteY3" fmla="*/ 199037 h 352777"/>
              </a:gdLst>
              <a:ahLst/>
              <a:cxnLst>
                <a:cxn ang="0">
                  <a:pos x="connsiteX0" y="connsiteY0"/>
                </a:cxn>
                <a:cxn ang="0">
                  <a:pos x="connsiteX1" y="connsiteY1"/>
                </a:cxn>
                <a:cxn ang="0">
                  <a:pos x="connsiteX2" y="connsiteY2"/>
                </a:cxn>
                <a:cxn ang="0">
                  <a:pos x="connsiteX3" y="connsiteY3"/>
                </a:cxn>
              </a:cxnLst>
              <a:rect l="l" t="t" r="r" b="b"/>
              <a:pathLst>
                <a:path w="507999" h="352777">
                  <a:moveTo>
                    <a:pt x="0" y="0"/>
                  </a:moveTo>
                  <a:lnTo>
                    <a:pt x="164959" y="155363"/>
                  </a:lnTo>
                  <a:lnTo>
                    <a:pt x="508988" y="354471"/>
                  </a:lnTo>
                  <a:lnTo>
                    <a:pt x="344029" y="199037"/>
                  </a:lnTo>
                  <a:close/>
                </a:path>
              </a:pathLst>
            </a:custGeom>
            <a:solidFill>
              <a:schemeClr val="accent4"/>
            </a:solidFill>
            <a:ln w="7047" cap="flat">
              <a:noFill/>
              <a:prstDash val="solid"/>
              <a:miter/>
            </a:ln>
          </p:spPr>
          <p:txBody>
            <a:bodyPr rtlCol="0" anchor="ctr"/>
            <a:lstStyle/>
            <a:p>
              <a:endParaRPr lang="en-ID" dirty="0"/>
            </a:p>
          </p:txBody>
        </p:sp>
        <p:sp>
          <p:nvSpPr>
            <p:cNvPr id="31" name="Freeform: Shape 63">
              <a:extLst>
                <a:ext uri="{FF2B5EF4-FFF2-40B4-BE49-F238E27FC236}">
                  <a16:creationId xmlns:a16="http://schemas.microsoft.com/office/drawing/2014/main" id="{442BAF45-9F3B-46D3-AAFE-442DECEB9DB8}"/>
                </a:ext>
              </a:extLst>
            </p:cNvPr>
            <p:cNvSpPr/>
            <p:nvPr/>
          </p:nvSpPr>
          <p:spPr>
            <a:xfrm>
              <a:off x="6965668" y="422275"/>
              <a:ext cx="127000" cy="331611"/>
            </a:xfrm>
            <a:custGeom>
              <a:avLst/>
              <a:gdLst>
                <a:gd name="connsiteX0" fmla="*/ 131445 w 126999"/>
                <a:gd name="connsiteY0" fmla="*/ 0 h 331611"/>
                <a:gd name="connsiteX1" fmla="*/ 15593 w 126999"/>
                <a:gd name="connsiteY1" fmla="*/ 324485 h 331611"/>
                <a:gd name="connsiteX2" fmla="*/ 0 w 126999"/>
                <a:gd name="connsiteY2" fmla="*/ 334716 h 331611"/>
                <a:gd name="connsiteX3" fmla="*/ 847 w 126999"/>
                <a:gd name="connsiteY3" fmla="*/ 332176 h 331611"/>
                <a:gd name="connsiteX4" fmla="*/ 2681 w 126999"/>
                <a:gd name="connsiteY4" fmla="*/ 327096 h 331611"/>
                <a:gd name="connsiteX5" fmla="*/ 5715 w 126999"/>
                <a:gd name="connsiteY5" fmla="*/ 318699 h 331611"/>
                <a:gd name="connsiteX6" fmla="*/ 115781 w 126999"/>
                <a:gd name="connsiteY6" fmla="*/ 10231 h 331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999" h="331611">
                  <a:moveTo>
                    <a:pt x="131445" y="0"/>
                  </a:moveTo>
                  <a:lnTo>
                    <a:pt x="15593" y="324485"/>
                  </a:lnTo>
                  <a:lnTo>
                    <a:pt x="0" y="334716"/>
                  </a:lnTo>
                  <a:lnTo>
                    <a:pt x="847" y="332176"/>
                  </a:lnTo>
                  <a:lnTo>
                    <a:pt x="2681" y="327096"/>
                  </a:lnTo>
                  <a:lnTo>
                    <a:pt x="5715" y="318699"/>
                  </a:lnTo>
                  <a:lnTo>
                    <a:pt x="115781" y="10231"/>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2" name="Freeform: Shape 64">
              <a:extLst>
                <a:ext uri="{FF2B5EF4-FFF2-40B4-BE49-F238E27FC236}">
                  <a16:creationId xmlns:a16="http://schemas.microsoft.com/office/drawing/2014/main" id="{FB2BC293-71EE-470C-AC25-264EA9D0A707}"/>
                </a:ext>
              </a:extLst>
            </p:cNvPr>
            <p:cNvSpPr/>
            <p:nvPr/>
          </p:nvSpPr>
          <p:spPr>
            <a:xfrm>
              <a:off x="6851438" y="742386"/>
              <a:ext cx="112889" cy="70556"/>
            </a:xfrm>
            <a:custGeom>
              <a:avLst/>
              <a:gdLst>
                <a:gd name="connsiteX0" fmla="*/ 116911 w 112888"/>
                <a:gd name="connsiteY0" fmla="*/ 6985 h 70555"/>
                <a:gd name="connsiteX1" fmla="*/ 115076 w 112888"/>
                <a:gd name="connsiteY1" fmla="*/ 12065 h 70555"/>
                <a:gd name="connsiteX2" fmla="*/ 11218 w 112888"/>
                <a:gd name="connsiteY2" fmla="*/ 72461 h 70555"/>
                <a:gd name="connsiteX3" fmla="*/ 0 w 112888"/>
                <a:gd name="connsiteY3" fmla="*/ 61877 h 70555"/>
                <a:gd name="connsiteX4" fmla="*/ 49389 w 112888"/>
                <a:gd name="connsiteY4" fmla="*/ 32738 h 70555"/>
                <a:gd name="connsiteX5" fmla="*/ 104422 w 112888"/>
                <a:gd name="connsiteY5" fmla="*/ 0 h 70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2888" h="70555">
                  <a:moveTo>
                    <a:pt x="116911" y="6985"/>
                  </a:moveTo>
                  <a:lnTo>
                    <a:pt x="115076" y="12065"/>
                  </a:lnTo>
                  <a:lnTo>
                    <a:pt x="11218" y="72461"/>
                  </a:lnTo>
                  <a:lnTo>
                    <a:pt x="0" y="61877"/>
                  </a:lnTo>
                  <a:lnTo>
                    <a:pt x="49389" y="32738"/>
                  </a:lnTo>
                  <a:lnTo>
                    <a:pt x="104422" y="0"/>
                  </a:lnTo>
                  <a:close/>
                </a:path>
              </a:pathLst>
            </a:custGeom>
            <a:solidFill>
              <a:schemeClr val="accent4">
                <a:lumMod val="40000"/>
                <a:lumOff val="60000"/>
              </a:schemeClr>
            </a:solidFill>
            <a:ln w="7047" cap="flat">
              <a:noFill/>
              <a:prstDash val="solid"/>
              <a:miter/>
            </a:ln>
          </p:spPr>
          <p:txBody>
            <a:bodyPr rtlCol="0" anchor="ctr"/>
            <a:lstStyle/>
            <a:p>
              <a:endParaRPr lang="en-ID" dirty="0"/>
            </a:p>
          </p:txBody>
        </p:sp>
        <p:sp>
          <p:nvSpPr>
            <p:cNvPr id="33" name="Freeform: Shape 65">
              <a:extLst>
                <a:ext uri="{FF2B5EF4-FFF2-40B4-BE49-F238E27FC236}">
                  <a16:creationId xmlns:a16="http://schemas.microsoft.com/office/drawing/2014/main" id="{DCDC36FC-98E6-4C27-8AF0-AB12C73A6557}"/>
                </a:ext>
              </a:extLst>
            </p:cNvPr>
            <p:cNvSpPr/>
            <p:nvPr/>
          </p:nvSpPr>
          <p:spPr>
            <a:xfrm>
              <a:off x="6847135" y="746760"/>
              <a:ext cx="134056" cy="77611"/>
            </a:xfrm>
            <a:custGeom>
              <a:avLst/>
              <a:gdLst>
                <a:gd name="connsiteX0" fmla="*/ 134126 w 134055"/>
                <a:gd name="connsiteY0" fmla="*/ 0 h 77611"/>
                <a:gd name="connsiteX1" fmla="*/ 133773 w 134055"/>
                <a:gd name="connsiteY1" fmla="*/ 2611 h 77611"/>
                <a:gd name="connsiteX2" fmla="*/ 111619 w 134055"/>
                <a:gd name="connsiteY2" fmla="*/ 34854 h 77611"/>
                <a:gd name="connsiteX3" fmla="*/ 31538 w 134055"/>
                <a:gd name="connsiteY3" fmla="*/ 79375 h 77611"/>
                <a:gd name="connsiteX4" fmla="*/ 211 w 134055"/>
                <a:gd name="connsiteY4" fmla="*/ 78528 h 77611"/>
                <a:gd name="connsiteX5" fmla="*/ 0 w 134055"/>
                <a:gd name="connsiteY5" fmla="*/ 78387 h 77611"/>
                <a:gd name="connsiteX6" fmla="*/ 15663 w 134055"/>
                <a:gd name="connsiteY6" fmla="*/ 68157 h 77611"/>
                <a:gd name="connsiteX7" fmla="*/ 118604 w 134055"/>
                <a:gd name="connsiteY7" fmla="*/ 8255 h 77611"/>
                <a:gd name="connsiteX8" fmla="*/ 134126 w 134055"/>
                <a:gd name="connsiteY8" fmla="*/ 0 h 7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055" h="77611">
                  <a:moveTo>
                    <a:pt x="134126" y="0"/>
                  </a:moveTo>
                  <a:lnTo>
                    <a:pt x="133773" y="2611"/>
                  </a:lnTo>
                  <a:cubicBezTo>
                    <a:pt x="131868" y="16228"/>
                    <a:pt x="123613" y="28152"/>
                    <a:pt x="111619" y="34854"/>
                  </a:cubicBezTo>
                  <a:lnTo>
                    <a:pt x="31538" y="79375"/>
                  </a:lnTo>
                  <a:cubicBezTo>
                    <a:pt x="21731" y="84808"/>
                    <a:pt x="9737" y="84526"/>
                    <a:pt x="211" y="78528"/>
                  </a:cubicBezTo>
                  <a:lnTo>
                    <a:pt x="0" y="78387"/>
                  </a:lnTo>
                  <a:lnTo>
                    <a:pt x="15663" y="68157"/>
                  </a:lnTo>
                  <a:lnTo>
                    <a:pt x="118604" y="8255"/>
                  </a:lnTo>
                  <a:lnTo>
                    <a:pt x="134126" y="0"/>
                  </a:lnTo>
                  <a:close/>
                </a:path>
              </a:pathLst>
            </a:custGeom>
            <a:solidFill>
              <a:schemeClr val="accent4">
                <a:lumMod val="75000"/>
              </a:schemeClr>
            </a:solidFill>
            <a:ln w="7047" cap="flat">
              <a:noFill/>
              <a:prstDash val="solid"/>
              <a:miter/>
            </a:ln>
          </p:spPr>
          <p:txBody>
            <a:bodyPr rtlCol="0" anchor="ctr"/>
            <a:lstStyle/>
            <a:p>
              <a:endParaRPr lang="en-ID" dirty="0"/>
            </a:p>
          </p:txBody>
        </p:sp>
        <p:sp>
          <p:nvSpPr>
            <p:cNvPr id="34" name="Freeform: Shape 66">
              <a:extLst>
                <a:ext uri="{FF2B5EF4-FFF2-40B4-BE49-F238E27FC236}">
                  <a16:creationId xmlns:a16="http://schemas.microsoft.com/office/drawing/2014/main" id="{CFBD096F-4E4D-438A-8231-58211AACDFCA}"/>
                </a:ext>
              </a:extLst>
            </p:cNvPr>
            <p:cNvSpPr/>
            <p:nvPr/>
          </p:nvSpPr>
          <p:spPr>
            <a:xfrm>
              <a:off x="6655180" y="337212"/>
              <a:ext cx="63500" cy="162278"/>
            </a:xfrm>
            <a:custGeom>
              <a:avLst/>
              <a:gdLst>
                <a:gd name="connsiteX0" fmla="*/ 3924 w 63499"/>
                <a:gd name="connsiteY0" fmla="*/ 163873 h 162277"/>
                <a:gd name="connsiteX1" fmla="*/ 2583 w 63499"/>
                <a:gd name="connsiteY1" fmla="*/ 163662 h 162277"/>
                <a:gd name="connsiteX2" fmla="*/ 255 w 63499"/>
                <a:gd name="connsiteY2" fmla="*/ 158652 h 162277"/>
                <a:gd name="connsiteX3" fmla="*/ 56276 w 63499"/>
                <a:gd name="connsiteY3" fmla="*/ 2583 h 162277"/>
                <a:gd name="connsiteX4" fmla="*/ 61286 w 63499"/>
                <a:gd name="connsiteY4" fmla="*/ 255 h 162277"/>
                <a:gd name="connsiteX5" fmla="*/ 63614 w 63499"/>
                <a:gd name="connsiteY5" fmla="*/ 5264 h 162277"/>
                <a:gd name="connsiteX6" fmla="*/ 7593 w 63499"/>
                <a:gd name="connsiteY6" fmla="*/ 161333 h 162277"/>
                <a:gd name="connsiteX7" fmla="*/ 3924 w 63499"/>
                <a:gd name="connsiteY7" fmla="*/ 163873 h 162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499" h="162277">
                  <a:moveTo>
                    <a:pt x="3924" y="163873"/>
                  </a:moveTo>
                  <a:cubicBezTo>
                    <a:pt x="3501" y="163873"/>
                    <a:pt x="3007" y="163803"/>
                    <a:pt x="2583" y="163662"/>
                  </a:cubicBezTo>
                  <a:cubicBezTo>
                    <a:pt x="537" y="162956"/>
                    <a:pt x="-521" y="160698"/>
                    <a:pt x="255" y="158652"/>
                  </a:cubicBezTo>
                  <a:lnTo>
                    <a:pt x="56276" y="2583"/>
                  </a:lnTo>
                  <a:cubicBezTo>
                    <a:pt x="56982" y="537"/>
                    <a:pt x="59240" y="-521"/>
                    <a:pt x="61286" y="255"/>
                  </a:cubicBezTo>
                  <a:cubicBezTo>
                    <a:pt x="63332" y="960"/>
                    <a:pt x="64390" y="3218"/>
                    <a:pt x="63614" y="5264"/>
                  </a:cubicBezTo>
                  <a:lnTo>
                    <a:pt x="7593" y="161333"/>
                  </a:lnTo>
                  <a:cubicBezTo>
                    <a:pt x="7028" y="162885"/>
                    <a:pt x="5547" y="163873"/>
                    <a:pt x="3924" y="163873"/>
                  </a:cubicBezTo>
                  <a:close/>
                </a:path>
              </a:pathLst>
            </a:custGeom>
            <a:solidFill>
              <a:schemeClr val="bg2"/>
            </a:solidFill>
            <a:ln w="7047" cap="flat">
              <a:noFill/>
              <a:prstDash val="solid"/>
              <a:miter/>
            </a:ln>
          </p:spPr>
          <p:txBody>
            <a:bodyPr rtlCol="0" anchor="ctr"/>
            <a:lstStyle/>
            <a:p>
              <a:endParaRPr lang="en-ID" dirty="0"/>
            </a:p>
          </p:txBody>
        </p:sp>
        <p:sp>
          <p:nvSpPr>
            <p:cNvPr id="35" name="Freeform: Shape 67">
              <a:extLst>
                <a:ext uri="{FF2B5EF4-FFF2-40B4-BE49-F238E27FC236}">
                  <a16:creationId xmlns:a16="http://schemas.microsoft.com/office/drawing/2014/main" id="{61348D63-D3CD-40DD-8EBE-9AAFBC52699F}"/>
                </a:ext>
              </a:extLst>
            </p:cNvPr>
            <p:cNvSpPr/>
            <p:nvPr/>
          </p:nvSpPr>
          <p:spPr>
            <a:xfrm>
              <a:off x="6669080" y="355133"/>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053"/>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6" name="Freeform: Shape 68">
              <a:extLst>
                <a:ext uri="{FF2B5EF4-FFF2-40B4-BE49-F238E27FC236}">
                  <a16:creationId xmlns:a16="http://schemas.microsoft.com/office/drawing/2014/main" id="{B0AFCB36-599B-4B80-99F2-B4677977A1AB}"/>
                </a:ext>
              </a:extLst>
            </p:cNvPr>
            <p:cNvSpPr/>
            <p:nvPr/>
          </p:nvSpPr>
          <p:spPr>
            <a:xfrm>
              <a:off x="6699418" y="373055"/>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0"/>
                    <a:pt x="80829" y="3218"/>
                    <a:pt x="80053" y="5264"/>
                  </a:cubicBezTo>
                  <a:lnTo>
                    <a:pt x="7593" y="207053"/>
                  </a:lnTo>
                  <a:cubicBezTo>
                    <a:pt x="7028" y="208676"/>
                    <a:pt x="5476"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7" name="Freeform: Shape 69">
              <a:extLst>
                <a:ext uri="{FF2B5EF4-FFF2-40B4-BE49-F238E27FC236}">
                  <a16:creationId xmlns:a16="http://schemas.microsoft.com/office/drawing/2014/main" id="{543B977D-9AC3-44CC-BC43-04592E118D51}"/>
                </a:ext>
              </a:extLst>
            </p:cNvPr>
            <p:cNvSpPr/>
            <p:nvPr/>
          </p:nvSpPr>
          <p:spPr>
            <a:xfrm>
              <a:off x="6729687" y="390905"/>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664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0"/>
                    <a:pt x="80830" y="3218"/>
                    <a:pt x="80053" y="5264"/>
                  </a:cubicBezTo>
                  <a:lnTo>
                    <a:pt x="7664" y="207124"/>
                  </a:lnTo>
                  <a:cubicBezTo>
                    <a:pt x="7099"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8" name="Freeform: Shape 70">
              <a:extLst>
                <a:ext uri="{FF2B5EF4-FFF2-40B4-BE49-F238E27FC236}">
                  <a16:creationId xmlns:a16="http://schemas.microsoft.com/office/drawing/2014/main" id="{24E965BF-8EFE-4634-B303-C71F27FCD7F3}"/>
                </a:ext>
              </a:extLst>
            </p:cNvPr>
            <p:cNvSpPr/>
            <p:nvPr/>
          </p:nvSpPr>
          <p:spPr>
            <a:xfrm>
              <a:off x="6760026" y="408826"/>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6" y="209593"/>
                    <a:pt x="2583" y="209452"/>
                  </a:cubicBezTo>
                  <a:cubicBezTo>
                    <a:pt x="537" y="208747"/>
                    <a:pt x="-521" y="206489"/>
                    <a:pt x="255" y="204443"/>
                  </a:cubicBezTo>
                  <a:lnTo>
                    <a:pt x="72715" y="2583"/>
                  </a:lnTo>
                  <a:cubicBezTo>
                    <a:pt x="73421" y="537"/>
                    <a:pt x="75679" y="-521"/>
                    <a:pt x="77725" y="255"/>
                  </a:cubicBezTo>
                  <a:cubicBezTo>
                    <a:pt x="79771" y="961"/>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39" name="Freeform: Shape 71">
              <a:extLst>
                <a:ext uri="{FF2B5EF4-FFF2-40B4-BE49-F238E27FC236}">
                  <a16:creationId xmlns:a16="http://schemas.microsoft.com/office/drawing/2014/main" id="{7EB19A63-2665-4263-ADBB-7DF3201A93A5}"/>
                </a:ext>
              </a:extLst>
            </p:cNvPr>
            <p:cNvSpPr/>
            <p:nvPr/>
          </p:nvSpPr>
          <p:spPr>
            <a:xfrm>
              <a:off x="6790365" y="426677"/>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7" y="209593"/>
                    <a:pt x="2583" y="209452"/>
                  </a:cubicBezTo>
                  <a:cubicBezTo>
                    <a:pt x="537" y="208747"/>
                    <a:pt x="-521" y="206489"/>
                    <a:pt x="255" y="204443"/>
                  </a:cubicBezTo>
                  <a:lnTo>
                    <a:pt x="72715" y="2583"/>
                  </a:lnTo>
                  <a:cubicBezTo>
                    <a:pt x="73421" y="537"/>
                    <a:pt x="75679" y="-521"/>
                    <a:pt x="77725" y="255"/>
                  </a:cubicBezTo>
                  <a:cubicBezTo>
                    <a:pt x="79771" y="960"/>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0" name="Freeform: Shape 72">
              <a:extLst>
                <a:ext uri="{FF2B5EF4-FFF2-40B4-BE49-F238E27FC236}">
                  <a16:creationId xmlns:a16="http://schemas.microsoft.com/office/drawing/2014/main" id="{5210EAE3-A972-4D5F-A118-A2E09865D614}"/>
                </a:ext>
              </a:extLst>
            </p:cNvPr>
            <p:cNvSpPr/>
            <p:nvPr/>
          </p:nvSpPr>
          <p:spPr>
            <a:xfrm>
              <a:off x="6820703" y="444598"/>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1" name="Freeform: Shape 73">
              <a:extLst>
                <a:ext uri="{FF2B5EF4-FFF2-40B4-BE49-F238E27FC236}">
                  <a16:creationId xmlns:a16="http://schemas.microsoft.com/office/drawing/2014/main" id="{2EAC352D-36E7-476D-9A60-AC6C91C85A65}"/>
                </a:ext>
              </a:extLst>
            </p:cNvPr>
            <p:cNvSpPr/>
            <p:nvPr/>
          </p:nvSpPr>
          <p:spPr>
            <a:xfrm>
              <a:off x="6851042" y="462519"/>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6 w 77611"/>
                <a:gd name="connsiteY3" fmla="*/ 2583 h 204611"/>
                <a:gd name="connsiteX4" fmla="*/ 77725 w 77611"/>
                <a:gd name="connsiteY4" fmla="*/ 255 h 204611"/>
                <a:gd name="connsiteX5" fmla="*/ 80053 w 77611"/>
                <a:gd name="connsiteY5" fmla="*/ 5264 h 204611"/>
                <a:gd name="connsiteX6" fmla="*/ 7593 w 77611"/>
                <a:gd name="connsiteY6" fmla="*/ 207053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1" y="209664"/>
                    <a:pt x="3007" y="209593"/>
                    <a:pt x="2583" y="209452"/>
                  </a:cubicBezTo>
                  <a:cubicBezTo>
                    <a:pt x="537" y="208747"/>
                    <a:pt x="-521" y="206489"/>
                    <a:pt x="255" y="204443"/>
                  </a:cubicBezTo>
                  <a:lnTo>
                    <a:pt x="72716" y="2583"/>
                  </a:lnTo>
                  <a:cubicBezTo>
                    <a:pt x="73421" y="537"/>
                    <a:pt x="75679" y="-521"/>
                    <a:pt x="77725" y="255"/>
                  </a:cubicBezTo>
                  <a:cubicBezTo>
                    <a:pt x="79771" y="961"/>
                    <a:pt x="80829" y="3218"/>
                    <a:pt x="80053" y="5264"/>
                  </a:cubicBezTo>
                  <a:lnTo>
                    <a:pt x="7593" y="207053"/>
                  </a:lnTo>
                  <a:cubicBezTo>
                    <a:pt x="7028" y="208676"/>
                    <a:pt x="5476" y="209664"/>
                    <a:pt x="3924" y="209664"/>
                  </a:cubicBezTo>
                  <a:close/>
                </a:path>
              </a:pathLst>
            </a:custGeom>
            <a:solidFill>
              <a:schemeClr val="bg2"/>
            </a:solidFill>
            <a:ln w="7047" cap="flat">
              <a:noFill/>
              <a:prstDash val="solid"/>
              <a:miter/>
            </a:ln>
          </p:spPr>
          <p:txBody>
            <a:bodyPr rtlCol="0" anchor="ctr"/>
            <a:lstStyle/>
            <a:p>
              <a:endParaRPr lang="en-ID" dirty="0"/>
            </a:p>
          </p:txBody>
        </p:sp>
        <p:sp>
          <p:nvSpPr>
            <p:cNvPr id="42" name="Freeform: Shape 74">
              <a:extLst>
                <a:ext uri="{FF2B5EF4-FFF2-40B4-BE49-F238E27FC236}">
                  <a16:creationId xmlns:a16="http://schemas.microsoft.com/office/drawing/2014/main" id="{5AEC1E8E-6749-44A7-87B0-EA1F6C617E60}"/>
                </a:ext>
              </a:extLst>
            </p:cNvPr>
            <p:cNvSpPr/>
            <p:nvPr/>
          </p:nvSpPr>
          <p:spPr>
            <a:xfrm>
              <a:off x="6881311" y="480370"/>
              <a:ext cx="77611" cy="204611"/>
            </a:xfrm>
            <a:custGeom>
              <a:avLst/>
              <a:gdLst>
                <a:gd name="connsiteX0" fmla="*/ 3924 w 77611"/>
                <a:gd name="connsiteY0" fmla="*/ 209664 h 204611"/>
                <a:gd name="connsiteX1" fmla="*/ 2583 w 77611"/>
                <a:gd name="connsiteY1" fmla="*/ 209452 h 204611"/>
                <a:gd name="connsiteX2" fmla="*/ 255 w 77611"/>
                <a:gd name="connsiteY2" fmla="*/ 204443 h 204611"/>
                <a:gd name="connsiteX3" fmla="*/ 72715 w 77611"/>
                <a:gd name="connsiteY3" fmla="*/ 2583 h 204611"/>
                <a:gd name="connsiteX4" fmla="*/ 77725 w 77611"/>
                <a:gd name="connsiteY4" fmla="*/ 255 h 204611"/>
                <a:gd name="connsiteX5" fmla="*/ 80053 w 77611"/>
                <a:gd name="connsiteY5" fmla="*/ 5264 h 204611"/>
                <a:gd name="connsiteX6" fmla="*/ 7593 w 77611"/>
                <a:gd name="connsiteY6" fmla="*/ 207124 h 204611"/>
                <a:gd name="connsiteX7" fmla="*/ 3924 w 77611"/>
                <a:gd name="connsiteY7" fmla="*/ 209664 h 20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611" h="204611">
                  <a:moveTo>
                    <a:pt x="3924" y="209664"/>
                  </a:moveTo>
                  <a:cubicBezTo>
                    <a:pt x="3500" y="209664"/>
                    <a:pt x="3006" y="209593"/>
                    <a:pt x="2583" y="209452"/>
                  </a:cubicBezTo>
                  <a:cubicBezTo>
                    <a:pt x="537" y="208747"/>
                    <a:pt x="-521" y="206489"/>
                    <a:pt x="255" y="204443"/>
                  </a:cubicBezTo>
                  <a:lnTo>
                    <a:pt x="72715" y="2583"/>
                  </a:lnTo>
                  <a:cubicBezTo>
                    <a:pt x="73421" y="537"/>
                    <a:pt x="75679" y="-521"/>
                    <a:pt x="77725" y="255"/>
                  </a:cubicBezTo>
                  <a:cubicBezTo>
                    <a:pt x="79771" y="960"/>
                    <a:pt x="80829" y="3218"/>
                    <a:pt x="80053" y="5264"/>
                  </a:cubicBezTo>
                  <a:lnTo>
                    <a:pt x="7593" y="207124"/>
                  </a:lnTo>
                  <a:cubicBezTo>
                    <a:pt x="7028" y="208676"/>
                    <a:pt x="5547" y="209664"/>
                    <a:pt x="3924" y="209664"/>
                  </a:cubicBezTo>
                  <a:close/>
                </a:path>
              </a:pathLst>
            </a:custGeom>
            <a:solidFill>
              <a:schemeClr val="bg2"/>
            </a:solidFill>
            <a:ln w="7047" cap="flat">
              <a:noFill/>
              <a:prstDash val="solid"/>
              <a:miter/>
            </a:ln>
          </p:spPr>
          <p:txBody>
            <a:bodyPr rtlCol="0" anchor="ctr"/>
            <a:lstStyle/>
            <a:p>
              <a:endParaRPr lang="en-ID" dirty="0"/>
            </a:p>
          </p:txBody>
        </p:sp>
      </p:grpSp>
      <p:graphicFrame>
        <p:nvGraphicFramePr>
          <p:cNvPr id="2" name="Таблица 1">
            <a:extLst>
              <a:ext uri="{FF2B5EF4-FFF2-40B4-BE49-F238E27FC236}">
                <a16:creationId xmlns:a16="http://schemas.microsoft.com/office/drawing/2014/main" id="{D09B35AA-A4F4-48CC-B5F7-940907E87657}"/>
              </a:ext>
            </a:extLst>
          </p:cNvPr>
          <p:cNvGraphicFramePr>
            <a:graphicFrameLocks noGrp="1"/>
          </p:cNvGraphicFramePr>
          <p:nvPr>
            <p:extLst>
              <p:ext uri="{D42A27DB-BD31-4B8C-83A1-F6EECF244321}">
                <p14:modId xmlns:p14="http://schemas.microsoft.com/office/powerpoint/2010/main" val="145433447"/>
              </p:ext>
            </p:extLst>
          </p:nvPr>
        </p:nvGraphicFramePr>
        <p:xfrm>
          <a:off x="2620837" y="235305"/>
          <a:ext cx="8234342" cy="600441"/>
        </p:xfrm>
        <a:graphic>
          <a:graphicData uri="http://schemas.openxmlformats.org/drawingml/2006/table">
            <a:tbl>
              <a:tblPr>
                <a:tableStyleId>{5C22544A-7EE6-4342-B048-85BDC9FD1C3A}</a:tableStyleId>
              </a:tblPr>
              <a:tblGrid>
                <a:gridCol w="8234342">
                  <a:extLst>
                    <a:ext uri="{9D8B030D-6E8A-4147-A177-3AD203B41FA5}">
                      <a16:colId xmlns:a16="http://schemas.microsoft.com/office/drawing/2014/main" val="3188166821"/>
                    </a:ext>
                  </a:extLst>
                </a:gridCol>
              </a:tblGrid>
              <a:tr h="600441">
                <a:tc>
                  <a:txBody>
                    <a:bodyPr/>
                    <a:lstStyle/>
                    <a:p>
                      <a:pPr algn="l"/>
                      <a:r>
                        <a:rPr lang="kk-KZ" sz="2400" b="1" kern="1200" dirty="0">
                          <a:solidFill>
                            <a:srgbClr val="FF0000"/>
                          </a:solidFill>
                          <a:effectLst/>
                          <a:latin typeface="+mn-lt"/>
                          <a:ea typeface="+mn-ea"/>
                          <a:cs typeface="+mn-cs"/>
                        </a:rPr>
                        <a:t>Тырнақша – сөйлем ішінде келетін тыныс белгісі.</a:t>
                      </a:r>
                      <a:endParaRPr lang="ru-RU" sz="2400" dirty="0">
                        <a:solidFill>
                          <a:srgbClr val="FF0000"/>
                        </a:solidFill>
                        <a:effectLst/>
                        <a:latin typeface="Times New Roman" panose="02020603050405020304" pitchFamily="18" charset="0"/>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93598180"/>
                  </a:ext>
                </a:extLst>
              </a:tr>
            </a:tbl>
          </a:graphicData>
        </a:graphic>
      </p:graphicFrame>
      <p:sp>
        <p:nvSpPr>
          <p:cNvPr id="43" name="Шестиугольник 42">
            <a:extLst>
              <a:ext uri="{FF2B5EF4-FFF2-40B4-BE49-F238E27FC236}">
                <a16:creationId xmlns:a16="http://schemas.microsoft.com/office/drawing/2014/main" id="{D805DB48-66AD-444E-9411-34DBAC6FDFBA}"/>
              </a:ext>
            </a:extLst>
          </p:cNvPr>
          <p:cNvSpPr/>
          <p:nvPr/>
        </p:nvSpPr>
        <p:spPr>
          <a:xfrm>
            <a:off x="198783" y="56353"/>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Тілдік бағдар</a:t>
            </a:r>
            <a:endParaRPr lang="ru-RU" sz="2400" dirty="0">
              <a:solidFill>
                <a:schemeClr val="tx1"/>
              </a:solidFill>
            </a:endParaRPr>
          </a:p>
        </p:txBody>
      </p:sp>
      <p:graphicFrame>
        <p:nvGraphicFramePr>
          <p:cNvPr id="5" name="Таблица 4">
            <a:extLst>
              <a:ext uri="{FF2B5EF4-FFF2-40B4-BE49-F238E27FC236}">
                <a16:creationId xmlns:a16="http://schemas.microsoft.com/office/drawing/2014/main" id="{8A721414-164C-461B-BC81-FA39BA987EC2}"/>
              </a:ext>
            </a:extLst>
          </p:cNvPr>
          <p:cNvGraphicFramePr>
            <a:graphicFrameLocks noGrp="1"/>
          </p:cNvGraphicFramePr>
          <p:nvPr>
            <p:extLst>
              <p:ext uri="{D42A27DB-BD31-4B8C-83A1-F6EECF244321}">
                <p14:modId xmlns:p14="http://schemas.microsoft.com/office/powerpoint/2010/main" val="3486830130"/>
              </p:ext>
            </p:extLst>
          </p:nvPr>
        </p:nvGraphicFramePr>
        <p:xfrm>
          <a:off x="636104" y="1227796"/>
          <a:ext cx="10402249" cy="5216200"/>
        </p:xfrm>
        <a:graphic>
          <a:graphicData uri="http://schemas.openxmlformats.org/drawingml/2006/table">
            <a:tbl>
              <a:tblPr firstRow="1" firstCol="1" bandRow="1">
                <a:tableStyleId>{5C22544A-7EE6-4342-B048-85BDC9FD1C3A}</a:tableStyleId>
              </a:tblPr>
              <a:tblGrid>
                <a:gridCol w="5329176">
                  <a:extLst>
                    <a:ext uri="{9D8B030D-6E8A-4147-A177-3AD203B41FA5}">
                      <a16:colId xmlns:a16="http://schemas.microsoft.com/office/drawing/2014/main" val="1951852068"/>
                    </a:ext>
                  </a:extLst>
                </a:gridCol>
                <a:gridCol w="5073073">
                  <a:extLst>
                    <a:ext uri="{9D8B030D-6E8A-4147-A177-3AD203B41FA5}">
                      <a16:colId xmlns:a16="http://schemas.microsoft.com/office/drawing/2014/main" val="2795981877"/>
                    </a:ext>
                  </a:extLst>
                </a:gridCol>
              </a:tblGrid>
              <a:tr h="135778">
                <a:tc>
                  <a:txBody>
                    <a:bodyPr/>
                    <a:lstStyle/>
                    <a:p>
                      <a:pPr algn="just">
                        <a:lnSpc>
                          <a:spcPct val="115000"/>
                        </a:lnSpc>
                        <a:spcAft>
                          <a:spcPts val="1000"/>
                        </a:spcAft>
                      </a:pPr>
                      <a:r>
                        <a:rPr lang="kk-KZ" sz="1600" dirty="0">
                          <a:effectLst/>
                          <a:latin typeface="DengXian" panose="02010600030101010101" pitchFamily="2" charset="-122"/>
                          <a:ea typeface="DengXian" panose="02010600030101010101" pitchFamily="2" charset="-122"/>
                          <a:cs typeface="Times New Roman" panose="02020603050405020304" pitchFamily="18" charset="0"/>
                        </a:rPr>
                        <a:t>МЫСАЛ</a:t>
                      </a:r>
                      <a:endParaRPr lang="ru-RU" sz="1600" dirty="0">
                        <a:effectLst/>
                        <a:latin typeface="DengXian" panose="02010600030101010101" pitchFamily="2" charset="-122"/>
                        <a:ea typeface="DengXian" panose="02010600030101010101" pitchFamily="2" charset="-122"/>
                        <a:cs typeface="Times New Roman" panose="02020603050405020304" pitchFamily="18" charset="0"/>
                      </a:endParaRPr>
                    </a:p>
                  </a:txBody>
                  <a:tcPr marL="37607" marR="37607" marT="0" marB="0"/>
                </a:tc>
                <a:tc>
                  <a:txBody>
                    <a:bodyPr/>
                    <a:lstStyle/>
                    <a:p>
                      <a:pPr algn="just">
                        <a:lnSpc>
                          <a:spcPct val="115000"/>
                        </a:lnSpc>
                        <a:spcAft>
                          <a:spcPts val="1000"/>
                        </a:spcAft>
                      </a:pPr>
                      <a:r>
                        <a:rPr lang="kk-KZ" sz="1600" dirty="0">
                          <a:effectLst/>
                          <a:latin typeface="DengXian" panose="02010600030101010101" pitchFamily="2" charset="-122"/>
                          <a:ea typeface="DengXian" panose="02010600030101010101" pitchFamily="2" charset="-122"/>
                          <a:cs typeface="Times New Roman" panose="02020603050405020304" pitchFamily="18" charset="0"/>
                        </a:rPr>
                        <a:t>ҚОЙЫЛАТЫН ОРНЫ</a:t>
                      </a:r>
                      <a:endParaRPr lang="ru-RU" sz="1600" dirty="0">
                        <a:effectLst/>
                        <a:latin typeface="DengXian" panose="02010600030101010101" pitchFamily="2" charset="-122"/>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3778429797"/>
                  </a:ext>
                </a:extLst>
              </a:tr>
              <a:tr h="672076">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"Бақ қайда барасың дегенде, ынтымаққа барамын" - депті Әлібек би.</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nSpc>
                          <a:spcPct val="115000"/>
                        </a:lnSpc>
                        <a:spcBef>
                          <a:spcPts val="600"/>
                        </a:spcBef>
                        <a:spcAft>
                          <a:spcPts val="600"/>
                        </a:spcAft>
                      </a:pPr>
                      <a:r>
                        <a:rPr lang="kk-KZ" sz="1800" dirty="0">
                          <a:effectLst/>
                          <a:latin typeface="Times New Roman" panose="02020603050405020304" pitchFamily="18" charset="0"/>
                          <a:cs typeface="Times New Roman" panose="02020603050405020304" pitchFamily="18" charset="0"/>
                        </a:rPr>
                        <a:t>Төл сөз тырнақшаға алынып жазылады.</a:t>
                      </a:r>
                      <a:endParaRPr lang="ru-RU" sz="1800" dirty="0">
                        <a:effectLst/>
                        <a:latin typeface="Times New Roman" panose="02020603050405020304" pitchFamily="18"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38465768"/>
                  </a:ext>
                </a:extLst>
              </a:tr>
              <a:tr h="535983">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«Ақыл – жастан» демекші, Арманның бұнысы табылған ақыл екен.</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Мақал-мәтел, афоризмдер сөйлемде қолданылғанда тырнақшаға алынады.</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1079082030"/>
                  </a:ext>
                </a:extLst>
              </a:tr>
              <a:tr h="857475">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Иә, жобаға келеді, мына «данышпан қыз» дұрыс айтып отыр (Қ.Ж).</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nSpc>
                          <a:spcPct val="115000"/>
                        </a:lnSpc>
                        <a:spcBef>
                          <a:spcPts val="600"/>
                        </a:spcBef>
                        <a:spcAft>
                          <a:spcPts val="600"/>
                        </a:spcAft>
                      </a:pPr>
                      <a:r>
                        <a:rPr lang="kk-KZ" sz="1800" dirty="0">
                          <a:effectLst/>
                          <a:latin typeface="Times New Roman" panose="02020603050405020304" pitchFamily="18" charset="0"/>
                          <a:cs typeface="Times New Roman" panose="02020603050405020304" pitchFamily="18" charset="0"/>
                        </a:rPr>
                        <a:t>Кекету, ажуалау және кері мағынадағы  қолдану үшін айтылған сөз тырнақшаға алынады.</a:t>
                      </a:r>
                      <a:endParaRPr lang="ru-RU" sz="1800" dirty="0">
                        <a:effectLst/>
                        <a:latin typeface="Times New Roman" panose="02020603050405020304" pitchFamily="18"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678460183"/>
                  </a:ext>
                </a:extLst>
              </a:tr>
              <a:tr h="857475">
                <a:tc>
                  <a:txBody>
                    <a:bodyPr/>
                    <a:lstStyle/>
                    <a:p>
                      <a:pPr algn="just">
                        <a:lnSpc>
                          <a:spcPct val="115000"/>
                        </a:lnSpc>
                        <a:spcAft>
                          <a:spcPts val="1000"/>
                        </a:spcAft>
                      </a:pPr>
                      <a:r>
                        <a:rPr lang="kk-KZ" sz="1800">
                          <a:effectLst/>
                          <a:latin typeface="Times New Roman" panose="02020603050405020304" pitchFamily="18" charset="0"/>
                          <a:cs typeface="Times New Roman" panose="02020603050405020304" pitchFamily="18" charset="0"/>
                        </a:rPr>
                        <a:t>Жұмысқа берілгендігі сонша, анадай жерде «Газик» келіп тоқтап, ішінен екі адам шыққанын да байқамай қалыпты (Ш.А).</a:t>
                      </a:r>
                      <a:endParaRPr lang="ru-RU" sz="180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nSpc>
                          <a:spcPct val="115000"/>
                        </a:lnSpc>
                        <a:spcBef>
                          <a:spcPts val="600"/>
                        </a:spcBef>
                        <a:spcAft>
                          <a:spcPts val="600"/>
                        </a:spcAft>
                      </a:pPr>
                      <a:r>
                        <a:rPr lang="kk-KZ" sz="1800">
                          <a:effectLst/>
                          <a:latin typeface="Times New Roman" panose="02020603050405020304" pitchFamily="18" charset="0"/>
                          <a:cs typeface="Times New Roman" panose="02020603050405020304" pitchFamily="18" charset="0"/>
                        </a:rPr>
                        <a:t>Зауыт, комбинат, фабрика, мәшине маркасы, ұшақ т.б.қойылған аттар тырнақшаға алынады.</a:t>
                      </a:r>
                      <a:endParaRPr lang="ru-RU" sz="1800">
                        <a:effectLst/>
                        <a:latin typeface="Times New Roman" panose="02020603050405020304" pitchFamily="18" charset="0"/>
                        <a:cs typeface="Times New Roman" panose="02020603050405020304" pitchFamily="18" charset="0"/>
                      </a:endParaRPr>
                    </a:p>
                    <a:p>
                      <a:pPr algn="just">
                        <a:lnSpc>
                          <a:spcPct val="115000"/>
                        </a:lnSpc>
                        <a:spcAft>
                          <a:spcPts val="1000"/>
                        </a:spcAft>
                      </a:pPr>
                      <a:r>
                        <a:rPr lang="kk-KZ" sz="1800">
                          <a:effectLst/>
                          <a:latin typeface="Times New Roman" panose="02020603050405020304" pitchFamily="18" charset="0"/>
                          <a:cs typeface="Times New Roman" panose="02020603050405020304" pitchFamily="18" charset="0"/>
                        </a:rPr>
                        <a:t> </a:t>
                      </a:r>
                      <a:endParaRPr lang="ru-RU" sz="180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1225658631"/>
                  </a:ext>
                </a:extLst>
              </a:tr>
              <a:tr h="857475">
                <a:tc>
                  <a:txBody>
                    <a:bodyPr/>
                    <a:lstStyle/>
                    <a:p>
                      <a:pPr algn="just">
                        <a:lnSpc>
                          <a:spcPct val="115000"/>
                        </a:lnSpc>
                        <a:spcBef>
                          <a:spcPts val="600"/>
                        </a:spcBef>
                        <a:spcAft>
                          <a:spcPts val="600"/>
                        </a:spcAft>
                      </a:pPr>
                      <a:r>
                        <a:rPr lang="kk-KZ" sz="1800" dirty="0">
                          <a:effectLst/>
                          <a:latin typeface="Times New Roman" panose="02020603050405020304" pitchFamily="18" charset="0"/>
                          <a:cs typeface="Times New Roman" panose="02020603050405020304" pitchFamily="18" charset="0"/>
                        </a:rPr>
                        <a:t>"Жеті жарғыны" жасаушылардың бірі  Төле Әлібекұлы – қазақтың қоғам қайраткері, шешен.</a:t>
                      </a:r>
                      <a:endParaRPr lang="ru-RU" sz="1800" dirty="0">
                        <a:effectLst/>
                        <a:latin typeface="Times New Roman" panose="02020603050405020304" pitchFamily="18"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Газет, журнал, кітап, шығарма, кино т.б. аттары тырнақшаға алынады.</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2673293723"/>
                  </a:ext>
                </a:extLst>
              </a:tr>
              <a:tr h="672076">
                <a:tc>
                  <a:txBody>
                    <a:bodyPr/>
                    <a:lstStyle/>
                    <a:p>
                      <a:pPr algn="just">
                        <a:lnSpc>
                          <a:spcPct val="115000"/>
                        </a:lnSpc>
                        <a:spcBef>
                          <a:spcPts val="600"/>
                        </a:spcBef>
                        <a:spcAft>
                          <a:spcPts val="600"/>
                        </a:spcAft>
                      </a:pPr>
                      <a:r>
                        <a:rPr lang="kk-KZ" sz="1800" dirty="0">
                          <a:effectLst/>
                          <a:latin typeface="Times New Roman" panose="02020603050405020304" pitchFamily="18" charset="0"/>
                          <a:ea typeface="DengXian" panose="02010600030101010101" pitchFamily="2" charset="-122"/>
                          <a:cs typeface="Times New Roman" panose="02020603050405020304" pitchFamily="18" charset="0"/>
                        </a:rPr>
                        <a:t>«А» – жуан дыбыс.</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tc>
                  <a:txBody>
                    <a:bodyPr/>
                    <a:lstStyle/>
                    <a:p>
                      <a:pPr algn="just">
                        <a:lnSpc>
                          <a:spcPct val="115000"/>
                        </a:lnSpc>
                        <a:spcAft>
                          <a:spcPts val="1000"/>
                        </a:spcAft>
                      </a:pPr>
                      <a:r>
                        <a:rPr lang="kk-KZ" sz="1800" dirty="0">
                          <a:effectLst/>
                          <a:latin typeface="Times New Roman" panose="02020603050405020304" pitchFamily="18" charset="0"/>
                          <a:cs typeface="Times New Roman" panose="02020603050405020304" pitchFamily="18" charset="0"/>
                        </a:rPr>
                        <a:t>Нысан етіп алынған жеке сөйлемдер не сөз тіркестері, сөз, буын, әріп тырнақшаға алынады.</a:t>
                      </a:r>
                      <a:endParaRPr lang="ru-RU" sz="18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37607" marR="37607" marT="0" marB="0"/>
                </a:tc>
                <a:extLst>
                  <a:ext uri="{0D108BD9-81ED-4DB2-BD59-A6C34878D82A}">
                    <a16:rowId xmlns:a16="http://schemas.microsoft.com/office/drawing/2014/main" val="2100706190"/>
                  </a:ext>
                </a:extLst>
              </a:tr>
            </a:tbl>
          </a:graphicData>
        </a:graphic>
      </p:graphicFrame>
    </p:spTree>
    <p:extLst>
      <p:ext uri="{BB962C8B-B14F-4D97-AF65-F5344CB8AC3E}">
        <p14:creationId xmlns:p14="http://schemas.microsoft.com/office/powerpoint/2010/main" val="2405796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Шестиугольник 50">
            <a:extLst>
              <a:ext uri="{FF2B5EF4-FFF2-40B4-BE49-F238E27FC236}">
                <a16:creationId xmlns:a16="http://schemas.microsoft.com/office/drawing/2014/main" id="{1EF166DA-0EB0-43FF-A163-C7FE5151CCB1}"/>
              </a:ext>
            </a:extLst>
          </p:cNvPr>
          <p:cNvSpPr/>
          <p:nvPr/>
        </p:nvSpPr>
        <p:spPr>
          <a:xfrm>
            <a:off x="397566" y="86735"/>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solidFill>
                  <a:schemeClr val="tx1"/>
                </a:solidFill>
              </a:rPr>
              <a:t>ТАПСЫРМА</a:t>
            </a:r>
            <a:endParaRPr lang="ru-RU" dirty="0">
              <a:solidFill>
                <a:schemeClr val="tx1"/>
              </a:solidFill>
            </a:endParaRPr>
          </a:p>
        </p:txBody>
      </p:sp>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6" name="Прямоугольник 15">
            <a:extLst>
              <a:ext uri="{FF2B5EF4-FFF2-40B4-BE49-F238E27FC236}">
                <a16:creationId xmlns:a16="http://schemas.microsoft.com/office/drawing/2014/main" id="{F32A05F0-CB02-49D8-93BB-D8AECC06CD56}"/>
              </a:ext>
            </a:extLst>
          </p:cNvPr>
          <p:cNvSpPr/>
          <p:nvPr/>
        </p:nvSpPr>
        <p:spPr>
          <a:xfrm>
            <a:off x="325423" y="13703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a:extLst>
              <a:ext uri="{FF2B5EF4-FFF2-40B4-BE49-F238E27FC236}">
                <a16:creationId xmlns:a16="http://schemas.microsoft.com/office/drawing/2014/main" id="{1CB29D15-2FA4-4E11-A25C-6F571DD745DE}"/>
              </a:ext>
            </a:extLst>
          </p:cNvPr>
          <p:cNvSpPr/>
          <p:nvPr/>
        </p:nvSpPr>
        <p:spPr>
          <a:xfrm>
            <a:off x="477823" y="15227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24" name="TextBox 23">
            <a:extLst>
              <a:ext uri="{FF2B5EF4-FFF2-40B4-BE49-F238E27FC236}">
                <a16:creationId xmlns:a16="http://schemas.microsoft.com/office/drawing/2014/main" id="{8CFCD7A0-25EC-42B5-A60A-899D4B41B915}"/>
              </a:ext>
            </a:extLst>
          </p:cNvPr>
          <p:cNvSpPr txBox="1"/>
          <p:nvPr/>
        </p:nvSpPr>
        <p:spPr>
          <a:xfrm>
            <a:off x="3362739" y="220981"/>
            <a:ext cx="6496878" cy="830997"/>
          </a:xfrm>
          <a:prstGeom prst="rect">
            <a:avLst/>
          </a:prstGeom>
          <a:noFill/>
        </p:spPr>
        <p:txBody>
          <a:bodyPr wrap="square">
            <a:spAutoFit/>
          </a:bodyPr>
          <a:lstStyle/>
          <a:p>
            <a:r>
              <a:rPr lang="kk-KZ" sz="2400" b="1" dirty="0">
                <a:solidFill>
                  <a:srgbClr val="FF0000"/>
                </a:solidFill>
                <a:effectLst/>
                <a:latin typeface="Times New Roman" panose="02020603050405020304" pitchFamily="18" charset="0"/>
                <a:ea typeface="DengXian" panose="02010600030101010101" pitchFamily="2" charset="-122"/>
              </a:rPr>
              <a:t>Cөйлемдегі тиісті жерге тырнақша  қойыңыз, не үшін қойылғанын дәлелдеңіз. </a:t>
            </a:r>
            <a:endParaRPr lang="ru-RU"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Таблица 2">
            <a:extLst>
              <a:ext uri="{FF2B5EF4-FFF2-40B4-BE49-F238E27FC236}">
                <a16:creationId xmlns:a16="http://schemas.microsoft.com/office/drawing/2014/main" id="{67C0CAA7-F3D9-418A-8093-9A591E123249}"/>
              </a:ext>
            </a:extLst>
          </p:cNvPr>
          <p:cNvGraphicFramePr>
            <a:graphicFrameLocks noGrp="1"/>
          </p:cNvGraphicFramePr>
          <p:nvPr>
            <p:extLst>
              <p:ext uri="{D42A27DB-BD31-4B8C-83A1-F6EECF244321}">
                <p14:modId xmlns:p14="http://schemas.microsoft.com/office/powerpoint/2010/main" val="2801878436"/>
              </p:ext>
            </p:extLst>
          </p:nvPr>
        </p:nvGraphicFramePr>
        <p:xfrm>
          <a:off x="1371290" y="1785873"/>
          <a:ext cx="9866554" cy="4244285"/>
        </p:xfrm>
        <a:graphic>
          <a:graphicData uri="http://schemas.openxmlformats.org/drawingml/2006/table">
            <a:tbl>
              <a:tblPr firstRow="1" firstCol="1" bandRow="1">
                <a:tableStyleId>{5C22544A-7EE6-4342-B048-85BDC9FD1C3A}</a:tableStyleId>
              </a:tblPr>
              <a:tblGrid>
                <a:gridCol w="5027826">
                  <a:extLst>
                    <a:ext uri="{9D8B030D-6E8A-4147-A177-3AD203B41FA5}">
                      <a16:colId xmlns:a16="http://schemas.microsoft.com/office/drawing/2014/main" val="3298671013"/>
                    </a:ext>
                  </a:extLst>
                </a:gridCol>
                <a:gridCol w="4838728">
                  <a:extLst>
                    <a:ext uri="{9D8B030D-6E8A-4147-A177-3AD203B41FA5}">
                      <a16:colId xmlns:a16="http://schemas.microsoft.com/office/drawing/2014/main" val="2144070551"/>
                    </a:ext>
                  </a:extLst>
                </a:gridCol>
              </a:tblGrid>
              <a:tr h="513465">
                <a:tc>
                  <a:txBody>
                    <a:bodyPr/>
                    <a:lstStyle/>
                    <a:p>
                      <a:pPr>
                        <a:lnSpc>
                          <a:spcPct val="115000"/>
                        </a:lnSpc>
                        <a:spcBef>
                          <a:spcPts val="600"/>
                        </a:spcBef>
                        <a:spcAft>
                          <a:spcPts val="600"/>
                        </a:spcAft>
                      </a:pP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Сөйлем</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Дәлел</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168727715"/>
                  </a:ext>
                </a:extLst>
              </a:tr>
              <a:tr h="1608678">
                <a:tc>
                  <a:txBody>
                    <a:bodyPr/>
                    <a:lstStyle/>
                    <a:p>
                      <a:pPr>
                        <a:lnSpc>
                          <a:spcPct val="115000"/>
                        </a:lnSpc>
                        <a:spcBef>
                          <a:spcPts val="600"/>
                        </a:spcBef>
                        <a:spcAft>
                          <a:spcPts val="600"/>
                        </a:spcAft>
                      </a:pPr>
                      <a:r>
                        <a:rPr lang="kk-KZ" sz="2400" dirty="0">
                          <a:effectLst/>
                          <a:latin typeface="Times New Roman" panose="02020603050405020304" pitchFamily="18" charset="0"/>
                          <a:cs typeface="Times New Roman" panose="02020603050405020304" pitchFamily="18" charset="0"/>
                        </a:rPr>
                        <a:t>Би тура биде туған жоқ, туғанды биде иман жоқ деген принциптен айнымауға тиіс.</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82434842"/>
                  </a:ext>
                </a:extLst>
              </a:tr>
              <a:tr h="1061071">
                <a:tc>
                  <a:txBody>
                    <a:bodyPr/>
                    <a:lstStyle/>
                    <a:p>
                      <a:pPr algn="just">
                        <a:lnSpc>
                          <a:spcPct val="115000"/>
                        </a:lnSpc>
                        <a:spcBef>
                          <a:spcPts val="600"/>
                        </a:spcBef>
                        <a:spcAft>
                          <a:spcPts val="600"/>
                        </a:spcAft>
                      </a:pPr>
                      <a:r>
                        <a:rPr lang="kk-KZ" sz="2400" dirty="0">
                          <a:effectLst/>
                          <a:latin typeface="Times New Roman" panose="02020603050405020304" pitchFamily="18" charset="0"/>
                          <a:cs typeface="Times New Roman" panose="02020603050405020304" pitchFamily="18" charset="0"/>
                        </a:rPr>
                        <a:t>Абай – қазақтың бас ақыны- деген Ахмет Байтұрсынұлы</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315534433"/>
                  </a:ext>
                </a:extLst>
              </a:tr>
              <a:tr h="1061071">
                <a:tc>
                  <a:txBody>
                    <a:bodyPr/>
                    <a:lstStyle/>
                    <a:p>
                      <a:pPr algn="just">
                        <a:lnSpc>
                          <a:spcPct val="115000"/>
                        </a:lnSpc>
                        <a:spcBef>
                          <a:spcPts val="600"/>
                        </a:spcBef>
                        <a:spcAft>
                          <a:spcPts val="600"/>
                        </a:spcAft>
                      </a:pPr>
                      <a:r>
                        <a:rPr lang="kk-KZ" sz="2400" dirty="0">
                          <a:effectLst/>
                          <a:latin typeface="Times New Roman" panose="02020603050405020304" pitchFamily="18" charset="0"/>
                          <a:cs typeface="Times New Roman" panose="02020603050405020304" pitchFamily="18" charset="0"/>
                        </a:rPr>
                        <a:t>М.Әуезовтің Қазақ әдебиеті тарихы еңбегімен таныстым</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73236839"/>
                  </a:ext>
                </a:extLst>
              </a:tr>
            </a:tbl>
          </a:graphicData>
        </a:graphic>
      </p:graphicFrame>
    </p:spTree>
    <p:extLst>
      <p:ext uri="{BB962C8B-B14F-4D97-AF65-F5344CB8AC3E}">
        <p14:creationId xmlns:p14="http://schemas.microsoft.com/office/powerpoint/2010/main" val="3929710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6" name="Прямоугольник 15">
            <a:extLst>
              <a:ext uri="{FF2B5EF4-FFF2-40B4-BE49-F238E27FC236}">
                <a16:creationId xmlns:a16="http://schemas.microsoft.com/office/drawing/2014/main" id="{F32A05F0-CB02-49D8-93BB-D8AECC06CD56}"/>
              </a:ext>
            </a:extLst>
          </p:cNvPr>
          <p:cNvSpPr/>
          <p:nvPr/>
        </p:nvSpPr>
        <p:spPr>
          <a:xfrm>
            <a:off x="683232" y="1938273"/>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a:extLst>
              <a:ext uri="{FF2B5EF4-FFF2-40B4-BE49-F238E27FC236}">
                <a16:creationId xmlns:a16="http://schemas.microsoft.com/office/drawing/2014/main" id="{1CB29D15-2FA4-4E11-A25C-6F571DD745DE}"/>
              </a:ext>
            </a:extLst>
          </p:cNvPr>
          <p:cNvSpPr/>
          <p:nvPr/>
        </p:nvSpPr>
        <p:spPr>
          <a:xfrm>
            <a:off x="477823" y="15227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9" name="Шестиугольник 8">
            <a:extLst>
              <a:ext uri="{FF2B5EF4-FFF2-40B4-BE49-F238E27FC236}">
                <a16:creationId xmlns:a16="http://schemas.microsoft.com/office/drawing/2014/main" id="{2EBA67D4-508B-473D-A9F8-4C191BE5ADC7}"/>
              </a:ext>
            </a:extLst>
          </p:cNvPr>
          <p:cNvSpPr/>
          <p:nvPr/>
        </p:nvSpPr>
        <p:spPr>
          <a:xfrm>
            <a:off x="477823" y="119527"/>
            <a:ext cx="3141651" cy="128020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Жауабыңызды тексеріңіз!</a:t>
            </a:r>
            <a:endParaRPr lang="ru-RU" sz="2400" dirty="0">
              <a:solidFill>
                <a:schemeClr val="tx1"/>
              </a:solidFill>
            </a:endParaRPr>
          </a:p>
        </p:txBody>
      </p:sp>
      <p:graphicFrame>
        <p:nvGraphicFramePr>
          <p:cNvPr id="2" name="Таблица 1">
            <a:extLst>
              <a:ext uri="{FF2B5EF4-FFF2-40B4-BE49-F238E27FC236}">
                <a16:creationId xmlns:a16="http://schemas.microsoft.com/office/drawing/2014/main" id="{80DBC8C2-3DA7-465A-9C72-01D2203630A5}"/>
              </a:ext>
            </a:extLst>
          </p:cNvPr>
          <p:cNvGraphicFramePr>
            <a:graphicFrameLocks noGrp="1"/>
          </p:cNvGraphicFramePr>
          <p:nvPr>
            <p:extLst>
              <p:ext uri="{D42A27DB-BD31-4B8C-83A1-F6EECF244321}">
                <p14:modId xmlns:p14="http://schemas.microsoft.com/office/powerpoint/2010/main" val="452045540"/>
              </p:ext>
            </p:extLst>
          </p:nvPr>
        </p:nvGraphicFramePr>
        <p:xfrm>
          <a:off x="1172818" y="1798954"/>
          <a:ext cx="9846364" cy="4411282"/>
        </p:xfrm>
        <a:graphic>
          <a:graphicData uri="http://schemas.openxmlformats.org/drawingml/2006/table">
            <a:tbl>
              <a:tblPr firstRow="1" firstCol="1" bandRow="1">
                <a:tableStyleId>{5C22544A-7EE6-4342-B048-85BDC9FD1C3A}</a:tableStyleId>
              </a:tblPr>
              <a:tblGrid>
                <a:gridCol w="5017536">
                  <a:extLst>
                    <a:ext uri="{9D8B030D-6E8A-4147-A177-3AD203B41FA5}">
                      <a16:colId xmlns:a16="http://schemas.microsoft.com/office/drawing/2014/main" val="2493698689"/>
                    </a:ext>
                  </a:extLst>
                </a:gridCol>
                <a:gridCol w="4828828">
                  <a:extLst>
                    <a:ext uri="{9D8B030D-6E8A-4147-A177-3AD203B41FA5}">
                      <a16:colId xmlns:a16="http://schemas.microsoft.com/office/drawing/2014/main" val="4167650303"/>
                    </a:ext>
                  </a:extLst>
                </a:gridCol>
              </a:tblGrid>
              <a:tr h="339846">
                <a:tc>
                  <a:txBody>
                    <a:bodyPr/>
                    <a:lstStyle/>
                    <a:p>
                      <a:pPr>
                        <a:lnSpc>
                          <a:spcPct val="115000"/>
                        </a:lnSpc>
                        <a:spcBef>
                          <a:spcPts val="600"/>
                        </a:spcBef>
                        <a:spcAft>
                          <a:spcPts val="600"/>
                        </a:spcAft>
                      </a:pPr>
                      <a:r>
                        <a:rPr lang="kk-KZ" sz="2400" dirty="0">
                          <a:effectLst/>
                          <a:latin typeface="DengXian" panose="02010600030101010101" pitchFamily="2" charset="-122"/>
                          <a:ea typeface="DengXian" panose="02010600030101010101" pitchFamily="2" charset="-122"/>
                          <a:cs typeface="Times New Roman" panose="02020603050405020304" pitchFamily="18" charset="0"/>
                        </a:rPr>
                        <a:t>Сөйлем</a:t>
                      </a: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kk-KZ" sz="2400" dirty="0">
                          <a:effectLst/>
                          <a:latin typeface="DengXian" panose="02010600030101010101" pitchFamily="2" charset="-122"/>
                          <a:ea typeface="DengXian" panose="02010600030101010101" pitchFamily="2" charset="-122"/>
                          <a:cs typeface="Times New Roman" panose="02020603050405020304" pitchFamily="18" charset="0"/>
                        </a:rPr>
                        <a:t>Дәлел</a:t>
                      </a: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184907667"/>
                  </a:ext>
                </a:extLst>
              </a:tr>
              <a:tr h="702232">
                <a:tc>
                  <a:txBody>
                    <a:bodyPr/>
                    <a:lstStyle/>
                    <a:p>
                      <a:pPr>
                        <a:lnSpc>
                          <a:spcPct val="115000"/>
                        </a:lnSpc>
                        <a:spcBef>
                          <a:spcPts val="600"/>
                        </a:spcBef>
                        <a:spcAft>
                          <a:spcPts val="600"/>
                        </a:spcAft>
                      </a:pPr>
                      <a:r>
                        <a:rPr lang="kk-KZ" sz="2400" dirty="0">
                          <a:effectLst/>
                        </a:rPr>
                        <a:t>Би “тура биде туған жоқ, туғанды биде иман жоқ” деген принциптен айнымауға тиіс.</a:t>
                      </a: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kk-KZ" sz="2400" dirty="0">
                          <a:effectLst/>
                          <a:latin typeface="Times New Roman" panose="02020603050405020304" pitchFamily="18" charset="0"/>
                          <a:cs typeface="Times New Roman" panose="02020603050405020304" pitchFamily="18" charset="0"/>
                        </a:rPr>
                        <a:t>Афоризмдер сөйлемде қолданылғанда тырнақшаға алынады</a:t>
                      </a: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371286141"/>
                  </a:ext>
                </a:extLst>
              </a:tr>
              <a:tr h="702232">
                <a:tc>
                  <a:txBody>
                    <a:bodyPr/>
                    <a:lstStyle/>
                    <a:p>
                      <a:pPr algn="just">
                        <a:lnSpc>
                          <a:spcPct val="115000"/>
                        </a:lnSpc>
                        <a:spcBef>
                          <a:spcPts val="600"/>
                        </a:spcBef>
                        <a:spcAft>
                          <a:spcPts val="600"/>
                        </a:spcAft>
                      </a:pPr>
                      <a:r>
                        <a:rPr lang="kk-KZ" sz="2400">
                          <a:effectLst/>
                        </a:rPr>
                        <a:t>«Абай – қазақтың бас ақыны»- деген Ахмет Байтұрсынұлы</a:t>
                      </a:r>
                      <a:endParaRPr lang="ru-RU" sz="240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600"/>
                        </a:spcBef>
                        <a:spcAft>
                          <a:spcPts val="600"/>
                        </a:spcAft>
                        <a:buClrTx/>
                        <a:buSzTx/>
                        <a:buFontTx/>
                        <a:buNone/>
                        <a:tabLst/>
                        <a:defRPr/>
                      </a:pPr>
                      <a:r>
                        <a:rPr lang="kk-KZ" sz="2400" dirty="0">
                          <a:effectLst/>
                          <a:latin typeface="Times New Roman" panose="02020603050405020304" pitchFamily="18" charset="0"/>
                          <a:cs typeface="Times New Roman" panose="02020603050405020304" pitchFamily="18" charset="0"/>
                        </a:rPr>
                        <a:t>Төл сөз тырнақшаға алынып жазылады.</a:t>
                      </a:r>
                      <a:endParaRPr lang="ru-RU" sz="2400" dirty="0">
                        <a:effectLst/>
                        <a:latin typeface="Times New Roman" panose="02020603050405020304" pitchFamily="18" charset="0"/>
                        <a:cs typeface="Times New Roman" panose="02020603050405020304" pitchFamily="18" charset="0"/>
                      </a:endParaRPr>
                    </a:p>
                    <a:p>
                      <a:pPr>
                        <a:lnSpc>
                          <a:spcPct val="115000"/>
                        </a:lnSpc>
                        <a:spcBef>
                          <a:spcPts val="600"/>
                        </a:spcBef>
                        <a:spcAft>
                          <a:spcPts val="600"/>
                        </a:spcAft>
                      </a:pP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960917091"/>
                  </a:ext>
                </a:extLst>
              </a:tr>
              <a:tr h="702232">
                <a:tc>
                  <a:txBody>
                    <a:bodyPr/>
                    <a:lstStyle/>
                    <a:p>
                      <a:pPr algn="just">
                        <a:lnSpc>
                          <a:spcPct val="115000"/>
                        </a:lnSpc>
                        <a:spcBef>
                          <a:spcPts val="600"/>
                        </a:spcBef>
                        <a:spcAft>
                          <a:spcPts val="600"/>
                        </a:spcAft>
                      </a:pPr>
                      <a:r>
                        <a:rPr lang="kk-KZ" sz="2400">
                          <a:effectLst/>
                        </a:rPr>
                        <a:t>М.Әуезовтің "Қазақ әдебиеті тарихы" еңбегімен таныстым</a:t>
                      </a:r>
                      <a:endParaRPr lang="ru-RU" sz="240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600"/>
                        </a:spcBef>
                        <a:spcAft>
                          <a:spcPts val="600"/>
                        </a:spcAft>
                        <a:buClrTx/>
                        <a:buSzTx/>
                        <a:buFontTx/>
                        <a:buNone/>
                        <a:tabLst/>
                        <a:defRPr/>
                      </a:pPr>
                      <a:r>
                        <a:rPr lang="kk-KZ" sz="2400" dirty="0">
                          <a:effectLst/>
                          <a:latin typeface="Times New Roman" panose="02020603050405020304" pitchFamily="18" charset="0"/>
                          <a:cs typeface="Times New Roman" panose="02020603050405020304" pitchFamily="18" charset="0"/>
                        </a:rPr>
                        <a:t> Шығарма     аттары тырнақшаға алынады.</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p>
                      <a:pPr>
                        <a:lnSpc>
                          <a:spcPct val="115000"/>
                        </a:lnSpc>
                        <a:spcBef>
                          <a:spcPts val="600"/>
                        </a:spcBef>
                        <a:spcAft>
                          <a:spcPts val="600"/>
                        </a:spcAft>
                      </a:pPr>
                      <a:endParaRPr lang="ru-RU" sz="2400" dirty="0">
                        <a:effectLst/>
                        <a:latin typeface="DengXian" panose="02010600030101010101" pitchFamily="2" charset="-122"/>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658329986"/>
                  </a:ext>
                </a:extLst>
              </a:tr>
            </a:tbl>
          </a:graphicData>
        </a:graphic>
      </p:graphicFrame>
    </p:spTree>
    <p:extLst>
      <p:ext uri="{BB962C8B-B14F-4D97-AF65-F5344CB8AC3E}">
        <p14:creationId xmlns:p14="http://schemas.microsoft.com/office/powerpoint/2010/main" val="2773893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Прямоугольник 14">
            <a:extLst>
              <a:ext uri="{FF2B5EF4-FFF2-40B4-BE49-F238E27FC236}">
                <a16:creationId xmlns:a16="http://schemas.microsoft.com/office/drawing/2014/main" id="{FBD9DE36-3B99-4F5E-A25B-448C9D92F750}"/>
              </a:ext>
            </a:extLst>
          </p:cNvPr>
          <p:cNvSpPr/>
          <p:nvPr/>
        </p:nvSpPr>
        <p:spPr>
          <a:xfrm>
            <a:off x="173023" y="1217975"/>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8" name="Шестиугольник 7">
            <a:extLst>
              <a:ext uri="{FF2B5EF4-FFF2-40B4-BE49-F238E27FC236}">
                <a16:creationId xmlns:a16="http://schemas.microsoft.com/office/drawing/2014/main" id="{5EEC77F7-3442-4086-BFC2-0B6B281E60FC}"/>
              </a:ext>
            </a:extLst>
          </p:cNvPr>
          <p:cNvSpPr/>
          <p:nvPr/>
        </p:nvSpPr>
        <p:spPr>
          <a:xfrm>
            <a:off x="397566" y="86735"/>
            <a:ext cx="2358886"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ОҚУ ТАПСЫРМАСЫ</a:t>
            </a:r>
            <a:endParaRPr lang="ru-RU" dirty="0">
              <a:solidFill>
                <a:schemeClr val="tx1"/>
              </a:solidFill>
            </a:endParaRPr>
          </a:p>
        </p:txBody>
      </p:sp>
      <p:sp>
        <p:nvSpPr>
          <p:cNvPr id="3" name="TextBox 2">
            <a:extLst>
              <a:ext uri="{FF2B5EF4-FFF2-40B4-BE49-F238E27FC236}">
                <a16:creationId xmlns:a16="http://schemas.microsoft.com/office/drawing/2014/main" id="{F7B7C357-9679-4115-9312-4B09B1CE3F71}"/>
              </a:ext>
            </a:extLst>
          </p:cNvPr>
          <p:cNvSpPr txBox="1"/>
          <p:nvPr/>
        </p:nvSpPr>
        <p:spPr>
          <a:xfrm>
            <a:off x="2756452" y="195724"/>
            <a:ext cx="8256105" cy="830997"/>
          </a:xfrm>
          <a:prstGeom prst="rect">
            <a:avLst/>
          </a:prstGeom>
          <a:noFill/>
        </p:spPr>
        <p:txBody>
          <a:bodyPr wrap="square" rtlCol="0">
            <a:spAutoFit/>
          </a:bodyPr>
          <a:lstStyle/>
          <a:p>
            <a:r>
              <a:rPr lang="kk-KZ" sz="2400" b="1" dirty="0">
                <a:solidFill>
                  <a:srgbClr val="FF0000"/>
                </a:solidFill>
                <a:effectLst/>
                <a:latin typeface="Times New Roman" panose="02020603050405020304" pitchFamily="18" charset="0"/>
                <a:ea typeface="DengXian" panose="02010600030101010101" pitchFamily="2" charset="-122"/>
              </a:rPr>
              <a:t>«Жерге ең жақын жұлдыз» тақырыбында шағын мәтін құраңыз. Сөйлем ішінде тырнақшаны қолданыңыз. </a:t>
            </a:r>
            <a:endParaRPr lang="ru-RU" sz="2400" dirty="0">
              <a:solidFill>
                <a:srgbClr val="FF0000"/>
              </a:solidFill>
            </a:endParaRPr>
          </a:p>
        </p:txBody>
      </p:sp>
      <p:sp>
        <p:nvSpPr>
          <p:cNvPr id="2" name="TextBox 1">
            <a:extLst>
              <a:ext uri="{FF2B5EF4-FFF2-40B4-BE49-F238E27FC236}">
                <a16:creationId xmlns:a16="http://schemas.microsoft.com/office/drawing/2014/main" id="{746F0C71-4C55-438C-9F4B-9317124BEA1E}"/>
              </a:ext>
            </a:extLst>
          </p:cNvPr>
          <p:cNvSpPr txBox="1"/>
          <p:nvPr/>
        </p:nvSpPr>
        <p:spPr>
          <a:xfrm>
            <a:off x="1895061" y="2048972"/>
            <a:ext cx="8706678" cy="1815882"/>
          </a:xfrm>
          <a:prstGeom prst="rect">
            <a:avLst/>
          </a:prstGeom>
          <a:noFill/>
        </p:spPr>
        <p:txBody>
          <a:bodyPr wrap="square" rtlCol="0">
            <a:spAutoFit/>
          </a:bodyPr>
          <a:lstStyle/>
          <a:p>
            <a:r>
              <a:rPr lang="kk-KZ" sz="2800" dirty="0">
                <a:solidFill>
                  <a:srgbClr val="002060"/>
                </a:solidFill>
                <a:latin typeface="Times New Roman" panose="02020603050405020304" pitchFamily="18" charset="0"/>
                <a:cs typeface="Times New Roman" panose="02020603050405020304" pitchFamily="18" charset="0"/>
              </a:rPr>
              <a:t>Бағалау критерийлері:</a:t>
            </a:r>
          </a:p>
          <a:p>
            <a:r>
              <a:rPr lang="kk-KZ" sz="2800" dirty="0">
                <a:solidFill>
                  <a:srgbClr val="002060"/>
                </a:solidFill>
                <a:latin typeface="Times New Roman" panose="02020603050405020304" pitchFamily="18" charset="0"/>
                <a:cs typeface="Times New Roman" panose="02020603050405020304" pitchFamily="18" charset="0"/>
              </a:rPr>
              <a:t>-тақырыпқа сай шағын мәтін жазады;</a:t>
            </a:r>
          </a:p>
          <a:p>
            <a:r>
              <a:rPr lang="kk-KZ" sz="2800" dirty="0">
                <a:solidFill>
                  <a:srgbClr val="002060"/>
                </a:solidFill>
                <a:latin typeface="Times New Roman" panose="02020603050405020304" pitchFamily="18" charset="0"/>
                <a:cs typeface="Times New Roman" panose="02020603050405020304" pitchFamily="18" charset="0"/>
              </a:rPr>
              <a:t>-сөйлем ішінде тырнақшаны қолданады;</a:t>
            </a:r>
          </a:p>
          <a:p>
            <a:r>
              <a:rPr lang="kk-KZ" sz="2800" dirty="0">
                <a:solidFill>
                  <a:srgbClr val="002060"/>
                </a:solidFill>
                <a:latin typeface="Times New Roman" panose="02020603050405020304" pitchFamily="18" charset="0"/>
                <a:cs typeface="Times New Roman" panose="02020603050405020304" pitchFamily="18" charset="0"/>
              </a:rPr>
              <a:t>-сөз санын  сақтайды(60-80 сөз).</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959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EBB06B-4A3A-4910-951B-8EC27EF08FF2}"/>
              </a:ext>
            </a:extLst>
          </p:cNvPr>
          <p:cNvSpPr txBox="1"/>
          <p:nvPr/>
        </p:nvSpPr>
        <p:spPr>
          <a:xfrm>
            <a:off x="1394063" y="635400"/>
            <a:ext cx="10382365" cy="622414"/>
          </a:xfrm>
          <a:prstGeom prst="rect">
            <a:avLst/>
          </a:prstGeom>
          <a:noFill/>
        </p:spPr>
        <p:txBody>
          <a:bodyPr wrap="square">
            <a:spAutoFit/>
          </a:bodyPr>
          <a:lstStyle/>
          <a:p>
            <a:pPr>
              <a:lnSpc>
                <a:spcPct val="115000"/>
              </a:lnSpc>
              <a:spcAft>
                <a:spcPts val="1000"/>
              </a:spcAft>
            </a:pPr>
            <a:r>
              <a:rPr lang="kk-KZ" sz="3200" b="1" dirty="0">
                <a:solidFill>
                  <a:srgbClr val="FF0000"/>
                </a:solidFill>
              </a:rPr>
              <a:t>Қорытынды</a:t>
            </a:r>
            <a:r>
              <a:rPr lang="kk-KZ" sz="2400" b="1" dirty="0">
                <a:solidFill>
                  <a:srgbClr val="FF0000"/>
                </a:solidFill>
              </a:rPr>
              <a:t> </a:t>
            </a:r>
            <a:endParaRPr lang="ru-RU" sz="2400" b="1" dirty="0">
              <a:solidFill>
                <a:srgbClr val="FF0000"/>
              </a:solidFill>
            </a:endParaRPr>
          </a:p>
        </p:txBody>
      </p:sp>
      <p:pic>
        <p:nvPicPr>
          <p:cNvPr id="4" name="Рисунок 3">
            <a:extLst>
              <a:ext uri="{FF2B5EF4-FFF2-40B4-BE49-F238E27FC236}">
                <a16:creationId xmlns:a16="http://schemas.microsoft.com/office/drawing/2014/main" id="{53A2C703-965C-43AD-8D3A-0383EEE3C5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104" y="1347639"/>
            <a:ext cx="568416" cy="545900"/>
          </a:xfrm>
          <a:prstGeom prst="rect">
            <a:avLst/>
          </a:prstGeom>
        </p:spPr>
      </p:pic>
      <p:sp>
        <p:nvSpPr>
          <p:cNvPr id="43" name="TextBox 42">
            <a:extLst>
              <a:ext uri="{FF2B5EF4-FFF2-40B4-BE49-F238E27FC236}">
                <a16:creationId xmlns:a16="http://schemas.microsoft.com/office/drawing/2014/main" id="{2E284BC0-D614-4FB1-93BA-C33F188901C7}"/>
              </a:ext>
            </a:extLst>
          </p:cNvPr>
          <p:cNvSpPr txBox="1"/>
          <p:nvPr/>
        </p:nvSpPr>
        <p:spPr>
          <a:xfrm>
            <a:off x="1394063" y="1371354"/>
            <a:ext cx="9618440" cy="548099"/>
          </a:xfrm>
          <a:prstGeom prst="rect">
            <a:avLst/>
          </a:prstGeom>
          <a:noFill/>
        </p:spPr>
        <p:txBody>
          <a:bodyPr wrap="square">
            <a:spAutoFit/>
          </a:bodyPr>
          <a:lstStyle/>
          <a:p>
            <a:pPr algn="l">
              <a:lnSpc>
                <a:spcPct val="115000"/>
              </a:lnSpc>
              <a:spcAft>
                <a:spcPts val="1000"/>
              </a:spcAft>
            </a:pPr>
            <a:r>
              <a:rPr lang="kk-KZ" sz="2800" dirty="0">
                <a:solidFill>
                  <a:srgbClr val="002060"/>
                </a:solidFill>
                <a:effectLst/>
                <a:latin typeface="Times New Roman" panose="02020603050405020304" pitchFamily="18" charset="0"/>
                <a:ea typeface="DengXian" panose="02010600030101010101" pitchFamily="2" charset="-122"/>
              </a:rPr>
              <a:t>Күн жүйесіндегі ғаламшарлар  туралы мәліметпен таныстық</a:t>
            </a:r>
            <a:r>
              <a:rPr lang="kk-KZ" sz="1800" dirty="0">
                <a:effectLst/>
                <a:latin typeface="Times New Roman" panose="02020603050405020304" pitchFamily="18" charset="0"/>
                <a:ea typeface="DengXian" panose="02010600030101010101" pitchFamily="2" charset="-122"/>
              </a:rPr>
              <a:t>; </a:t>
            </a:r>
            <a:endParaRPr lang="kk-KZ" sz="2800" dirty="0">
              <a:effectLst/>
              <a:latin typeface="Times New Roman" panose="02020603050405020304" pitchFamily="18" charset="0"/>
              <a:cs typeface="Times New Roman" panose="02020603050405020304" pitchFamily="18" charset="0"/>
            </a:endParaRPr>
          </a:p>
        </p:txBody>
      </p:sp>
      <p:pic>
        <p:nvPicPr>
          <p:cNvPr id="44" name="Рисунок 43">
            <a:extLst>
              <a:ext uri="{FF2B5EF4-FFF2-40B4-BE49-F238E27FC236}">
                <a16:creationId xmlns:a16="http://schemas.microsoft.com/office/drawing/2014/main" id="{9D8ACB1F-A74B-4B10-88E7-CBC41AF6CA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7635" y="2186609"/>
            <a:ext cx="568416" cy="545900"/>
          </a:xfrm>
          <a:prstGeom prst="rect">
            <a:avLst/>
          </a:prstGeom>
        </p:spPr>
      </p:pic>
      <p:pic>
        <p:nvPicPr>
          <p:cNvPr id="45" name="Рисунок 44">
            <a:extLst>
              <a:ext uri="{FF2B5EF4-FFF2-40B4-BE49-F238E27FC236}">
                <a16:creationId xmlns:a16="http://schemas.microsoft.com/office/drawing/2014/main" id="{58A6355F-6A6E-4E26-818C-0D658A54D1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7635" y="3085926"/>
            <a:ext cx="568416" cy="545900"/>
          </a:xfrm>
          <a:prstGeom prst="rect">
            <a:avLst/>
          </a:prstGeom>
        </p:spPr>
      </p:pic>
      <p:pic>
        <p:nvPicPr>
          <p:cNvPr id="46" name="Рисунок 45">
            <a:extLst>
              <a:ext uri="{FF2B5EF4-FFF2-40B4-BE49-F238E27FC236}">
                <a16:creationId xmlns:a16="http://schemas.microsoft.com/office/drawing/2014/main" id="{5866808C-93B3-45C8-9F1A-A77C3C7BBC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7635" y="4083093"/>
            <a:ext cx="568416" cy="545900"/>
          </a:xfrm>
          <a:prstGeom prst="rect">
            <a:avLst/>
          </a:prstGeom>
        </p:spPr>
      </p:pic>
      <p:sp>
        <p:nvSpPr>
          <p:cNvPr id="10" name="TextBox 9">
            <a:extLst>
              <a:ext uri="{FF2B5EF4-FFF2-40B4-BE49-F238E27FC236}">
                <a16:creationId xmlns:a16="http://schemas.microsoft.com/office/drawing/2014/main" id="{78CCDAB2-2848-4719-B50D-8092610E9496}"/>
              </a:ext>
            </a:extLst>
          </p:cNvPr>
          <p:cNvSpPr txBox="1"/>
          <p:nvPr/>
        </p:nvSpPr>
        <p:spPr>
          <a:xfrm>
            <a:off x="1394064" y="2961613"/>
            <a:ext cx="9393206" cy="1667380"/>
          </a:xfrm>
          <a:prstGeom prst="rect">
            <a:avLst/>
          </a:prstGeom>
          <a:noFill/>
        </p:spPr>
        <p:txBody>
          <a:bodyPr wrap="square">
            <a:spAutoFit/>
          </a:bodyPr>
          <a:lstStyle/>
          <a:p>
            <a:pPr marL="0" marR="0" lvl="0" indent="0" algn="l" defTabSz="457200" rtl="0" eaLnBrk="1" fontAlgn="auto" latinLnBrk="0" hangingPunct="1">
              <a:lnSpc>
                <a:spcPct val="115000"/>
              </a:lnSpc>
              <a:spcBef>
                <a:spcPts val="0"/>
              </a:spcBef>
              <a:spcAft>
                <a:spcPts val="1000"/>
              </a:spcAft>
              <a:buClrTx/>
              <a:buSzTx/>
              <a:buFontTx/>
              <a:buNone/>
              <a:tabLst/>
              <a:defRPr/>
            </a:pPr>
            <a:r>
              <a:rPr lang="kk-KZ" sz="2800" b="0" kern="1200" dirty="0">
                <a:solidFill>
                  <a:srgbClr val="002060"/>
                </a:solidFill>
                <a:effectLst/>
                <a:latin typeface="Times New Roman" panose="02020603050405020304" pitchFamily="18" charset="0"/>
                <a:ea typeface="+mn-ea"/>
                <a:cs typeface="Times New Roman" panose="02020603050405020304" pitchFamily="18" charset="0"/>
              </a:rPr>
              <a:t>мәселенің оңтайлы шешілу жолдары немесе себептеріне өз көзқарастарыңды білдіріп, дискуссивті эссе жаздық</a:t>
            </a:r>
            <a:r>
              <a:rPr lang="kk-KZ" sz="2800" b="0" dirty="0">
                <a:solidFill>
                  <a:srgbClr val="002060"/>
                </a:solidFill>
                <a:effectLst/>
                <a:latin typeface="Times New Roman" panose="02020603050405020304" pitchFamily="18" charset="0"/>
                <a:cs typeface="Times New Roman" panose="02020603050405020304" pitchFamily="18" charset="0"/>
              </a:rPr>
              <a:t>;</a:t>
            </a:r>
            <a:endParaRPr lang="ru-RU" sz="2800" b="0" dirty="0">
              <a:solidFill>
                <a:srgbClr val="002060"/>
              </a:solidFill>
              <a:effectLst/>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1000"/>
              </a:spcAft>
              <a:buClrTx/>
              <a:buSzTx/>
              <a:buFontTx/>
              <a:buNone/>
              <a:tabLst/>
              <a:defRPr/>
            </a:pPr>
            <a:r>
              <a:rPr lang="kk-KZ" sz="2800" kern="1200" dirty="0">
                <a:solidFill>
                  <a:srgbClr val="002060"/>
                </a:solidFill>
                <a:effectLst/>
                <a:latin typeface="Times New Roman" panose="02020603050405020304" pitchFamily="18" charset="0"/>
                <a:ea typeface="+mn-ea"/>
                <a:cs typeface="Times New Roman" panose="02020603050405020304" pitchFamily="18" charset="0"/>
              </a:rPr>
              <a:t>сөйлем ішінде тырнақшаны дұрыс қолдануды үйрендік.</a:t>
            </a:r>
            <a:endParaRPr lang="ru-RU" sz="2800" dirty="0">
              <a:solidFill>
                <a:srgbClr val="002060"/>
              </a:solidFill>
              <a:effectLst/>
              <a:latin typeface="Times New Roman" panose="02020603050405020304" pitchFamily="18" charset="0"/>
              <a:ea typeface="DengXian" panose="02010600030101010101" pitchFamily="2" charset="-122"/>
              <a:cs typeface="Times New Roman" panose="02020603050405020304" pitchFamily="18" charset="0"/>
            </a:endParaRPr>
          </a:p>
        </p:txBody>
      </p:sp>
      <p:sp>
        <p:nvSpPr>
          <p:cNvPr id="6" name="TextBox 5">
            <a:extLst>
              <a:ext uri="{FF2B5EF4-FFF2-40B4-BE49-F238E27FC236}">
                <a16:creationId xmlns:a16="http://schemas.microsoft.com/office/drawing/2014/main" id="{E0C4DCF8-1E5E-4D40-89CD-924B175D8D49}"/>
              </a:ext>
            </a:extLst>
          </p:cNvPr>
          <p:cNvSpPr txBox="1"/>
          <p:nvPr/>
        </p:nvSpPr>
        <p:spPr>
          <a:xfrm>
            <a:off x="1394063" y="2186609"/>
            <a:ext cx="9393207" cy="523220"/>
          </a:xfrm>
          <a:prstGeom prst="rect">
            <a:avLst/>
          </a:prstGeom>
          <a:noFill/>
        </p:spPr>
        <p:txBody>
          <a:bodyPr wrap="square" rtlCol="0">
            <a:spAutoFit/>
          </a:bodyPr>
          <a:lstStyle/>
          <a:p>
            <a:r>
              <a:rPr lang="kk-KZ" sz="2800" b="0" kern="1200" dirty="0">
                <a:solidFill>
                  <a:srgbClr val="002060"/>
                </a:solidFill>
                <a:effectLst/>
                <a:latin typeface="Times New Roman" panose="02020603050405020304" pitchFamily="18" charset="0"/>
                <a:ea typeface="+mn-ea"/>
                <a:cs typeface="Times New Roman" panose="02020603050405020304" pitchFamily="18" charset="0"/>
              </a:rPr>
              <a:t>тақырыпқа байланысты берілген мәселені анықтадық;</a:t>
            </a:r>
            <a:endParaRPr lang="ru-RU" sz="2800" dirty="0"/>
          </a:p>
        </p:txBody>
      </p:sp>
    </p:spTree>
    <p:extLst>
      <p:ext uri="{BB962C8B-B14F-4D97-AF65-F5344CB8AC3E}">
        <p14:creationId xmlns:p14="http://schemas.microsoft.com/office/powerpoint/2010/main" val="939713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Right Triangle 284">
            <a:extLst>
              <a:ext uri="{FF2B5EF4-FFF2-40B4-BE49-F238E27FC236}">
                <a16:creationId xmlns:a16="http://schemas.microsoft.com/office/drawing/2014/main" id="{8AF2E57F-0E8D-4FE3-85EA-8AD803B08C69}"/>
              </a:ext>
            </a:extLst>
          </p:cNvPr>
          <p:cNvSpPr/>
          <p:nvPr/>
        </p:nvSpPr>
        <p:spPr>
          <a:xfrm rot="5400000" flipH="1" flipV="1">
            <a:off x="8623855" y="3289852"/>
            <a:ext cx="2299252" cy="483704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D" dirty="0"/>
          </a:p>
        </p:txBody>
      </p:sp>
      <p:sp>
        <p:nvSpPr>
          <p:cNvPr id="34820" name="TextBox 269">
            <a:extLst>
              <a:ext uri="{FF2B5EF4-FFF2-40B4-BE49-F238E27FC236}">
                <a16:creationId xmlns:a16="http://schemas.microsoft.com/office/drawing/2014/main" id="{9AE77A80-D647-40C6-9404-3FDD5807A348}"/>
              </a:ext>
            </a:extLst>
          </p:cNvPr>
          <p:cNvSpPr txBox="1">
            <a:spLocks noChangeArrowheads="1"/>
          </p:cNvSpPr>
          <p:nvPr/>
        </p:nvSpPr>
        <p:spPr bwMode="auto">
          <a:xfrm>
            <a:off x="650392" y="146502"/>
            <a:ext cx="9763125" cy="156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lnSpc>
                <a:spcPct val="115000"/>
              </a:lnSpc>
              <a:spcBef>
                <a:spcPct val="0"/>
              </a:spcBef>
              <a:spcAft>
                <a:spcPts val="1000"/>
              </a:spcAft>
              <a:buClrTx/>
              <a:buSzTx/>
              <a:buFont typeface="Wingdings 3" panose="05040102010807070707" pitchFamily="18" charset="2"/>
              <a:buNone/>
            </a:pPr>
            <a:r>
              <a:rPr lang="kk-KZ" altLang="ru-RU" sz="3200" b="1" dirty="0">
                <a:solidFill>
                  <a:srgbClr val="FF0000"/>
                </a:solidFill>
                <a:latin typeface="Times New Roman" panose="02020603050405020304" pitchFamily="18" charset="0"/>
                <a:cs typeface="Times New Roman" panose="02020603050405020304" pitchFamily="18" charset="0"/>
              </a:rPr>
              <a:t>Сабақтың тақырыбы: </a:t>
            </a:r>
          </a:p>
          <a:p>
            <a:pPr algn="ctr" eaLnBrk="1" hangingPunct="1">
              <a:lnSpc>
                <a:spcPct val="115000"/>
              </a:lnSpc>
              <a:spcBef>
                <a:spcPct val="0"/>
              </a:spcBef>
              <a:spcAft>
                <a:spcPts val="1000"/>
              </a:spcAft>
              <a:buClrTx/>
              <a:buSzTx/>
              <a:buFont typeface="Wingdings 3" panose="05040102010807070707" pitchFamily="18" charset="2"/>
              <a:buNone/>
            </a:pPr>
            <a:r>
              <a:rPr lang="kk-KZ" sz="4800" b="1" dirty="0">
                <a:solidFill>
                  <a:srgbClr val="002060"/>
                </a:solidFill>
                <a:effectLst/>
                <a:latin typeface="Times New Roman" panose="02020603050405020304" pitchFamily="18" charset="0"/>
                <a:ea typeface="DengXian" panose="02010600030101010101" pitchFamily="2" charset="-122"/>
              </a:rPr>
              <a:t>Күн жүйесіндегі ғаламшарлар.</a:t>
            </a:r>
            <a:endParaRPr lang="kk-KZ" altLang="ru-RU" sz="4800" b="1" dirty="0">
              <a:solidFill>
                <a:srgbClr val="002060"/>
              </a:solidFill>
              <a:latin typeface="Times New Roman" panose="02020603050405020304" pitchFamily="18"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BD563179-7EBD-4B96-B613-1BC6C4DAE0F8}"/>
              </a:ext>
            </a:extLst>
          </p:cNvPr>
          <p:cNvSpPr/>
          <p:nvPr/>
        </p:nvSpPr>
        <p:spPr>
          <a:xfrm>
            <a:off x="650392" y="1798932"/>
            <a:ext cx="8433566" cy="584775"/>
          </a:xfrm>
          <a:prstGeom prst="rect">
            <a:avLst/>
          </a:prstGeom>
        </p:spPr>
        <p:txBody>
          <a:bodyPr wrap="square">
            <a:spAutoFit/>
          </a:bodyPr>
          <a:lstStyle/>
          <a:p>
            <a:r>
              <a:rPr lang="kk-KZ" altLang="ru-RU" sz="3200" b="1" dirty="0">
                <a:solidFill>
                  <a:srgbClr val="FF0000"/>
                </a:solidFill>
                <a:latin typeface="Times New Roman" panose="02020603050405020304" pitchFamily="18" charset="0"/>
                <a:cs typeface="Times New Roman" panose="02020603050405020304" pitchFamily="18" charset="0"/>
              </a:rPr>
              <a:t>БҮГІНГІ САБАҚТА</a:t>
            </a:r>
            <a:r>
              <a:rPr lang="ru-RU" altLang="ru-RU" sz="2400" b="1" dirty="0">
                <a:solidFill>
                  <a:srgbClr val="FF0000"/>
                </a:solidFill>
                <a:latin typeface="Times New Roman" panose="02020603050405020304" pitchFamily="18" charset="0"/>
                <a:cs typeface="Times New Roman" panose="02020603050405020304" pitchFamily="18" charset="0"/>
              </a:rPr>
              <a:t>:</a:t>
            </a:r>
            <a:endParaRPr lang="ru-RU" sz="24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14" name="Таблица 13">
            <a:extLst>
              <a:ext uri="{FF2B5EF4-FFF2-40B4-BE49-F238E27FC236}">
                <a16:creationId xmlns:a16="http://schemas.microsoft.com/office/drawing/2014/main" id="{412C98E6-442C-44FA-A0D3-B6E4BB00B56A}"/>
              </a:ext>
            </a:extLst>
          </p:cNvPr>
          <p:cNvGraphicFramePr>
            <a:graphicFrameLocks noGrp="1"/>
          </p:cNvGraphicFramePr>
          <p:nvPr>
            <p:extLst>
              <p:ext uri="{D42A27DB-BD31-4B8C-83A1-F6EECF244321}">
                <p14:modId xmlns:p14="http://schemas.microsoft.com/office/powerpoint/2010/main" val="117203780"/>
              </p:ext>
            </p:extLst>
          </p:nvPr>
        </p:nvGraphicFramePr>
        <p:xfrm>
          <a:off x="650392" y="2467887"/>
          <a:ext cx="11541608" cy="3701034"/>
        </p:xfrm>
        <a:graphic>
          <a:graphicData uri="http://schemas.openxmlformats.org/drawingml/2006/table">
            <a:tbl>
              <a:tblPr>
                <a:tableStyleId>{5C22544A-7EE6-4342-B048-85BDC9FD1C3A}</a:tableStyleId>
              </a:tblPr>
              <a:tblGrid>
                <a:gridCol w="11541608">
                  <a:extLst>
                    <a:ext uri="{9D8B030D-6E8A-4147-A177-3AD203B41FA5}">
                      <a16:colId xmlns:a16="http://schemas.microsoft.com/office/drawing/2014/main" val="1473921805"/>
                    </a:ext>
                  </a:extLst>
                </a:gridCol>
              </a:tblGrid>
              <a:tr h="0">
                <a:tc>
                  <a:txBody>
                    <a:bodyPr/>
                    <a:lstStyle/>
                    <a:p>
                      <a:pPr marL="0" marR="0" lvl="0" indent="0" algn="l" defTabSz="457200" rtl="0" eaLnBrk="1" fontAlgn="auto" latinLnBrk="0" hangingPunct="1">
                        <a:lnSpc>
                          <a:spcPct val="115000"/>
                        </a:lnSpc>
                        <a:spcBef>
                          <a:spcPts val="0"/>
                        </a:spcBef>
                        <a:spcAft>
                          <a:spcPts val="1000"/>
                        </a:spcAft>
                        <a:buClrTx/>
                        <a:buSzTx/>
                        <a:buFontTx/>
                        <a:buNone/>
                        <a:tabLst/>
                        <a:defRPr/>
                      </a:pPr>
                      <a:r>
                        <a:rPr lang="kk-KZ" sz="2800" b="1" dirty="0">
                          <a:effectLst/>
                          <a:latin typeface="Times New Roman" panose="02020603050405020304" pitchFamily="18" charset="0"/>
                          <a:cs typeface="Times New Roman" panose="02020603050405020304" pitchFamily="18" charset="0"/>
                        </a:rPr>
                        <a:t>-</a:t>
                      </a:r>
                      <a:r>
                        <a:rPr lang="kk-KZ" sz="3200" dirty="0">
                          <a:solidFill>
                            <a:srgbClr val="002060"/>
                          </a:solidFill>
                          <a:effectLst/>
                          <a:latin typeface="Times New Roman" panose="02020603050405020304" pitchFamily="18" charset="0"/>
                          <a:ea typeface="DengXian" panose="02010600030101010101" pitchFamily="2" charset="-122"/>
                        </a:rPr>
                        <a:t>Күн жүйесіндегі ғаламшарлар  туралы мәліметпен танысасыңдар; </a:t>
                      </a:r>
                      <a:endParaRPr lang="kk-KZ" sz="3200" dirty="0">
                        <a:solidFill>
                          <a:srgbClr val="002060"/>
                        </a:solidFill>
                        <a:effectLst/>
                        <a:latin typeface="Times New Roman" panose="02020603050405020304" pitchFamily="18" charset="0"/>
                        <a:cs typeface="Times New Roman" panose="02020603050405020304" pitchFamily="18" charset="0"/>
                      </a:endParaRPr>
                    </a:p>
                    <a:p>
                      <a:pPr algn="l">
                        <a:lnSpc>
                          <a:spcPct val="115000"/>
                        </a:lnSpc>
                        <a:spcAft>
                          <a:spcPts val="1000"/>
                        </a:spcAft>
                      </a:pPr>
                      <a:r>
                        <a:rPr lang="kk-KZ" sz="2800" b="1" kern="1200" dirty="0">
                          <a:solidFill>
                            <a:schemeClr val="dk1"/>
                          </a:solidFill>
                          <a:effectLst/>
                          <a:latin typeface="Times New Roman" panose="02020603050405020304" pitchFamily="18" charset="0"/>
                          <a:ea typeface="+mn-ea"/>
                          <a:cs typeface="Times New Roman" panose="02020603050405020304" pitchFamily="18" charset="0"/>
                        </a:rPr>
                        <a:t>-</a:t>
                      </a:r>
                      <a:r>
                        <a:rPr lang="kk-KZ" sz="3200" b="0" kern="1200" dirty="0">
                          <a:solidFill>
                            <a:srgbClr val="002060"/>
                          </a:solidFill>
                          <a:effectLst/>
                          <a:latin typeface="Times New Roman" panose="02020603050405020304" pitchFamily="18" charset="0"/>
                          <a:ea typeface="+mn-ea"/>
                          <a:cs typeface="Times New Roman" panose="02020603050405020304" pitchFamily="18" charset="0"/>
                        </a:rPr>
                        <a:t>тақырыпқа байланысты берілген мәселені анықтайсыңдар;</a:t>
                      </a:r>
                    </a:p>
                    <a:p>
                      <a:pPr marL="0" marR="0" lvl="0" indent="0" algn="l" defTabSz="457200" rtl="0" eaLnBrk="1" fontAlgn="auto" latinLnBrk="0" hangingPunct="1">
                        <a:lnSpc>
                          <a:spcPct val="115000"/>
                        </a:lnSpc>
                        <a:spcBef>
                          <a:spcPts val="0"/>
                        </a:spcBef>
                        <a:spcAft>
                          <a:spcPts val="1000"/>
                        </a:spcAft>
                        <a:buClrTx/>
                        <a:buSzTx/>
                        <a:buFontTx/>
                        <a:buNone/>
                        <a:tabLst/>
                        <a:defRPr/>
                      </a:pPr>
                      <a:r>
                        <a:rPr lang="kk-KZ" sz="3200" b="0" kern="1200" dirty="0">
                          <a:solidFill>
                            <a:srgbClr val="002060"/>
                          </a:solidFill>
                          <a:effectLst/>
                          <a:latin typeface="Times New Roman" panose="02020603050405020304" pitchFamily="18" charset="0"/>
                          <a:ea typeface="+mn-ea"/>
                          <a:cs typeface="Times New Roman" panose="02020603050405020304" pitchFamily="18" charset="0"/>
                        </a:rPr>
                        <a:t>-мәселенің оңтайлы шешілу жолдары немесе себептеріне өз көзқарастарыңды білдіріп, дискуссивті эссе жазасыңдар</a:t>
                      </a:r>
                      <a:r>
                        <a:rPr lang="kk-KZ" sz="3200" b="0" dirty="0">
                          <a:solidFill>
                            <a:srgbClr val="002060"/>
                          </a:solidFill>
                          <a:effectLst/>
                          <a:latin typeface="Times New Roman" panose="02020603050405020304" pitchFamily="18" charset="0"/>
                          <a:cs typeface="Times New Roman" panose="02020603050405020304" pitchFamily="18" charset="0"/>
                        </a:rPr>
                        <a:t>;</a:t>
                      </a:r>
                      <a:endParaRPr lang="ru-RU" sz="3200" b="0" dirty="0">
                        <a:solidFill>
                          <a:srgbClr val="002060"/>
                        </a:solidFill>
                        <a:effectLst/>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1000"/>
                        </a:spcAft>
                        <a:buClrTx/>
                        <a:buSzTx/>
                        <a:buFontTx/>
                        <a:buNone/>
                        <a:tabLst/>
                        <a:defRPr/>
                      </a:pPr>
                      <a:r>
                        <a:rPr lang="kk-KZ" sz="3200" kern="1200" dirty="0">
                          <a:solidFill>
                            <a:srgbClr val="002060"/>
                          </a:solidFill>
                          <a:effectLst/>
                          <a:latin typeface="Times New Roman" panose="02020603050405020304" pitchFamily="18" charset="0"/>
                          <a:ea typeface="+mn-ea"/>
                          <a:cs typeface="Times New Roman" panose="02020603050405020304" pitchFamily="18" charset="0"/>
                        </a:rPr>
                        <a:t>-сөйлем ішінде тырнақшаны дұрыс қолданасыңдар.</a:t>
                      </a:r>
                      <a:endParaRPr lang="ru-RU" sz="3200" dirty="0">
                        <a:solidFill>
                          <a:srgbClr val="002060"/>
                        </a:solidFill>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23137324"/>
                  </a:ext>
                </a:extLst>
              </a:tr>
            </a:tbl>
          </a:graphicData>
        </a:graphic>
      </p:graphicFrame>
    </p:spTree>
    <p:extLst>
      <p:ext uri="{BB962C8B-B14F-4D97-AF65-F5344CB8AC3E}">
        <p14:creationId xmlns:p14="http://schemas.microsoft.com/office/powerpoint/2010/main" val="303900574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ight Triangle 284">
            <a:extLst>
              <a:ext uri="{FF2B5EF4-FFF2-40B4-BE49-F238E27FC236}">
                <a16:creationId xmlns:a16="http://schemas.microsoft.com/office/drawing/2014/main" id="{435BB2B0-C349-4460-B4C7-26BB1DF46915}"/>
              </a:ext>
            </a:extLst>
          </p:cNvPr>
          <p:cNvSpPr/>
          <p:nvPr/>
        </p:nvSpPr>
        <p:spPr>
          <a:xfrm rot="5400000" flipH="1" flipV="1">
            <a:off x="6135482" y="840194"/>
            <a:ext cx="4092997" cy="804863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4" name="Шестиугольник 13">
            <a:extLst>
              <a:ext uri="{FF2B5EF4-FFF2-40B4-BE49-F238E27FC236}">
                <a16:creationId xmlns:a16="http://schemas.microsoft.com/office/drawing/2014/main" id="{9C68A192-1AD7-41E9-A646-73857CBC93D8}"/>
              </a:ext>
            </a:extLst>
          </p:cNvPr>
          <p:cNvSpPr/>
          <p:nvPr/>
        </p:nvSpPr>
        <p:spPr>
          <a:xfrm>
            <a:off x="331304" y="276230"/>
            <a:ext cx="3216532" cy="73372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dirty="0">
                <a:solidFill>
                  <a:schemeClr val="tx1"/>
                </a:solidFill>
              </a:rPr>
              <a:t>Ойтүрткі</a:t>
            </a:r>
            <a:endParaRPr lang="ru-RU" sz="3200" b="1" dirty="0">
              <a:solidFill>
                <a:schemeClr val="tx1"/>
              </a:solidFill>
            </a:endParaRPr>
          </a:p>
        </p:txBody>
      </p:sp>
      <p:sp>
        <p:nvSpPr>
          <p:cNvPr id="2" name="TextBox 1">
            <a:extLst>
              <a:ext uri="{FF2B5EF4-FFF2-40B4-BE49-F238E27FC236}">
                <a16:creationId xmlns:a16="http://schemas.microsoft.com/office/drawing/2014/main" id="{4D98B7D6-BC0D-4CEB-92AC-FC2902F263C9}"/>
              </a:ext>
            </a:extLst>
          </p:cNvPr>
          <p:cNvSpPr txBox="1"/>
          <p:nvPr/>
        </p:nvSpPr>
        <p:spPr>
          <a:xfrm>
            <a:off x="1939570" y="2522115"/>
            <a:ext cx="8984974" cy="1446550"/>
          </a:xfrm>
          <a:prstGeom prst="rect">
            <a:avLst/>
          </a:prstGeom>
          <a:noFill/>
        </p:spPr>
        <p:txBody>
          <a:bodyPr wrap="square" rtlCol="0">
            <a:spAutoFit/>
          </a:bodyPr>
          <a:lstStyle/>
          <a:p>
            <a:r>
              <a:rPr lang="kk-KZ" sz="3200" dirty="0"/>
              <a:t> </a:t>
            </a:r>
            <a:r>
              <a:rPr lang="kk-KZ" sz="4400" dirty="0">
                <a:solidFill>
                  <a:srgbClr val="002060"/>
                </a:solidFill>
                <a:effectLst/>
                <a:latin typeface="Times New Roman" panose="02020603050405020304" pitchFamily="18" charset="0"/>
                <a:cs typeface="Times New Roman" panose="02020603050405020304" pitchFamily="18" charset="0"/>
              </a:rPr>
              <a:t>Күн жүйесіндегі қандай ғаламшарларды білесіңдер?</a:t>
            </a:r>
            <a:endParaRPr lang="kk-KZ" sz="4400" dirty="0">
              <a:solidFill>
                <a:srgbClr val="002060"/>
              </a:solidFill>
            </a:endParaRPr>
          </a:p>
        </p:txBody>
      </p:sp>
      <p:pic>
        <p:nvPicPr>
          <p:cNvPr id="18" name="Рисунок 17">
            <a:extLst>
              <a:ext uri="{FF2B5EF4-FFF2-40B4-BE49-F238E27FC236}">
                <a16:creationId xmlns:a16="http://schemas.microsoft.com/office/drawing/2014/main" id="{DD1E113D-8A7F-474D-84CA-758F63EE44B1}"/>
              </a:ext>
            </a:extLst>
          </p:cNvPr>
          <p:cNvPicPr>
            <a:picLocks noChangeAspect="1"/>
          </p:cNvPicPr>
          <p:nvPr/>
        </p:nvPicPr>
        <p:blipFill>
          <a:blip r:embed="rId2">
            <a:duotone>
              <a:schemeClr val="accent6">
                <a:shade val="45000"/>
                <a:satMod val="135000"/>
              </a:schemeClr>
              <a:prstClr val="white"/>
            </a:duotone>
          </a:blip>
          <a:stretch>
            <a:fillRect/>
          </a:stretch>
        </p:blipFill>
        <p:spPr>
          <a:xfrm>
            <a:off x="9475304" y="92765"/>
            <a:ext cx="2385392" cy="2429350"/>
          </a:xfrm>
          <a:prstGeom prst="roundRect">
            <a:avLst>
              <a:gd name="adj" fmla="val 16667"/>
            </a:avLst>
          </a:prstGeom>
          <a:ln>
            <a:solidFill>
              <a:srgbClr val="006600"/>
            </a:solidFill>
          </a:ln>
          <a:effectLst/>
        </p:spPr>
      </p:pic>
    </p:spTree>
    <p:extLst>
      <p:ext uri="{BB962C8B-B14F-4D97-AF65-F5344CB8AC3E}">
        <p14:creationId xmlns:p14="http://schemas.microsoft.com/office/powerpoint/2010/main" val="908807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Шестиугольник 5">
            <a:extLst>
              <a:ext uri="{FF2B5EF4-FFF2-40B4-BE49-F238E27FC236}">
                <a16:creationId xmlns:a16="http://schemas.microsoft.com/office/drawing/2014/main" id="{637E56E3-E779-4C5C-A165-A1B8BF720365}"/>
              </a:ext>
            </a:extLst>
          </p:cNvPr>
          <p:cNvSpPr/>
          <p:nvPr/>
        </p:nvSpPr>
        <p:spPr>
          <a:xfrm>
            <a:off x="245896" y="87624"/>
            <a:ext cx="2709339" cy="7737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a:solidFill>
                  <a:schemeClr val="tx1"/>
                </a:solidFill>
                <a:latin typeface="Times New Roman" panose="02020603050405020304" pitchFamily="18" charset="0"/>
                <a:cs typeface="Times New Roman" panose="02020603050405020304" pitchFamily="18" charset="0"/>
              </a:rPr>
              <a:t>Мәтінді мұқият оқиық! </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899B00DB-F739-4FA4-AD5E-37056CFAE38B}"/>
              </a:ext>
            </a:extLst>
          </p:cNvPr>
          <p:cNvSpPr txBox="1"/>
          <p:nvPr/>
        </p:nvSpPr>
        <p:spPr>
          <a:xfrm>
            <a:off x="742121" y="920621"/>
            <a:ext cx="10442713" cy="5016758"/>
          </a:xfrm>
          <a:prstGeom prst="rect">
            <a:avLst/>
          </a:prstGeom>
          <a:noFill/>
        </p:spPr>
        <p:txBody>
          <a:bodyPr wrap="square" rtlCol="0">
            <a:spAutoFit/>
          </a:bodyPr>
          <a:lstStyle/>
          <a:p>
            <a:pPr algn="just"/>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Біздің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бүгінгі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тақырыбымыз</a:t>
            </a:r>
            <a:r>
              <a:rPr lang="ru-RU" sz="2000" b="0" i="0" dirty="0">
                <a:solidFill>
                  <a:srgbClr val="030303"/>
                </a:solidFill>
                <a:effectLst/>
                <a:latin typeface="Times New Roman" panose="02020603050405020304" pitchFamily="18" charset="0"/>
                <a:cs typeface="Times New Roman" panose="02020603050405020304" pitchFamily="18" charset="0"/>
              </a:rPr>
              <a:t> – </a:t>
            </a:r>
            <a:r>
              <a:rPr lang="ru-RU" sz="2000" b="0" i="0" dirty="0" err="1">
                <a:solidFill>
                  <a:srgbClr val="030303"/>
                </a:solidFill>
                <a:effectLst/>
                <a:latin typeface="Times New Roman" panose="02020603050405020304" pitchFamily="18" charset="0"/>
                <a:cs typeface="Times New Roman" panose="02020603050405020304" pitchFamily="18" charset="0"/>
              </a:rPr>
              <a:t>Күн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жүйесінің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планеталары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Сегіз</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планетаны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Күннен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қашықтығының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артуы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бойынша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атайық</a:t>
            </a:r>
            <a:r>
              <a:rPr lang="ru-RU" sz="2000" b="0" i="0" dirty="0">
                <a:solidFill>
                  <a:srgbClr val="030303"/>
                </a:solidFill>
                <a:effectLst/>
                <a:latin typeface="Times New Roman" panose="02020603050405020304" pitchFamily="18" charset="0"/>
                <a:cs typeface="Times New Roman" panose="02020603050405020304" pitchFamily="18" charset="0"/>
              </a:rPr>
              <a:t> – Меркурий, Шолпан, </a:t>
            </a:r>
            <a:r>
              <a:rPr lang="ru-RU" sz="2000" b="0" i="0" dirty="0" err="1">
                <a:solidFill>
                  <a:srgbClr val="030303"/>
                </a:solidFill>
                <a:effectLst/>
                <a:latin typeface="Times New Roman" panose="02020603050405020304" pitchFamily="18" charset="0"/>
                <a:cs typeface="Times New Roman" panose="02020603050405020304" pitchFamily="18" charset="0"/>
              </a:rPr>
              <a:t>Жер</a:t>
            </a:r>
            <a:r>
              <a:rPr lang="ru-RU" sz="2000" b="0" i="0" dirty="0">
                <a:solidFill>
                  <a:srgbClr val="030303"/>
                </a:solidFill>
                <a:effectLst/>
                <a:latin typeface="Times New Roman" panose="02020603050405020304" pitchFamily="18" charset="0"/>
                <a:cs typeface="Times New Roman" panose="02020603050405020304" pitchFamily="18" charset="0"/>
              </a:rPr>
              <a:t>, Марс, Юпитер, Сатурн, Уран </a:t>
            </a:r>
            <a:r>
              <a:rPr lang="ru-RU" sz="2000" b="0" i="0" dirty="0" err="1">
                <a:solidFill>
                  <a:srgbClr val="030303"/>
                </a:solidFill>
                <a:effectLst/>
                <a:latin typeface="Times New Roman" panose="02020603050405020304" pitchFamily="18" charset="0"/>
                <a:cs typeface="Times New Roman" panose="02020603050405020304" pitchFamily="18" charset="0"/>
              </a:rPr>
              <a:t>және</a:t>
            </a:r>
            <a:r>
              <a:rPr lang="ru-RU" sz="2000" b="0" i="0" dirty="0">
                <a:solidFill>
                  <a:srgbClr val="030303"/>
                </a:solidFill>
                <a:effectLst/>
                <a:latin typeface="Times New Roman" panose="02020603050405020304" pitchFamily="18" charset="0"/>
                <a:cs typeface="Times New Roman" panose="02020603050405020304" pitchFamily="18" charset="0"/>
              </a:rPr>
              <a:t> Нептун. </a:t>
            </a:r>
            <a:r>
              <a:rPr lang="ru-RU" sz="2000" b="0" i="0" dirty="0" err="1">
                <a:solidFill>
                  <a:srgbClr val="030303"/>
                </a:solidFill>
                <a:effectLst/>
                <a:latin typeface="Times New Roman" panose="02020603050405020304" pitchFamily="18" charset="0"/>
                <a:cs typeface="Times New Roman" panose="02020603050405020304" pitchFamily="18" charset="0"/>
              </a:rPr>
              <a:t>Олар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Күнді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белгілі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бір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орбиталармен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айналады</a:t>
            </a:r>
            <a:r>
              <a:rPr lang="ru-RU" sz="2000" b="0" i="0" dirty="0">
                <a:solidFill>
                  <a:srgbClr val="030303"/>
                </a:solidFill>
                <a:effectLst/>
                <a:latin typeface="Times New Roman" panose="02020603050405020304" pitchFamily="18" charset="0"/>
                <a:cs typeface="Times New Roman" panose="02020603050405020304" pitchFamily="18" charset="0"/>
              </a:rPr>
              <a:t>. Меркурий – </a:t>
            </a:r>
            <a:r>
              <a:rPr lang="ru-RU" sz="2000" b="0" i="0" dirty="0" err="1">
                <a:solidFill>
                  <a:srgbClr val="030303"/>
                </a:solidFill>
                <a:effectLst/>
                <a:latin typeface="Times New Roman" panose="02020603050405020304" pitchFamily="18" charset="0"/>
                <a:cs typeface="Times New Roman" panose="02020603050405020304" pitchFamily="18" charset="0"/>
              </a:rPr>
              <a:t>Күн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жүйесіндегі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кішкентай</a:t>
            </a:r>
            <a:r>
              <a:rPr lang="ru-RU" sz="2000" b="0" i="0" dirty="0">
                <a:solidFill>
                  <a:srgbClr val="030303"/>
                </a:solidFill>
                <a:effectLst/>
                <a:latin typeface="Times New Roman" panose="02020603050405020304" pitchFamily="18" charset="0"/>
                <a:cs typeface="Times New Roman" panose="02020603050405020304" pitchFamily="18" charset="0"/>
              </a:rPr>
              <a:t> планета. Меркурий </a:t>
            </a:r>
            <a:r>
              <a:rPr lang="ru-RU" sz="2000" b="0" i="0" dirty="0" err="1">
                <a:solidFill>
                  <a:srgbClr val="030303"/>
                </a:solidFill>
                <a:effectLst/>
                <a:latin typeface="Times New Roman" panose="02020603050405020304" pitchFamily="18" charset="0"/>
                <a:cs typeface="Times New Roman" panose="02020603050405020304" pitchFamily="18" charset="0"/>
              </a:rPr>
              <a:t>Күнге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жақын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болғандықтан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онда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күндіз</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өте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ыстық</a:t>
            </a:r>
            <a:r>
              <a:rPr lang="ru-RU" sz="2000" b="0" i="0" dirty="0">
                <a:solidFill>
                  <a:srgbClr val="030303"/>
                </a:solidFill>
                <a:effectLst/>
                <a:latin typeface="Times New Roman" panose="02020603050405020304" pitchFamily="18" charset="0"/>
                <a:cs typeface="Times New Roman" panose="02020603050405020304" pitchFamily="18" charset="0"/>
              </a:rPr>
              <a:t>, ал </a:t>
            </a:r>
            <a:r>
              <a:rPr lang="ru-RU" sz="2000" b="0" i="0" dirty="0" err="1">
                <a:solidFill>
                  <a:srgbClr val="030303"/>
                </a:solidFill>
                <a:effectLst/>
                <a:latin typeface="Times New Roman" panose="02020603050405020304" pitchFamily="18" charset="0"/>
                <a:cs typeface="Times New Roman" panose="02020603050405020304" pitchFamily="18" charset="0"/>
              </a:rPr>
              <a:t>түнде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өте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суық</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Екінші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ғаламшар</a:t>
            </a:r>
            <a:r>
              <a:rPr lang="ru-RU" sz="2000" b="0" i="0" dirty="0">
                <a:solidFill>
                  <a:srgbClr val="030303"/>
                </a:solidFill>
                <a:effectLst/>
                <a:latin typeface="Times New Roman" panose="02020603050405020304" pitchFamily="18" charset="0"/>
                <a:cs typeface="Times New Roman" panose="02020603050405020304" pitchFamily="18" charset="0"/>
              </a:rPr>
              <a:t> Шолпан – </a:t>
            </a:r>
            <a:r>
              <a:rPr lang="ru-RU" sz="2000" b="0" i="0" dirty="0" err="1">
                <a:solidFill>
                  <a:srgbClr val="030303"/>
                </a:solidFill>
                <a:effectLst/>
                <a:latin typeface="Times New Roman" panose="02020603050405020304" pitchFamily="18" charset="0"/>
                <a:cs typeface="Times New Roman" panose="02020603050405020304" pitchFamily="18" charset="0"/>
              </a:rPr>
              <a:t>планеталар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ішіндегі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ыстығы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және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жарығы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Таңда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және</a:t>
            </a:r>
            <a:r>
              <a:rPr lang="ru-RU" sz="2000" b="0" i="0" dirty="0">
                <a:solidFill>
                  <a:srgbClr val="030303"/>
                </a:solidFill>
                <a:effectLst/>
                <a:latin typeface="Times New Roman" panose="02020603050405020304" pitchFamily="18" charset="0"/>
                <a:cs typeface="Times New Roman" panose="02020603050405020304" pitchFamily="18" charset="0"/>
              </a:rPr>
              <a:t> кешке </a:t>
            </a:r>
            <a:r>
              <a:rPr lang="ru-RU" sz="2000" b="0" i="0" dirty="0" err="1">
                <a:solidFill>
                  <a:srgbClr val="030303"/>
                </a:solidFill>
                <a:effectLst/>
                <a:latin typeface="Times New Roman" panose="02020603050405020304" pitchFamily="18" charset="0"/>
                <a:cs typeface="Times New Roman" panose="02020603050405020304" pitchFamily="18" charset="0"/>
              </a:rPr>
              <a:t>көрінетіндіктен</a:t>
            </a:r>
            <a:r>
              <a:rPr lang="ru-RU" sz="2000" b="0" i="0" dirty="0">
                <a:solidFill>
                  <a:srgbClr val="030303"/>
                </a:solidFill>
                <a:effectLst/>
                <a:latin typeface="Times New Roman" panose="02020603050405020304" pitchFamily="18" charset="0"/>
                <a:cs typeface="Times New Roman" panose="02020603050405020304" pitchFamily="18" charset="0"/>
              </a:rPr>
              <a:t>, оны </a:t>
            </a:r>
            <a:r>
              <a:rPr lang="ru-RU" sz="2000" b="0" i="0" dirty="0" err="1">
                <a:solidFill>
                  <a:srgbClr val="030303"/>
                </a:solidFill>
                <a:effectLst/>
                <a:latin typeface="Times New Roman" panose="02020603050405020304" pitchFamily="18" charset="0"/>
                <a:cs typeface="Times New Roman" panose="02020603050405020304" pitchFamily="18" charset="0"/>
              </a:rPr>
              <a:t>таңғы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жұлдыз</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немесе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кешкі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жұлдыз</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деп</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атайды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жүйесіндегі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үшінші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ғаламшар</a:t>
            </a:r>
            <a:r>
              <a:rPr lang="ru-RU" sz="2000" b="0" i="0" dirty="0">
                <a:solidFill>
                  <a:srgbClr val="030303"/>
                </a:solidFill>
                <a:effectLst/>
                <a:latin typeface="Times New Roman" panose="02020603050405020304" pitchFamily="18" charset="0"/>
                <a:cs typeface="Times New Roman" panose="02020603050405020304" pitchFamily="18" charset="0"/>
              </a:rPr>
              <a:t> – </a:t>
            </a:r>
            <a:r>
              <a:rPr lang="ru-RU" sz="2000" b="0" i="0" dirty="0" err="1">
                <a:solidFill>
                  <a:srgbClr val="030303"/>
                </a:solidFill>
                <a:effectLst/>
                <a:latin typeface="Times New Roman" panose="02020603050405020304" pitchFamily="18" charset="0"/>
                <a:cs typeface="Times New Roman" panose="02020603050405020304" pitchFamily="18" charset="0"/>
              </a:rPr>
              <a:t>біздің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планетамыз</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Жер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Жер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бетінің</a:t>
            </a:r>
            <a:r>
              <a:rPr lang="ru-RU" sz="2000" b="0" i="0" dirty="0">
                <a:solidFill>
                  <a:srgbClr val="030303"/>
                </a:solidFill>
                <a:effectLst/>
                <a:latin typeface="Times New Roman" panose="02020603050405020304" pitchFamily="18" charset="0"/>
                <a:cs typeface="Times New Roman" panose="02020603050405020304" pitchFamily="18" charset="0"/>
              </a:rPr>
              <a:t> 70 </a:t>
            </a:r>
            <a:r>
              <a:rPr lang="ru-RU" sz="2000" b="0" i="0" dirty="0" err="1">
                <a:solidFill>
                  <a:srgbClr val="030303"/>
                </a:solidFill>
                <a:effectLst/>
                <a:latin typeface="Times New Roman" panose="02020603050405020304" pitchFamily="18" charset="0"/>
                <a:cs typeface="Times New Roman" panose="02020603050405020304" pitchFamily="18" charset="0"/>
              </a:rPr>
              <a:t>проценттейін</a:t>
            </a:r>
            <a:r>
              <a:rPr lang="ru-RU" sz="2000" b="0" i="0" dirty="0">
                <a:solidFill>
                  <a:srgbClr val="030303"/>
                </a:solidFill>
                <a:effectLst/>
                <a:latin typeface="Times New Roman" panose="02020603050405020304" pitchFamily="18" charset="0"/>
                <a:cs typeface="Times New Roman" panose="02020603050405020304" pitchFamily="18" charset="0"/>
              </a:rPr>
              <a:t> су </a:t>
            </a:r>
            <a:r>
              <a:rPr lang="ru-RU" sz="2000" b="0" i="0" dirty="0" err="1">
                <a:solidFill>
                  <a:srgbClr val="030303"/>
                </a:solidFill>
                <a:effectLst/>
                <a:latin typeface="Times New Roman" panose="02020603050405020304" pitchFamily="18" charset="0"/>
                <a:cs typeface="Times New Roman" panose="02020603050405020304" pitchFamily="18" charset="0"/>
              </a:rPr>
              <a:t>алып</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жатыр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сондықтан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Жерді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көгілдір</a:t>
            </a:r>
            <a:r>
              <a:rPr lang="ru-RU" sz="2000" b="0" i="0" dirty="0">
                <a:solidFill>
                  <a:srgbClr val="030303"/>
                </a:solidFill>
                <a:effectLst/>
                <a:latin typeface="Times New Roman" panose="02020603050405020304" pitchFamily="18" charset="0"/>
                <a:cs typeface="Times New Roman" panose="02020603050405020304" pitchFamily="18" charset="0"/>
              </a:rPr>
              <a:t> планета </a:t>
            </a:r>
            <a:r>
              <a:rPr lang="ru-RU" sz="2000" b="0" i="0" dirty="0" err="1">
                <a:solidFill>
                  <a:srgbClr val="030303"/>
                </a:solidFill>
                <a:effectLst/>
                <a:latin typeface="Times New Roman" panose="02020603050405020304" pitchFamily="18" charset="0"/>
                <a:cs typeface="Times New Roman" panose="02020603050405020304" pitchFamily="18" charset="0"/>
              </a:rPr>
              <a:t>деп</a:t>
            </a:r>
            <a:r>
              <a:rPr lang="ru-RU" sz="2000" b="0" i="0" dirty="0">
                <a:solidFill>
                  <a:srgbClr val="030303"/>
                </a:solidFill>
                <a:effectLst/>
                <a:latin typeface="Times New Roman" panose="02020603050405020304" pitchFamily="18" charset="0"/>
                <a:cs typeface="Times New Roman" panose="02020603050405020304" pitchFamily="18" charset="0"/>
              </a:rPr>
              <a:t> те </a:t>
            </a:r>
            <a:r>
              <a:rPr lang="ru-RU" sz="2000" b="0" i="0" dirty="0" err="1">
                <a:solidFill>
                  <a:srgbClr val="030303"/>
                </a:solidFill>
                <a:effectLst/>
                <a:latin typeface="Times New Roman" panose="02020603050405020304" pitchFamily="18" charset="0"/>
                <a:cs typeface="Times New Roman" panose="02020603050405020304" pitchFamily="18" charset="0"/>
              </a:rPr>
              <a:t>атайды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Ол</a:t>
            </a:r>
            <a:r>
              <a:rPr lang="ru-RU" sz="2000" b="0" i="0" dirty="0">
                <a:solidFill>
                  <a:srgbClr val="030303"/>
                </a:solidFill>
                <a:effectLst/>
                <a:latin typeface="Times New Roman" panose="02020603050405020304" pitchFamily="18" charset="0"/>
                <a:cs typeface="Times New Roman" panose="02020603050405020304" pitchFamily="18" charset="0"/>
              </a:rPr>
              <a:t> – </a:t>
            </a:r>
            <a:r>
              <a:rPr lang="ru-RU" sz="2000" b="0" i="0" dirty="0" err="1">
                <a:solidFill>
                  <a:srgbClr val="030303"/>
                </a:solidFill>
                <a:effectLst/>
                <a:latin typeface="Times New Roman" panose="02020603050405020304" pitchFamily="18" charset="0"/>
                <a:cs typeface="Times New Roman" panose="02020603050405020304" pitchFamily="18" charset="0"/>
              </a:rPr>
              <a:t>тіршілік</a:t>
            </a:r>
            <a:r>
              <a:rPr lang="ru-RU" sz="2000" b="0" i="0" dirty="0">
                <a:solidFill>
                  <a:srgbClr val="030303"/>
                </a:solidFill>
                <a:effectLst/>
                <a:latin typeface="Times New Roman" panose="02020603050405020304" pitchFamily="18" charset="0"/>
                <a:cs typeface="Times New Roman" panose="02020603050405020304" pitchFamily="18" charset="0"/>
              </a:rPr>
              <a:t> бар </a:t>
            </a:r>
            <a:r>
              <a:rPr lang="ru-RU" sz="2000" b="0" i="0" dirty="0" err="1">
                <a:solidFill>
                  <a:srgbClr val="030303"/>
                </a:solidFill>
                <a:effectLst/>
                <a:latin typeface="Times New Roman" panose="02020603050405020304" pitchFamily="18" charset="0"/>
                <a:cs typeface="Times New Roman" panose="02020603050405020304" pitchFamily="18" charset="0"/>
              </a:rPr>
              <a:t>екені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белгілі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жалғыз</a:t>
            </a:r>
            <a:r>
              <a:rPr lang="ru-RU" sz="2000" b="0" i="0" dirty="0">
                <a:solidFill>
                  <a:srgbClr val="030303"/>
                </a:solidFill>
                <a:effectLst/>
                <a:latin typeface="Times New Roman" panose="02020603050405020304" pitchFamily="18" charset="0"/>
                <a:cs typeface="Times New Roman" panose="02020603050405020304" pitchFamily="18" charset="0"/>
              </a:rPr>
              <a:t> планета. </a:t>
            </a:r>
            <a:r>
              <a:rPr lang="ru-RU" sz="2000" b="0" i="0" dirty="0" err="1">
                <a:solidFill>
                  <a:srgbClr val="030303"/>
                </a:solidFill>
                <a:effectLst/>
                <a:latin typeface="Times New Roman" panose="02020603050405020304" pitchFamily="18" charset="0"/>
                <a:cs typeface="Times New Roman" panose="02020603050405020304" pitchFamily="18" charset="0"/>
              </a:rPr>
              <a:t>Төртінші</a:t>
            </a:r>
            <a:r>
              <a:rPr lang="ru-RU" sz="2000" b="0" i="0" dirty="0">
                <a:solidFill>
                  <a:srgbClr val="030303"/>
                </a:solidFill>
                <a:effectLst/>
                <a:latin typeface="Times New Roman" panose="02020603050405020304" pitchFamily="18" charset="0"/>
                <a:cs typeface="Times New Roman" panose="02020603050405020304" pitchFamily="18" charset="0"/>
              </a:rPr>
              <a:t> планета – Марс. </a:t>
            </a:r>
            <a:r>
              <a:rPr lang="ru-RU" sz="2000" b="0" i="0" dirty="0" err="1">
                <a:solidFill>
                  <a:srgbClr val="030303"/>
                </a:solidFill>
                <a:effectLst/>
                <a:latin typeface="Times New Roman" panose="02020603050405020304" pitchFamily="18" charset="0"/>
                <a:cs typeface="Times New Roman" panose="02020603050405020304" pitchFamily="18" charset="0"/>
              </a:rPr>
              <a:t>Ол</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Қызыл</a:t>
            </a:r>
            <a:r>
              <a:rPr lang="ru-RU" sz="2000" b="0" i="0" dirty="0">
                <a:solidFill>
                  <a:srgbClr val="030303"/>
                </a:solidFill>
                <a:effectLst/>
                <a:latin typeface="Times New Roman" panose="02020603050405020304" pitchFamily="18" charset="0"/>
                <a:cs typeface="Times New Roman" panose="02020603050405020304" pitchFamily="18" charset="0"/>
              </a:rPr>
              <a:t> планета </a:t>
            </a:r>
            <a:r>
              <a:rPr lang="ru-RU" sz="2000" b="0" i="0" dirty="0" err="1">
                <a:solidFill>
                  <a:srgbClr val="030303"/>
                </a:solidFill>
                <a:effectLst/>
                <a:latin typeface="Times New Roman" panose="02020603050405020304" pitchFamily="18" charset="0"/>
                <a:cs typeface="Times New Roman" panose="02020603050405020304" pitchFamily="18" charset="0"/>
              </a:rPr>
              <a:t>ретінде</a:t>
            </a:r>
            <a:r>
              <a:rPr lang="ru-RU" sz="2000" b="0" i="0" dirty="0">
                <a:solidFill>
                  <a:srgbClr val="030303"/>
                </a:solidFill>
                <a:effectLst/>
                <a:latin typeface="Times New Roman" panose="02020603050405020304" pitchFamily="18" charset="0"/>
                <a:cs typeface="Times New Roman" panose="02020603050405020304" pitchFamily="18" charset="0"/>
              </a:rPr>
              <a:t> де </a:t>
            </a:r>
            <a:r>
              <a:rPr lang="ru-RU" sz="2000" b="0" i="0" dirty="0" err="1">
                <a:solidFill>
                  <a:srgbClr val="030303"/>
                </a:solidFill>
                <a:effectLst/>
                <a:latin typeface="Times New Roman" panose="02020603050405020304" pitchFamily="18" charset="0"/>
                <a:cs typeface="Times New Roman" panose="02020603050405020304" pitchFamily="18" charset="0"/>
              </a:rPr>
              <a:t>белгілі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өйткені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онда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қызыл</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түсті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топырақ</a:t>
            </a:r>
            <a:r>
              <a:rPr lang="ru-RU" sz="2000" b="0" i="0" dirty="0">
                <a:solidFill>
                  <a:srgbClr val="030303"/>
                </a:solidFill>
                <a:effectLst/>
                <a:latin typeface="Times New Roman" panose="02020603050405020304" pitchFamily="18" charset="0"/>
                <a:cs typeface="Times New Roman" panose="02020603050405020304" pitchFamily="18" charset="0"/>
              </a:rPr>
              <a:t> пен тау </a:t>
            </a:r>
            <a:r>
              <a:rPr lang="ru-RU" sz="2000" b="0" i="0" dirty="0" err="1">
                <a:solidFill>
                  <a:srgbClr val="030303"/>
                </a:solidFill>
                <a:effectLst/>
                <a:latin typeface="Times New Roman" panose="02020603050405020304" pitchFamily="18" charset="0"/>
                <a:cs typeface="Times New Roman" panose="02020603050405020304" pitchFamily="18" charset="0"/>
              </a:rPr>
              <a:t>жыныстары</a:t>
            </a:r>
            <a:r>
              <a:rPr lang="ru-RU" sz="2000" b="0" i="0" dirty="0">
                <a:solidFill>
                  <a:srgbClr val="030303"/>
                </a:solidFill>
                <a:effectLst/>
                <a:latin typeface="Times New Roman" panose="02020603050405020304" pitchFamily="18" charset="0"/>
                <a:cs typeface="Times New Roman" panose="02020603050405020304" pitchFamily="18" charset="0"/>
              </a:rPr>
              <a:t> бар. </a:t>
            </a:r>
            <a:r>
              <a:rPr lang="ru-RU" sz="2000" b="0" i="0" dirty="0" err="1">
                <a:solidFill>
                  <a:srgbClr val="030303"/>
                </a:solidFill>
                <a:effectLst/>
                <a:latin typeface="Times New Roman" panose="02020603050405020304" pitchFamily="18" charset="0"/>
                <a:cs typeface="Times New Roman" panose="02020603050405020304" pitchFamily="18" charset="0"/>
              </a:rPr>
              <a:t>Бесінші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және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жүйесіндегі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үлкен</a:t>
            </a:r>
            <a:r>
              <a:rPr lang="ru-RU" sz="2000" b="0" i="0" dirty="0">
                <a:solidFill>
                  <a:srgbClr val="030303"/>
                </a:solidFill>
                <a:effectLst/>
                <a:latin typeface="Times New Roman" panose="02020603050405020304" pitchFamily="18" charset="0"/>
                <a:cs typeface="Times New Roman" panose="02020603050405020304" pitchFamily="18" charset="0"/>
              </a:rPr>
              <a:t> планета – Юпитер. </a:t>
            </a:r>
            <a:r>
              <a:rPr lang="ru-RU" sz="2000" b="0" i="0" dirty="0" err="1">
                <a:solidFill>
                  <a:srgbClr val="030303"/>
                </a:solidFill>
                <a:effectLst/>
                <a:latin typeface="Times New Roman" panose="02020603050405020304" pitchFamily="18" charset="0"/>
                <a:cs typeface="Times New Roman" panose="02020603050405020304" pitchFamily="18" charset="0"/>
              </a:rPr>
              <a:t>Оның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алыптығы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сонша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оның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ішіне</a:t>
            </a:r>
            <a:r>
              <a:rPr lang="ru-RU" sz="2000" b="0" i="0" dirty="0">
                <a:solidFill>
                  <a:srgbClr val="030303"/>
                </a:solidFill>
                <a:effectLst/>
                <a:latin typeface="Times New Roman" panose="02020603050405020304" pitchFamily="18" charset="0"/>
                <a:cs typeface="Times New Roman" panose="02020603050405020304" pitchFamily="18" charset="0"/>
              </a:rPr>
              <a:t> 1300 </a:t>
            </a:r>
            <a:r>
              <a:rPr lang="ru-RU" sz="2000" b="0" i="0" dirty="0" err="1">
                <a:solidFill>
                  <a:srgbClr val="030303"/>
                </a:solidFill>
                <a:effectLst/>
                <a:latin typeface="Times New Roman" panose="02020603050405020304" pitchFamily="18" charset="0"/>
                <a:cs typeface="Times New Roman" panose="02020603050405020304" pitchFamily="18" charset="0"/>
              </a:rPr>
              <a:t>Жер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сыйып</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кетеді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Алтыншы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ғаламшар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яғни</a:t>
            </a:r>
            <a:r>
              <a:rPr lang="ru-RU" sz="2000" b="0" i="0" dirty="0">
                <a:solidFill>
                  <a:srgbClr val="030303"/>
                </a:solidFill>
                <a:effectLst/>
                <a:latin typeface="Times New Roman" panose="02020603050405020304" pitchFamily="18" charset="0"/>
                <a:cs typeface="Times New Roman" panose="02020603050405020304" pitchFamily="18" charset="0"/>
              </a:rPr>
              <a:t> Сатурн – </a:t>
            </a:r>
            <a:r>
              <a:rPr lang="ru-RU" sz="2000" b="0" i="0" dirty="0" err="1">
                <a:solidFill>
                  <a:srgbClr val="030303"/>
                </a:solidFill>
                <a:effectLst/>
                <a:latin typeface="Times New Roman" panose="02020603050405020304" pitchFamily="18" charset="0"/>
                <a:cs typeface="Times New Roman" panose="02020603050405020304" pitchFamily="18" charset="0"/>
              </a:rPr>
              <a:t>Күн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жүйесіндегі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үлкендігі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екінші</a:t>
            </a:r>
            <a:r>
              <a:rPr lang="ru-RU" sz="2000" b="0" i="0" dirty="0">
                <a:solidFill>
                  <a:srgbClr val="030303"/>
                </a:solidFill>
                <a:effectLst/>
                <a:latin typeface="Times New Roman" panose="02020603050405020304" pitchFamily="18" charset="0"/>
                <a:cs typeface="Times New Roman" panose="02020603050405020304" pitchFamily="18" charset="0"/>
              </a:rPr>
              <a:t> планета. </a:t>
            </a:r>
            <a:r>
              <a:rPr lang="ru-RU" sz="2000" b="0" i="0" dirty="0" err="1">
                <a:solidFill>
                  <a:srgbClr val="030303"/>
                </a:solidFill>
                <a:effectLst/>
                <a:latin typeface="Times New Roman" panose="02020603050405020304" pitchFamily="18" charset="0"/>
                <a:cs typeface="Times New Roman" panose="02020603050405020304" pitchFamily="18" charset="0"/>
              </a:rPr>
              <a:t>Ол</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сарғыш</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түсті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Оның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айналасында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мұз</a:t>
            </a:r>
            <a:r>
              <a:rPr lang="ru-RU" sz="2000" b="0" i="0" dirty="0">
                <a:solidFill>
                  <a:srgbClr val="030303"/>
                </a:solidFill>
                <a:effectLst/>
                <a:latin typeface="Times New Roman" panose="02020603050405020304" pitchFamily="18" charset="0"/>
                <a:cs typeface="Times New Roman" panose="02020603050405020304" pitchFamily="18" charset="0"/>
              </a:rPr>
              <a:t> бен </a:t>
            </a:r>
            <a:r>
              <a:rPr lang="ru-RU" sz="2000" b="0" i="0" dirty="0" err="1">
                <a:solidFill>
                  <a:srgbClr val="030303"/>
                </a:solidFill>
                <a:effectLst/>
                <a:latin typeface="Times New Roman" panose="02020603050405020304" pitchFamily="18" charset="0"/>
                <a:cs typeface="Times New Roman" panose="02020603050405020304" pitchFamily="18" charset="0"/>
              </a:rPr>
              <a:t>тозаңнан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тұратын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әдемі</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сақиналар</a:t>
            </a:r>
            <a:r>
              <a:rPr lang="ru-RU" sz="2000" b="0" i="0" dirty="0">
                <a:solidFill>
                  <a:srgbClr val="030303"/>
                </a:solidFill>
                <a:effectLst/>
                <a:latin typeface="Times New Roman" panose="02020603050405020304" pitchFamily="18" charset="0"/>
                <a:cs typeface="Times New Roman" panose="02020603050405020304" pitchFamily="18" charset="0"/>
              </a:rPr>
              <a:t> бар. </a:t>
            </a:r>
            <a:r>
              <a:rPr lang="ru-RU" sz="2000" b="0" i="0" dirty="0" err="1">
                <a:solidFill>
                  <a:srgbClr val="030303"/>
                </a:solidFill>
                <a:effectLst/>
                <a:latin typeface="Times New Roman" panose="02020603050405020304" pitchFamily="18" charset="0"/>
                <a:cs typeface="Times New Roman" panose="02020603050405020304" pitchFamily="18" charset="0"/>
              </a:rPr>
              <a:t>Жетінші</a:t>
            </a:r>
            <a:r>
              <a:rPr lang="ru-RU" sz="2000" b="0" i="0" dirty="0">
                <a:solidFill>
                  <a:srgbClr val="030303"/>
                </a:solidFill>
                <a:effectLst/>
                <a:latin typeface="Times New Roman" panose="02020603050405020304" pitchFamily="18" charset="0"/>
                <a:cs typeface="Times New Roman" panose="02020603050405020304" pitchFamily="18" charset="0"/>
              </a:rPr>
              <a:t> планета – Уран. </a:t>
            </a:r>
            <a:r>
              <a:rPr lang="ru-RU" sz="2000" b="0" i="0" dirty="0" err="1">
                <a:solidFill>
                  <a:srgbClr val="030303"/>
                </a:solidFill>
                <a:effectLst/>
                <a:latin typeface="Times New Roman" panose="02020603050405020304" pitchFamily="18" charset="0"/>
                <a:cs typeface="Times New Roman" panose="02020603050405020304" pitchFamily="18" charset="0"/>
              </a:rPr>
              <a:t>Бұл</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ғаламшарды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қалың</a:t>
            </a:r>
            <a:r>
              <a:rPr lang="ru-RU" sz="2000" b="0" i="0" dirty="0">
                <a:solidFill>
                  <a:srgbClr val="030303"/>
                </a:solidFill>
                <a:effectLst/>
                <a:latin typeface="Times New Roman" panose="02020603050405020304" pitchFamily="18" charset="0"/>
                <a:cs typeface="Times New Roman" panose="02020603050405020304" pitchFamily="18" charset="0"/>
              </a:rPr>
              <a:t> газ </a:t>
            </a:r>
            <a:r>
              <a:rPr lang="ru-RU" sz="2000" b="0" i="0" dirty="0" err="1">
                <a:solidFill>
                  <a:srgbClr val="030303"/>
                </a:solidFill>
                <a:effectLst/>
                <a:latin typeface="Times New Roman" panose="02020603050405020304" pitchFamily="18" charset="0"/>
                <a:cs typeface="Times New Roman" panose="02020603050405020304" pitchFamily="18" charset="0"/>
              </a:rPr>
              <a:t>қабаты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жауып</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жатыр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Сегізінші</a:t>
            </a:r>
            <a:r>
              <a:rPr lang="ru-RU" sz="2000" b="0" i="0" dirty="0">
                <a:solidFill>
                  <a:srgbClr val="030303"/>
                </a:solidFill>
                <a:effectLst/>
                <a:latin typeface="Times New Roman" panose="02020603050405020304" pitchFamily="18" charset="0"/>
                <a:cs typeface="Times New Roman" panose="02020603050405020304" pitchFamily="18" charset="0"/>
              </a:rPr>
              <a:t> планета – Нептун. </a:t>
            </a:r>
            <a:r>
              <a:rPr lang="ru-RU" sz="2000" b="0" i="0" dirty="0" err="1">
                <a:solidFill>
                  <a:srgbClr val="030303"/>
                </a:solidFill>
                <a:effectLst/>
                <a:latin typeface="Times New Roman" panose="02020603050405020304" pitchFamily="18" charset="0"/>
                <a:cs typeface="Times New Roman" panose="02020603050405020304" pitchFamily="18" charset="0"/>
              </a:rPr>
              <a:t>Бұл</a:t>
            </a:r>
            <a:r>
              <a:rPr lang="ru-RU" sz="2000" b="0" i="0" dirty="0">
                <a:solidFill>
                  <a:srgbClr val="030303"/>
                </a:solidFill>
                <a:effectLst/>
                <a:latin typeface="Times New Roman" panose="02020603050405020304" pitchFamily="18" charset="0"/>
                <a:cs typeface="Times New Roman" panose="02020603050405020304" pitchFamily="18" charset="0"/>
              </a:rPr>
              <a:t> планета </a:t>
            </a:r>
            <a:r>
              <a:rPr lang="ru-RU" sz="2000" b="0" i="0" dirty="0" err="1">
                <a:solidFill>
                  <a:srgbClr val="030303"/>
                </a:solidFill>
                <a:effectLst/>
                <a:latin typeface="Times New Roman" panose="02020603050405020304" pitchFamily="18" charset="0"/>
                <a:cs typeface="Times New Roman" panose="02020603050405020304" pitchFamily="18" charset="0"/>
              </a:rPr>
              <a:t>Күннен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ең</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қашық</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орналасқандықтан</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ондағы</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суық</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желдер</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өте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күшті</a:t>
            </a:r>
            <a:r>
              <a:rPr lang="ru-RU" sz="2000" b="0" i="0" dirty="0">
                <a:solidFill>
                  <a:srgbClr val="030303"/>
                </a:solidFill>
                <a:effectLst/>
                <a:latin typeface="Times New Roman" panose="02020603050405020304" pitchFamily="18" charset="0"/>
                <a:cs typeface="Times New Roman" panose="02020603050405020304" pitchFamily="18" charset="0"/>
              </a:rPr>
              <a:t>. </a:t>
            </a:r>
          </a:p>
          <a:p>
            <a:pPr algn="just"/>
            <a:r>
              <a:rPr lang="ru-RU" sz="2000" b="0" i="0" dirty="0" err="1">
                <a:solidFill>
                  <a:srgbClr val="030303"/>
                </a:solidFill>
                <a:effectLst/>
                <a:latin typeface="Times New Roman" panose="02020603050405020304" pitchFamily="18" charset="0"/>
                <a:cs typeface="Times New Roman" panose="02020603050405020304" pitchFamily="18" charset="0"/>
              </a:rPr>
              <a:t>Түпнұсқа</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en-US" sz="2000" b="0" i="0" dirty="0">
                <a:effectLst/>
                <a:latin typeface="Times New Roman" panose="02020603050405020304" pitchFamily="18" charset="0"/>
                <a:cs typeface="Times New Roman" panose="02020603050405020304" pitchFamily="18" charset="0"/>
                <a:hlinkClick r:id="rId2"/>
              </a:rPr>
              <a:t>https://youtu.be/RJ2bQWH6GCM</a:t>
            </a:r>
            <a:r>
              <a:rPr lang="en-US"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Қазақшалаған</a:t>
            </a:r>
            <a:r>
              <a:rPr lang="ru-RU" sz="2000" b="0" i="0" dirty="0">
                <a:solidFill>
                  <a:srgbClr val="030303"/>
                </a:solidFill>
                <a:effectLst/>
                <a:latin typeface="Times New Roman" panose="02020603050405020304" pitchFamily="18" charset="0"/>
                <a:cs typeface="Times New Roman" panose="02020603050405020304" pitchFamily="18" charset="0"/>
              </a:rPr>
              <a:t> "Физика </a:t>
            </a:r>
            <a:r>
              <a:rPr lang="ru-RU" sz="2000" b="0" i="0" dirty="0" err="1">
                <a:solidFill>
                  <a:srgbClr val="030303"/>
                </a:solidFill>
                <a:effectLst/>
                <a:latin typeface="Times New Roman" panose="02020603050405020304" pitchFamily="18" charset="0"/>
                <a:cs typeface="Times New Roman" panose="02020603050405020304" pitchFamily="18" charset="0"/>
              </a:rPr>
              <a:t>және</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Ғарыш</a:t>
            </a:r>
            <a:r>
              <a:rPr lang="ru-RU" sz="2000" b="0" i="0" dirty="0">
                <a:solidFill>
                  <a:srgbClr val="030303"/>
                </a:solidFill>
                <a:effectLst/>
                <a:latin typeface="Times New Roman" panose="02020603050405020304" pitchFamily="18" charset="0"/>
                <a:cs typeface="Times New Roman" panose="02020603050405020304" pitchFamily="18" charset="0"/>
              </a:rPr>
              <a:t>" </a:t>
            </a:r>
            <a:r>
              <a:rPr lang="ru-RU" sz="2000" b="0" i="0" dirty="0" err="1">
                <a:solidFill>
                  <a:srgbClr val="030303"/>
                </a:solidFill>
                <a:effectLst/>
                <a:latin typeface="Times New Roman" panose="02020603050405020304" pitchFamily="18" charset="0"/>
                <a:cs typeface="Times New Roman" panose="02020603050405020304" pitchFamily="18" charset="0"/>
              </a:rPr>
              <a:t>арнасы</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9360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9921" y="2658291"/>
            <a:ext cx="2416629" cy="1541417"/>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p:nvSpPr>
        <p:spPr>
          <a:xfrm>
            <a:off x="538566" y="2862806"/>
            <a:ext cx="2364750" cy="830997"/>
          </a:xfrm>
          <a:prstGeom prst="rect">
            <a:avLst/>
          </a:prstGeom>
        </p:spPr>
        <p:txBody>
          <a:bodyPr wrap="none">
            <a:spAutoFit/>
          </a:bodyPr>
          <a:lstStyle/>
          <a:p>
            <a:pPr algn="ctr"/>
            <a:r>
              <a:rPr lang="kk-KZ" sz="2400" dirty="0">
                <a:solidFill>
                  <a:srgbClr val="002060"/>
                </a:solidFill>
              </a:rPr>
              <a:t>Күн астындағы </a:t>
            </a:r>
          </a:p>
          <a:p>
            <a:pPr algn="ctr"/>
            <a:r>
              <a:rPr lang="kk-KZ" sz="2400" dirty="0">
                <a:solidFill>
                  <a:srgbClr val="002060"/>
                </a:solidFill>
              </a:rPr>
              <a:t>ғаламшарлар</a:t>
            </a:r>
            <a:endParaRPr lang="ru-RU" sz="2400" dirty="0">
              <a:solidFill>
                <a:srgbClr val="002060"/>
              </a:solidFill>
            </a:endParaRPr>
          </a:p>
        </p:txBody>
      </p:sp>
      <p:sp>
        <p:nvSpPr>
          <p:cNvPr id="5" name="Прямоугольник 4"/>
          <p:cNvSpPr/>
          <p:nvPr/>
        </p:nvSpPr>
        <p:spPr>
          <a:xfrm>
            <a:off x="3405961" y="1279793"/>
            <a:ext cx="1925973" cy="662843"/>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3360129" y="2070274"/>
            <a:ext cx="1941451"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Прямоугольник 10"/>
          <p:cNvSpPr/>
          <p:nvPr/>
        </p:nvSpPr>
        <p:spPr>
          <a:xfrm>
            <a:off x="3375607" y="3158573"/>
            <a:ext cx="1925973"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2" name="Прямоугольник 11"/>
          <p:cNvSpPr/>
          <p:nvPr/>
        </p:nvSpPr>
        <p:spPr>
          <a:xfrm>
            <a:off x="3331248" y="4098001"/>
            <a:ext cx="1925973" cy="726679"/>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3" name="Прямоугольник 12"/>
          <p:cNvSpPr/>
          <p:nvPr/>
        </p:nvSpPr>
        <p:spPr>
          <a:xfrm>
            <a:off x="3331248" y="4983719"/>
            <a:ext cx="1925973" cy="726680"/>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5" name="Прямоугольник 14"/>
          <p:cNvSpPr/>
          <p:nvPr/>
        </p:nvSpPr>
        <p:spPr>
          <a:xfrm>
            <a:off x="5763803" y="3158573"/>
            <a:ext cx="5652704"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7" name="Прямоугольник 16"/>
          <p:cNvSpPr/>
          <p:nvPr/>
        </p:nvSpPr>
        <p:spPr>
          <a:xfrm>
            <a:off x="5756364" y="4127421"/>
            <a:ext cx="5706764" cy="720049"/>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 name="Прямоугольник 17"/>
          <p:cNvSpPr/>
          <p:nvPr/>
        </p:nvSpPr>
        <p:spPr>
          <a:xfrm>
            <a:off x="5756364" y="2070274"/>
            <a:ext cx="5706765"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p:cNvSpPr/>
          <p:nvPr/>
        </p:nvSpPr>
        <p:spPr>
          <a:xfrm>
            <a:off x="5756365" y="1255742"/>
            <a:ext cx="5706765" cy="707887"/>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0" name="Прямоугольник 19"/>
          <p:cNvSpPr/>
          <p:nvPr/>
        </p:nvSpPr>
        <p:spPr>
          <a:xfrm>
            <a:off x="5763803" y="4965070"/>
            <a:ext cx="5699326" cy="750816"/>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cxnSp>
        <p:nvCxnSpPr>
          <p:cNvPr id="9" name="Прямая со стрелкой 8"/>
          <p:cNvCxnSpPr>
            <a:stCxn id="3" idx="3"/>
          </p:cNvCxnSpPr>
          <p:nvPr/>
        </p:nvCxnSpPr>
        <p:spPr>
          <a:xfrm flipV="1">
            <a:off x="2886550" y="1610522"/>
            <a:ext cx="478971" cy="1818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Прямоугольник 39"/>
          <p:cNvSpPr/>
          <p:nvPr/>
        </p:nvSpPr>
        <p:spPr>
          <a:xfrm>
            <a:off x="5763803" y="5951086"/>
            <a:ext cx="5699326" cy="750817"/>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1" name="Прямоугольник 40"/>
          <p:cNvSpPr/>
          <p:nvPr/>
        </p:nvSpPr>
        <p:spPr>
          <a:xfrm>
            <a:off x="3364622" y="5977591"/>
            <a:ext cx="1925973" cy="719212"/>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cxnSp>
        <p:nvCxnSpPr>
          <p:cNvPr id="227" name="Прямая со стрелкой 226"/>
          <p:cNvCxnSpPr>
            <a:stCxn id="3" idx="3"/>
          </p:cNvCxnSpPr>
          <p:nvPr/>
        </p:nvCxnSpPr>
        <p:spPr>
          <a:xfrm flipV="1">
            <a:off x="2886550" y="2618330"/>
            <a:ext cx="478971" cy="810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9" name="Прямая со стрелкой 228"/>
          <p:cNvCxnSpPr>
            <a:stCxn id="3" idx="3"/>
          </p:cNvCxnSpPr>
          <p:nvPr/>
        </p:nvCxnSpPr>
        <p:spPr>
          <a:xfrm flipV="1">
            <a:off x="2886550" y="3422131"/>
            <a:ext cx="478971" cy="68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1" name="Прямая со стрелкой 230"/>
          <p:cNvCxnSpPr>
            <a:stCxn id="3" idx="3"/>
          </p:cNvCxnSpPr>
          <p:nvPr/>
        </p:nvCxnSpPr>
        <p:spPr>
          <a:xfrm>
            <a:off x="2886550" y="3429000"/>
            <a:ext cx="478971" cy="770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5" name="Прямая со стрелкой 234"/>
          <p:cNvCxnSpPr>
            <a:stCxn id="3" idx="3"/>
          </p:cNvCxnSpPr>
          <p:nvPr/>
        </p:nvCxnSpPr>
        <p:spPr>
          <a:xfrm>
            <a:off x="2886550" y="3429000"/>
            <a:ext cx="478971" cy="1785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7" name="Прямая со стрелкой 236"/>
          <p:cNvCxnSpPr>
            <a:stCxn id="3" idx="3"/>
          </p:cNvCxnSpPr>
          <p:nvPr/>
        </p:nvCxnSpPr>
        <p:spPr>
          <a:xfrm>
            <a:off x="2886550" y="3429000"/>
            <a:ext cx="478971" cy="27381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30" name="Таблица 29">
            <a:extLst>
              <a:ext uri="{FF2B5EF4-FFF2-40B4-BE49-F238E27FC236}">
                <a16:creationId xmlns:a16="http://schemas.microsoft.com/office/drawing/2014/main" id="{80303109-BCF2-4BCA-9842-9833E0379E3F}"/>
              </a:ext>
            </a:extLst>
          </p:cNvPr>
          <p:cNvGraphicFramePr>
            <a:graphicFrameLocks noGrp="1"/>
          </p:cNvGraphicFramePr>
          <p:nvPr/>
        </p:nvGraphicFramePr>
        <p:xfrm>
          <a:off x="2756452" y="103950"/>
          <a:ext cx="8841273" cy="1076706"/>
        </p:xfrm>
        <a:graphic>
          <a:graphicData uri="http://schemas.openxmlformats.org/drawingml/2006/table">
            <a:tbl>
              <a:tblPr>
                <a:tableStyleId>{5C22544A-7EE6-4342-B048-85BDC9FD1C3A}</a:tableStyleId>
              </a:tblPr>
              <a:tblGrid>
                <a:gridCol w="8841273">
                  <a:extLst>
                    <a:ext uri="{9D8B030D-6E8A-4147-A177-3AD203B41FA5}">
                      <a16:colId xmlns:a16="http://schemas.microsoft.com/office/drawing/2014/main" val="239479312"/>
                    </a:ext>
                  </a:extLst>
                </a:gridCol>
              </a:tblGrid>
              <a:tr h="1009282">
                <a:tc>
                  <a:txBody>
                    <a:bodyPr/>
                    <a:lstStyle/>
                    <a:p>
                      <a:pPr algn="ctr">
                        <a:lnSpc>
                          <a:spcPct val="115000"/>
                        </a:lnSpc>
                        <a:spcAft>
                          <a:spcPts val="1000"/>
                        </a:spcAft>
                      </a:pPr>
                      <a:r>
                        <a:rPr lang="kk-KZ" sz="3200" dirty="0">
                          <a:solidFill>
                            <a:srgbClr val="FF0000"/>
                          </a:solidFill>
                          <a:effectLst/>
                          <a:latin typeface="Times New Roman" panose="02020603050405020304" pitchFamily="18" charset="0"/>
                          <a:cs typeface="Times New Roman" panose="02020603050405020304" pitchFamily="18" charset="0"/>
                        </a:rPr>
                        <a:t>Мәтін мазмұны бойынша деректерді сәйкестендіріңіз. </a:t>
                      </a:r>
                      <a:endParaRPr lang="ru-RU" sz="3200" dirty="0">
                        <a:solidFill>
                          <a:srgbClr val="FF0000"/>
                        </a:solidFill>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2767812278"/>
                  </a:ext>
                </a:extLst>
              </a:tr>
            </a:tbl>
          </a:graphicData>
        </a:graphic>
      </p:graphicFrame>
      <p:sp>
        <p:nvSpPr>
          <p:cNvPr id="2" name="TextBox 1">
            <a:extLst>
              <a:ext uri="{FF2B5EF4-FFF2-40B4-BE49-F238E27FC236}">
                <a16:creationId xmlns:a16="http://schemas.microsoft.com/office/drawing/2014/main" id="{94CE2363-DECA-4083-9F72-FD5DB00CC199}"/>
              </a:ext>
            </a:extLst>
          </p:cNvPr>
          <p:cNvSpPr txBox="1"/>
          <p:nvPr/>
        </p:nvSpPr>
        <p:spPr>
          <a:xfrm>
            <a:off x="3589418" y="1363080"/>
            <a:ext cx="1467393"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Сатурн</a:t>
            </a:r>
            <a:endParaRPr lang="ru-RU" sz="2800" dirty="0"/>
          </a:p>
        </p:txBody>
      </p:sp>
      <p:sp>
        <p:nvSpPr>
          <p:cNvPr id="34" name="TextBox 33">
            <a:extLst>
              <a:ext uri="{FF2B5EF4-FFF2-40B4-BE49-F238E27FC236}">
                <a16:creationId xmlns:a16="http://schemas.microsoft.com/office/drawing/2014/main" id="{609A2782-9128-4C53-9917-2EFB0D7F191F}"/>
              </a:ext>
            </a:extLst>
          </p:cNvPr>
          <p:cNvSpPr txBox="1"/>
          <p:nvPr/>
        </p:nvSpPr>
        <p:spPr>
          <a:xfrm>
            <a:off x="3402519" y="2242358"/>
            <a:ext cx="1783434"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Меркурий</a:t>
            </a:r>
            <a:endParaRPr lang="ru-RU" sz="2800" dirty="0"/>
          </a:p>
        </p:txBody>
      </p:sp>
      <p:sp>
        <p:nvSpPr>
          <p:cNvPr id="14" name="TextBox 13">
            <a:extLst>
              <a:ext uri="{FF2B5EF4-FFF2-40B4-BE49-F238E27FC236}">
                <a16:creationId xmlns:a16="http://schemas.microsoft.com/office/drawing/2014/main" id="{31C529F6-6D9D-4CCC-841B-1320BF07BA47}"/>
              </a:ext>
            </a:extLst>
          </p:cNvPr>
          <p:cNvSpPr txBox="1"/>
          <p:nvPr/>
        </p:nvSpPr>
        <p:spPr>
          <a:xfrm>
            <a:off x="3539344" y="3190747"/>
            <a:ext cx="1671137" cy="523220"/>
          </a:xfrm>
          <a:prstGeom prst="rect">
            <a:avLst/>
          </a:prstGeom>
          <a:noFill/>
        </p:spPr>
        <p:txBody>
          <a:bodyPr wrap="square" rtlCol="0">
            <a:spAutoFit/>
          </a:bodyPr>
          <a:lstStyle/>
          <a:p>
            <a:r>
              <a:rPr lang="kk-KZ" sz="1800" dirty="0">
                <a:effectLst/>
                <a:latin typeface="Times New Roman" panose="02020603050405020304" pitchFamily="18" charset="0"/>
                <a:ea typeface="DengXian" panose="02010600030101010101" pitchFamily="2" charset="-122"/>
              </a:rPr>
              <a:t> </a:t>
            </a:r>
            <a:r>
              <a:rPr lang="kk-KZ" sz="2800" dirty="0">
                <a:effectLst/>
                <a:latin typeface="Times New Roman" panose="02020603050405020304" pitchFamily="18" charset="0"/>
                <a:ea typeface="DengXian" panose="02010600030101010101" pitchFamily="2" charset="-122"/>
              </a:rPr>
              <a:t>Шолпан</a:t>
            </a:r>
            <a:endParaRPr lang="ru-RU" sz="2800" dirty="0"/>
          </a:p>
        </p:txBody>
      </p:sp>
      <p:sp>
        <p:nvSpPr>
          <p:cNvPr id="16" name="TextBox 15">
            <a:extLst>
              <a:ext uri="{FF2B5EF4-FFF2-40B4-BE49-F238E27FC236}">
                <a16:creationId xmlns:a16="http://schemas.microsoft.com/office/drawing/2014/main" id="{F9E0507C-7BF6-400C-9981-B77345E28A87}"/>
              </a:ext>
            </a:extLst>
          </p:cNvPr>
          <p:cNvSpPr txBox="1"/>
          <p:nvPr/>
        </p:nvSpPr>
        <p:spPr>
          <a:xfrm>
            <a:off x="3737903" y="4098002"/>
            <a:ext cx="1290762"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Жер</a:t>
            </a:r>
            <a:endParaRPr lang="ru-RU" sz="2800" dirty="0"/>
          </a:p>
        </p:txBody>
      </p:sp>
      <p:sp>
        <p:nvSpPr>
          <p:cNvPr id="21" name="TextBox 20">
            <a:extLst>
              <a:ext uri="{FF2B5EF4-FFF2-40B4-BE49-F238E27FC236}">
                <a16:creationId xmlns:a16="http://schemas.microsoft.com/office/drawing/2014/main" id="{3AE03CAD-891B-4C46-8CAF-503B5D3A7407}"/>
              </a:ext>
            </a:extLst>
          </p:cNvPr>
          <p:cNvSpPr txBox="1"/>
          <p:nvPr/>
        </p:nvSpPr>
        <p:spPr>
          <a:xfrm>
            <a:off x="3628819" y="5010673"/>
            <a:ext cx="1191682"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Марс</a:t>
            </a:r>
            <a:endParaRPr lang="ru-RU" sz="2800" dirty="0"/>
          </a:p>
        </p:txBody>
      </p:sp>
      <p:sp>
        <p:nvSpPr>
          <p:cNvPr id="26" name="TextBox 25">
            <a:extLst>
              <a:ext uri="{FF2B5EF4-FFF2-40B4-BE49-F238E27FC236}">
                <a16:creationId xmlns:a16="http://schemas.microsoft.com/office/drawing/2014/main" id="{9BDD7FEC-7D13-4B85-9800-3FE29BFF3B42}"/>
              </a:ext>
            </a:extLst>
          </p:cNvPr>
          <p:cNvSpPr txBox="1"/>
          <p:nvPr/>
        </p:nvSpPr>
        <p:spPr>
          <a:xfrm>
            <a:off x="3708301" y="5977592"/>
            <a:ext cx="1171869"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Уран</a:t>
            </a:r>
            <a:endParaRPr lang="ru-RU" sz="2800" dirty="0"/>
          </a:p>
        </p:txBody>
      </p:sp>
      <p:sp>
        <p:nvSpPr>
          <p:cNvPr id="27" name="TextBox 26">
            <a:extLst>
              <a:ext uri="{FF2B5EF4-FFF2-40B4-BE49-F238E27FC236}">
                <a16:creationId xmlns:a16="http://schemas.microsoft.com/office/drawing/2014/main" id="{6BCF82A0-6CAC-4456-8141-164B8684A2B1}"/>
              </a:ext>
            </a:extLst>
          </p:cNvPr>
          <p:cNvSpPr txBox="1"/>
          <p:nvPr/>
        </p:nvSpPr>
        <p:spPr>
          <a:xfrm>
            <a:off x="5743658" y="6045680"/>
            <a:ext cx="5672849"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алтыншы орналасқан  ғаламшар </a:t>
            </a:r>
            <a:endParaRPr lang="ru-RU" sz="2400" dirty="0"/>
          </a:p>
        </p:txBody>
      </p:sp>
      <p:sp>
        <p:nvSpPr>
          <p:cNvPr id="28" name="TextBox 27">
            <a:extLst>
              <a:ext uri="{FF2B5EF4-FFF2-40B4-BE49-F238E27FC236}">
                <a16:creationId xmlns:a16="http://schemas.microsoft.com/office/drawing/2014/main" id="{EED2D86D-AEBB-4400-8503-C840CC1542AF}"/>
              </a:ext>
            </a:extLst>
          </p:cNvPr>
          <p:cNvSpPr txBox="1"/>
          <p:nvPr/>
        </p:nvSpPr>
        <p:spPr>
          <a:xfrm>
            <a:off x="5863374" y="3274881"/>
            <a:ext cx="5327373"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 жүйесіндегі ең кіші ғаламшар </a:t>
            </a:r>
            <a:endParaRPr lang="ru-RU" sz="2400" dirty="0"/>
          </a:p>
        </p:txBody>
      </p:sp>
      <p:sp>
        <p:nvSpPr>
          <p:cNvPr id="32" name="TextBox 31">
            <a:extLst>
              <a:ext uri="{FF2B5EF4-FFF2-40B4-BE49-F238E27FC236}">
                <a16:creationId xmlns:a16="http://schemas.microsoft.com/office/drawing/2014/main" id="{B83F0FFA-9633-416F-834A-CB928AA8E003}"/>
              </a:ext>
            </a:extLst>
          </p:cNvPr>
          <p:cNvSpPr txBox="1"/>
          <p:nvPr/>
        </p:nvSpPr>
        <p:spPr>
          <a:xfrm>
            <a:off x="5743658" y="4098001"/>
            <a:ext cx="5566806" cy="830997"/>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Жерде тұрып көруге болатын ең жарық әрі ыстық ғаламшар </a:t>
            </a:r>
            <a:endParaRPr lang="ru-RU" sz="2400" dirty="0"/>
          </a:p>
        </p:txBody>
      </p:sp>
      <p:sp>
        <p:nvSpPr>
          <p:cNvPr id="33" name="TextBox 32">
            <a:extLst>
              <a:ext uri="{FF2B5EF4-FFF2-40B4-BE49-F238E27FC236}">
                <a16:creationId xmlns:a16="http://schemas.microsoft.com/office/drawing/2014/main" id="{FAB82140-DD71-447A-938C-FA47F58964F0}"/>
              </a:ext>
            </a:extLst>
          </p:cNvPr>
          <p:cNvSpPr txBox="1"/>
          <p:nvPr/>
        </p:nvSpPr>
        <p:spPr>
          <a:xfrm>
            <a:off x="5836899" y="2198829"/>
            <a:ext cx="5473565"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үшінші тұрған  ғаламшар </a:t>
            </a:r>
            <a:endParaRPr lang="ru-RU" sz="2400" dirty="0"/>
          </a:p>
        </p:txBody>
      </p:sp>
      <p:sp>
        <p:nvSpPr>
          <p:cNvPr id="36" name="TextBox 35">
            <a:extLst>
              <a:ext uri="{FF2B5EF4-FFF2-40B4-BE49-F238E27FC236}">
                <a16:creationId xmlns:a16="http://schemas.microsoft.com/office/drawing/2014/main" id="{34BCC101-FB56-4702-88AC-92697B65EF2F}"/>
              </a:ext>
            </a:extLst>
          </p:cNvPr>
          <p:cNvSpPr txBox="1"/>
          <p:nvPr/>
        </p:nvSpPr>
        <p:spPr>
          <a:xfrm>
            <a:off x="5773787" y="1409879"/>
            <a:ext cx="5327373"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Жерге ең жақын орналасқан ғаламшар </a:t>
            </a:r>
            <a:endParaRPr lang="ru-RU" sz="2400" dirty="0"/>
          </a:p>
        </p:txBody>
      </p:sp>
      <p:sp>
        <p:nvSpPr>
          <p:cNvPr id="37" name="TextBox 36">
            <a:extLst>
              <a:ext uri="{FF2B5EF4-FFF2-40B4-BE49-F238E27FC236}">
                <a16:creationId xmlns:a16="http://schemas.microsoft.com/office/drawing/2014/main" id="{B8F25D60-A463-4476-90A8-0ECF866EEDE4}"/>
              </a:ext>
            </a:extLst>
          </p:cNvPr>
          <p:cNvSpPr txBox="1"/>
          <p:nvPr/>
        </p:nvSpPr>
        <p:spPr>
          <a:xfrm>
            <a:off x="5743658" y="5098546"/>
            <a:ext cx="4835886"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жетінші тұрған ғаламшар </a:t>
            </a:r>
            <a:endParaRPr lang="ru-RU" sz="2400" dirty="0"/>
          </a:p>
        </p:txBody>
      </p:sp>
      <p:sp>
        <p:nvSpPr>
          <p:cNvPr id="47" name="Шестиугольник 46">
            <a:extLst>
              <a:ext uri="{FF2B5EF4-FFF2-40B4-BE49-F238E27FC236}">
                <a16:creationId xmlns:a16="http://schemas.microsoft.com/office/drawing/2014/main" id="{D9892C9F-2C57-4760-B0E1-1EDC71345D1A}"/>
              </a:ext>
            </a:extLst>
          </p:cNvPr>
          <p:cNvSpPr/>
          <p:nvPr/>
        </p:nvSpPr>
        <p:spPr>
          <a:xfrm>
            <a:off x="119270" y="102247"/>
            <a:ext cx="2478155"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ТАПСЫРМА</a:t>
            </a:r>
            <a:endParaRPr lang="ru-RU" sz="2400" dirty="0">
              <a:solidFill>
                <a:schemeClr val="tx1"/>
              </a:solidFill>
            </a:endParaRPr>
          </a:p>
        </p:txBody>
      </p:sp>
    </p:spTree>
    <p:extLst>
      <p:ext uri="{BB962C8B-B14F-4D97-AF65-F5344CB8AC3E}">
        <p14:creationId xmlns:p14="http://schemas.microsoft.com/office/powerpoint/2010/main" val="3610263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9921" y="2658291"/>
            <a:ext cx="2416629" cy="1541417"/>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p:nvSpPr>
        <p:spPr>
          <a:xfrm>
            <a:off x="538566" y="2862806"/>
            <a:ext cx="2364750" cy="830997"/>
          </a:xfrm>
          <a:prstGeom prst="rect">
            <a:avLst/>
          </a:prstGeom>
        </p:spPr>
        <p:txBody>
          <a:bodyPr wrap="none">
            <a:spAutoFit/>
          </a:bodyPr>
          <a:lstStyle/>
          <a:p>
            <a:pPr algn="ctr"/>
            <a:r>
              <a:rPr lang="kk-KZ" sz="2400" dirty="0">
                <a:solidFill>
                  <a:srgbClr val="002060"/>
                </a:solidFill>
              </a:rPr>
              <a:t>Күн астындағы </a:t>
            </a:r>
          </a:p>
          <a:p>
            <a:pPr algn="ctr"/>
            <a:r>
              <a:rPr lang="kk-KZ" sz="2400" dirty="0">
                <a:solidFill>
                  <a:srgbClr val="002060"/>
                </a:solidFill>
              </a:rPr>
              <a:t>ғаламшарлар</a:t>
            </a:r>
            <a:endParaRPr lang="ru-RU" sz="2400" dirty="0">
              <a:solidFill>
                <a:srgbClr val="002060"/>
              </a:solidFill>
            </a:endParaRPr>
          </a:p>
        </p:txBody>
      </p:sp>
      <p:sp>
        <p:nvSpPr>
          <p:cNvPr id="5" name="Прямоугольник 4"/>
          <p:cNvSpPr/>
          <p:nvPr/>
        </p:nvSpPr>
        <p:spPr>
          <a:xfrm>
            <a:off x="3405961" y="1279793"/>
            <a:ext cx="1925973" cy="662843"/>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3360129" y="2070274"/>
            <a:ext cx="1941451"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Прямоугольник 10"/>
          <p:cNvSpPr/>
          <p:nvPr/>
        </p:nvSpPr>
        <p:spPr>
          <a:xfrm>
            <a:off x="3375607" y="3158573"/>
            <a:ext cx="1925973"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2" name="Прямоугольник 11"/>
          <p:cNvSpPr/>
          <p:nvPr/>
        </p:nvSpPr>
        <p:spPr>
          <a:xfrm>
            <a:off x="3331248" y="4098001"/>
            <a:ext cx="1925973" cy="726679"/>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3" name="Прямоугольник 12"/>
          <p:cNvSpPr/>
          <p:nvPr/>
        </p:nvSpPr>
        <p:spPr>
          <a:xfrm>
            <a:off x="3331248" y="4983719"/>
            <a:ext cx="1925973" cy="726680"/>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5" name="Прямоугольник 14"/>
          <p:cNvSpPr/>
          <p:nvPr/>
        </p:nvSpPr>
        <p:spPr>
          <a:xfrm>
            <a:off x="5763803" y="3158573"/>
            <a:ext cx="5699326"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7" name="Прямоугольник 16"/>
          <p:cNvSpPr/>
          <p:nvPr/>
        </p:nvSpPr>
        <p:spPr>
          <a:xfrm>
            <a:off x="5756364" y="4126867"/>
            <a:ext cx="5706764" cy="720049"/>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8" name="Прямоугольник 17"/>
          <p:cNvSpPr/>
          <p:nvPr/>
        </p:nvSpPr>
        <p:spPr>
          <a:xfrm>
            <a:off x="5756364" y="2070274"/>
            <a:ext cx="5706765" cy="809898"/>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9" name="Прямоугольник 18"/>
          <p:cNvSpPr/>
          <p:nvPr/>
        </p:nvSpPr>
        <p:spPr>
          <a:xfrm>
            <a:off x="5756365" y="1255742"/>
            <a:ext cx="5706765" cy="707887"/>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0" name="Прямоугольник 19"/>
          <p:cNvSpPr/>
          <p:nvPr/>
        </p:nvSpPr>
        <p:spPr>
          <a:xfrm>
            <a:off x="5763803" y="4965070"/>
            <a:ext cx="5699326" cy="750816"/>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 name="Стрелка вправо 6"/>
          <p:cNvSpPr/>
          <p:nvPr/>
        </p:nvSpPr>
        <p:spPr>
          <a:xfrm>
            <a:off x="5267273" y="5205705"/>
            <a:ext cx="29049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Стрелка вправо 21"/>
          <p:cNvSpPr/>
          <p:nvPr/>
        </p:nvSpPr>
        <p:spPr>
          <a:xfrm>
            <a:off x="5342706" y="1495681"/>
            <a:ext cx="32221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трелка вправо 22"/>
          <p:cNvSpPr/>
          <p:nvPr/>
        </p:nvSpPr>
        <p:spPr>
          <a:xfrm>
            <a:off x="5318994" y="2345139"/>
            <a:ext cx="32221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трелка вправо 23"/>
          <p:cNvSpPr/>
          <p:nvPr/>
        </p:nvSpPr>
        <p:spPr>
          <a:xfrm>
            <a:off x="5304897" y="3405516"/>
            <a:ext cx="32221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Стрелка вправо 24"/>
          <p:cNvSpPr/>
          <p:nvPr/>
        </p:nvSpPr>
        <p:spPr>
          <a:xfrm>
            <a:off x="5242131" y="4311348"/>
            <a:ext cx="32221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 стрелкой 8"/>
          <p:cNvCxnSpPr>
            <a:stCxn id="3" idx="3"/>
          </p:cNvCxnSpPr>
          <p:nvPr/>
        </p:nvCxnSpPr>
        <p:spPr>
          <a:xfrm flipV="1">
            <a:off x="2886550" y="1610522"/>
            <a:ext cx="478971" cy="1818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Прямоугольник 39"/>
          <p:cNvSpPr/>
          <p:nvPr/>
        </p:nvSpPr>
        <p:spPr>
          <a:xfrm>
            <a:off x="5763803" y="5951086"/>
            <a:ext cx="5699326" cy="750817"/>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1" name="Прямоугольник 40"/>
          <p:cNvSpPr/>
          <p:nvPr/>
        </p:nvSpPr>
        <p:spPr>
          <a:xfrm>
            <a:off x="3364622" y="5977591"/>
            <a:ext cx="1925973" cy="719212"/>
          </a:xfrm>
          <a:prstGeom prst="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cxnSp>
        <p:nvCxnSpPr>
          <p:cNvPr id="227" name="Прямая со стрелкой 226"/>
          <p:cNvCxnSpPr>
            <a:stCxn id="3" idx="3"/>
          </p:cNvCxnSpPr>
          <p:nvPr/>
        </p:nvCxnSpPr>
        <p:spPr>
          <a:xfrm flipV="1">
            <a:off x="2886550" y="2618330"/>
            <a:ext cx="478971" cy="810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9" name="Прямая со стрелкой 228"/>
          <p:cNvCxnSpPr>
            <a:stCxn id="3" idx="3"/>
          </p:cNvCxnSpPr>
          <p:nvPr/>
        </p:nvCxnSpPr>
        <p:spPr>
          <a:xfrm flipV="1">
            <a:off x="2886550" y="3422131"/>
            <a:ext cx="478971" cy="68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1" name="Прямая со стрелкой 230"/>
          <p:cNvCxnSpPr>
            <a:stCxn id="3" idx="3"/>
          </p:cNvCxnSpPr>
          <p:nvPr/>
        </p:nvCxnSpPr>
        <p:spPr>
          <a:xfrm>
            <a:off x="2886550" y="3429000"/>
            <a:ext cx="478971" cy="770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5" name="Прямая со стрелкой 234"/>
          <p:cNvCxnSpPr>
            <a:stCxn id="3" idx="3"/>
          </p:cNvCxnSpPr>
          <p:nvPr/>
        </p:nvCxnSpPr>
        <p:spPr>
          <a:xfrm>
            <a:off x="2886550" y="3429000"/>
            <a:ext cx="478971" cy="1785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7" name="Прямая со стрелкой 236"/>
          <p:cNvCxnSpPr>
            <a:stCxn id="3" idx="3"/>
          </p:cNvCxnSpPr>
          <p:nvPr/>
        </p:nvCxnSpPr>
        <p:spPr>
          <a:xfrm>
            <a:off x="2886550" y="3429000"/>
            <a:ext cx="478971" cy="27381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4CE2363-DECA-4083-9F72-FD5DB00CC199}"/>
              </a:ext>
            </a:extLst>
          </p:cNvPr>
          <p:cNvSpPr txBox="1"/>
          <p:nvPr/>
        </p:nvSpPr>
        <p:spPr>
          <a:xfrm>
            <a:off x="3589418" y="1363080"/>
            <a:ext cx="1467393"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Сатурн</a:t>
            </a:r>
            <a:endParaRPr lang="ru-RU" sz="2800" dirty="0"/>
          </a:p>
        </p:txBody>
      </p:sp>
      <p:sp>
        <p:nvSpPr>
          <p:cNvPr id="34" name="TextBox 33">
            <a:extLst>
              <a:ext uri="{FF2B5EF4-FFF2-40B4-BE49-F238E27FC236}">
                <a16:creationId xmlns:a16="http://schemas.microsoft.com/office/drawing/2014/main" id="{609A2782-9128-4C53-9917-2EFB0D7F191F}"/>
              </a:ext>
            </a:extLst>
          </p:cNvPr>
          <p:cNvSpPr txBox="1"/>
          <p:nvPr/>
        </p:nvSpPr>
        <p:spPr>
          <a:xfrm>
            <a:off x="3402519" y="2242358"/>
            <a:ext cx="1783434"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Меркурий</a:t>
            </a:r>
            <a:endParaRPr lang="ru-RU" sz="2800" dirty="0"/>
          </a:p>
        </p:txBody>
      </p:sp>
      <p:sp>
        <p:nvSpPr>
          <p:cNvPr id="14" name="TextBox 13">
            <a:extLst>
              <a:ext uri="{FF2B5EF4-FFF2-40B4-BE49-F238E27FC236}">
                <a16:creationId xmlns:a16="http://schemas.microsoft.com/office/drawing/2014/main" id="{31C529F6-6D9D-4CCC-841B-1320BF07BA47}"/>
              </a:ext>
            </a:extLst>
          </p:cNvPr>
          <p:cNvSpPr txBox="1"/>
          <p:nvPr/>
        </p:nvSpPr>
        <p:spPr>
          <a:xfrm>
            <a:off x="3539344" y="3190747"/>
            <a:ext cx="1671137" cy="523220"/>
          </a:xfrm>
          <a:prstGeom prst="rect">
            <a:avLst/>
          </a:prstGeom>
          <a:noFill/>
        </p:spPr>
        <p:txBody>
          <a:bodyPr wrap="square" rtlCol="0">
            <a:spAutoFit/>
          </a:bodyPr>
          <a:lstStyle/>
          <a:p>
            <a:r>
              <a:rPr lang="kk-KZ" sz="1800" dirty="0">
                <a:effectLst/>
                <a:latin typeface="Times New Roman" panose="02020603050405020304" pitchFamily="18" charset="0"/>
                <a:ea typeface="DengXian" panose="02010600030101010101" pitchFamily="2" charset="-122"/>
              </a:rPr>
              <a:t> </a:t>
            </a:r>
            <a:r>
              <a:rPr lang="kk-KZ" sz="2800" dirty="0">
                <a:effectLst/>
                <a:latin typeface="Times New Roman" panose="02020603050405020304" pitchFamily="18" charset="0"/>
                <a:ea typeface="DengXian" panose="02010600030101010101" pitchFamily="2" charset="-122"/>
              </a:rPr>
              <a:t>Шолпан</a:t>
            </a:r>
            <a:endParaRPr lang="ru-RU" sz="2800" dirty="0"/>
          </a:p>
        </p:txBody>
      </p:sp>
      <p:sp>
        <p:nvSpPr>
          <p:cNvPr id="16" name="TextBox 15">
            <a:extLst>
              <a:ext uri="{FF2B5EF4-FFF2-40B4-BE49-F238E27FC236}">
                <a16:creationId xmlns:a16="http://schemas.microsoft.com/office/drawing/2014/main" id="{F9E0507C-7BF6-400C-9981-B77345E28A87}"/>
              </a:ext>
            </a:extLst>
          </p:cNvPr>
          <p:cNvSpPr txBox="1"/>
          <p:nvPr/>
        </p:nvSpPr>
        <p:spPr>
          <a:xfrm>
            <a:off x="3737903" y="4098002"/>
            <a:ext cx="1290762"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Жер</a:t>
            </a:r>
            <a:endParaRPr lang="ru-RU" sz="2800" dirty="0"/>
          </a:p>
        </p:txBody>
      </p:sp>
      <p:sp>
        <p:nvSpPr>
          <p:cNvPr id="21" name="TextBox 20">
            <a:extLst>
              <a:ext uri="{FF2B5EF4-FFF2-40B4-BE49-F238E27FC236}">
                <a16:creationId xmlns:a16="http://schemas.microsoft.com/office/drawing/2014/main" id="{3AE03CAD-891B-4C46-8CAF-503B5D3A7407}"/>
              </a:ext>
            </a:extLst>
          </p:cNvPr>
          <p:cNvSpPr txBox="1"/>
          <p:nvPr/>
        </p:nvSpPr>
        <p:spPr>
          <a:xfrm>
            <a:off x="3628819" y="5010673"/>
            <a:ext cx="1191682"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Марс</a:t>
            </a:r>
            <a:endParaRPr lang="ru-RU" sz="2800" dirty="0"/>
          </a:p>
        </p:txBody>
      </p:sp>
      <p:sp>
        <p:nvSpPr>
          <p:cNvPr id="26" name="TextBox 25">
            <a:extLst>
              <a:ext uri="{FF2B5EF4-FFF2-40B4-BE49-F238E27FC236}">
                <a16:creationId xmlns:a16="http://schemas.microsoft.com/office/drawing/2014/main" id="{9BDD7FEC-7D13-4B85-9800-3FE29BFF3B42}"/>
              </a:ext>
            </a:extLst>
          </p:cNvPr>
          <p:cNvSpPr txBox="1"/>
          <p:nvPr/>
        </p:nvSpPr>
        <p:spPr>
          <a:xfrm>
            <a:off x="3708301" y="5977592"/>
            <a:ext cx="1171869" cy="523220"/>
          </a:xfrm>
          <a:prstGeom prst="rect">
            <a:avLst/>
          </a:prstGeom>
          <a:noFill/>
        </p:spPr>
        <p:txBody>
          <a:bodyPr wrap="square" rtlCol="0">
            <a:spAutoFit/>
          </a:bodyPr>
          <a:lstStyle/>
          <a:p>
            <a:r>
              <a:rPr lang="kk-KZ" sz="2800" dirty="0">
                <a:effectLst/>
                <a:latin typeface="Times New Roman" panose="02020603050405020304" pitchFamily="18" charset="0"/>
                <a:ea typeface="DengXian" panose="02010600030101010101" pitchFamily="2" charset="-122"/>
              </a:rPr>
              <a:t>Уран</a:t>
            </a:r>
            <a:endParaRPr lang="ru-RU" sz="2800" dirty="0"/>
          </a:p>
        </p:txBody>
      </p:sp>
      <p:sp>
        <p:nvSpPr>
          <p:cNvPr id="27" name="TextBox 26">
            <a:extLst>
              <a:ext uri="{FF2B5EF4-FFF2-40B4-BE49-F238E27FC236}">
                <a16:creationId xmlns:a16="http://schemas.microsoft.com/office/drawing/2014/main" id="{6BCF82A0-6CAC-4456-8141-164B8684A2B1}"/>
              </a:ext>
            </a:extLst>
          </p:cNvPr>
          <p:cNvSpPr txBox="1"/>
          <p:nvPr/>
        </p:nvSpPr>
        <p:spPr>
          <a:xfrm>
            <a:off x="5790279" y="1400320"/>
            <a:ext cx="5672849"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алтыншы орналасқан  ғаламшар </a:t>
            </a:r>
            <a:endParaRPr lang="ru-RU" sz="2400" dirty="0"/>
          </a:p>
        </p:txBody>
      </p:sp>
      <p:sp>
        <p:nvSpPr>
          <p:cNvPr id="28" name="TextBox 27">
            <a:extLst>
              <a:ext uri="{FF2B5EF4-FFF2-40B4-BE49-F238E27FC236}">
                <a16:creationId xmlns:a16="http://schemas.microsoft.com/office/drawing/2014/main" id="{EED2D86D-AEBB-4400-8503-C840CC1542AF}"/>
              </a:ext>
            </a:extLst>
          </p:cNvPr>
          <p:cNvSpPr txBox="1"/>
          <p:nvPr/>
        </p:nvSpPr>
        <p:spPr>
          <a:xfrm>
            <a:off x="5883519" y="2161453"/>
            <a:ext cx="5327373"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 жүйесіндегі ең кіші ғаламшар </a:t>
            </a:r>
            <a:endParaRPr lang="ru-RU" sz="2400" dirty="0"/>
          </a:p>
        </p:txBody>
      </p:sp>
      <p:sp>
        <p:nvSpPr>
          <p:cNvPr id="32" name="TextBox 31">
            <a:extLst>
              <a:ext uri="{FF2B5EF4-FFF2-40B4-BE49-F238E27FC236}">
                <a16:creationId xmlns:a16="http://schemas.microsoft.com/office/drawing/2014/main" id="{B83F0FFA-9633-416F-834A-CB928AA8E003}"/>
              </a:ext>
            </a:extLst>
          </p:cNvPr>
          <p:cNvSpPr txBox="1"/>
          <p:nvPr/>
        </p:nvSpPr>
        <p:spPr>
          <a:xfrm>
            <a:off x="5790279" y="3141343"/>
            <a:ext cx="5566806" cy="830997"/>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Жерде тұрып көруге болатын ең жарық әрі ыстық ғаламшар </a:t>
            </a:r>
            <a:endParaRPr lang="ru-RU" sz="2400" dirty="0"/>
          </a:p>
        </p:txBody>
      </p:sp>
      <p:sp>
        <p:nvSpPr>
          <p:cNvPr id="33" name="TextBox 32">
            <a:extLst>
              <a:ext uri="{FF2B5EF4-FFF2-40B4-BE49-F238E27FC236}">
                <a16:creationId xmlns:a16="http://schemas.microsoft.com/office/drawing/2014/main" id="{FAB82140-DD71-447A-938C-FA47F58964F0}"/>
              </a:ext>
            </a:extLst>
          </p:cNvPr>
          <p:cNvSpPr txBox="1"/>
          <p:nvPr/>
        </p:nvSpPr>
        <p:spPr>
          <a:xfrm>
            <a:off x="5836899" y="4228027"/>
            <a:ext cx="5473565"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үшінші тұрған  ғаламшар </a:t>
            </a:r>
            <a:endParaRPr lang="ru-RU" sz="2400" dirty="0"/>
          </a:p>
        </p:txBody>
      </p:sp>
      <p:sp>
        <p:nvSpPr>
          <p:cNvPr id="36" name="TextBox 35">
            <a:extLst>
              <a:ext uri="{FF2B5EF4-FFF2-40B4-BE49-F238E27FC236}">
                <a16:creationId xmlns:a16="http://schemas.microsoft.com/office/drawing/2014/main" id="{34BCC101-FB56-4702-88AC-92697B65EF2F}"/>
              </a:ext>
            </a:extLst>
          </p:cNvPr>
          <p:cNvSpPr txBox="1"/>
          <p:nvPr/>
        </p:nvSpPr>
        <p:spPr>
          <a:xfrm>
            <a:off x="5883519" y="5215166"/>
            <a:ext cx="5327373"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Жерге ең жақын орналасқан ғаламшар </a:t>
            </a:r>
            <a:endParaRPr lang="ru-RU" sz="2400" dirty="0"/>
          </a:p>
        </p:txBody>
      </p:sp>
      <p:sp>
        <p:nvSpPr>
          <p:cNvPr id="45" name="Стрелка вправо 6">
            <a:extLst>
              <a:ext uri="{FF2B5EF4-FFF2-40B4-BE49-F238E27FC236}">
                <a16:creationId xmlns:a16="http://schemas.microsoft.com/office/drawing/2014/main" id="{C6530973-CB0D-4E98-ABFE-7B3914EDCCBC}"/>
              </a:ext>
            </a:extLst>
          </p:cNvPr>
          <p:cNvSpPr/>
          <p:nvPr/>
        </p:nvSpPr>
        <p:spPr>
          <a:xfrm>
            <a:off x="5317439" y="6239202"/>
            <a:ext cx="290497" cy="21929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TextBox 36">
            <a:extLst>
              <a:ext uri="{FF2B5EF4-FFF2-40B4-BE49-F238E27FC236}">
                <a16:creationId xmlns:a16="http://schemas.microsoft.com/office/drawing/2014/main" id="{B8F25D60-A463-4476-90A8-0ECF866EEDE4}"/>
              </a:ext>
            </a:extLst>
          </p:cNvPr>
          <p:cNvSpPr txBox="1"/>
          <p:nvPr/>
        </p:nvSpPr>
        <p:spPr>
          <a:xfrm>
            <a:off x="5883520" y="6093611"/>
            <a:ext cx="4835886" cy="461665"/>
          </a:xfrm>
          <a:prstGeom prst="rect">
            <a:avLst/>
          </a:prstGeom>
          <a:noFill/>
        </p:spPr>
        <p:txBody>
          <a:bodyPr wrap="square" rtlCol="0">
            <a:spAutoFit/>
          </a:bodyPr>
          <a:lstStyle/>
          <a:p>
            <a:r>
              <a:rPr lang="kk-KZ" sz="2400" dirty="0">
                <a:effectLst/>
                <a:latin typeface="Times New Roman" panose="02020603050405020304" pitchFamily="18" charset="0"/>
                <a:ea typeface="DengXian" panose="02010600030101010101" pitchFamily="2" charset="-122"/>
              </a:rPr>
              <a:t>Күннен жетінші тұрған ғаламшар </a:t>
            </a:r>
            <a:endParaRPr lang="ru-RU" sz="2400" dirty="0"/>
          </a:p>
        </p:txBody>
      </p:sp>
      <p:sp>
        <p:nvSpPr>
          <p:cNvPr id="42" name="Шестиугольник 41">
            <a:extLst>
              <a:ext uri="{FF2B5EF4-FFF2-40B4-BE49-F238E27FC236}">
                <a16:creationId xmlns:a16="http://schemas.microsoft.com/office/drawing/2014/main" id="{AC1ABDED-858D-48CD-8047-8ABE4885B4E8}"/>
              </a:ext>
            </a:extLst>
          </p:cNvPr>
          <p:cNvSpPr/>
          <p:nvPr/>
        </p:nvSpPr>
        <p:spPr>
          <a:xfrm>
            <a:off x="0" y="86736"/>
            <a:ext cx="3140765" cy="120594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Жауабыңызды тексеріңіз</a:t>
            </a:r>
            <a:endParaRPr lang="ru-RU" sz="2400" dirty="0">
              <a:solidFill>
                <a:schemeClr val="tx1"/>
              </a:solidFill>
            </a:endParaRPr>
          </a:p>
        </p:txBody>
      </p:sp>
    </p:spTree>
    <p:extLst>
      <p:ext uri="{BB962C8B-B14F-4D97-AF65-F5344CB8AC3E}">
        <p14:creationId xmlns:p14="http://schemas.microsoft.com/office/powerpoint/2010/main" val="195668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530832" y="2088551"/>
            <a:ext cx="6892902" cy="830997"/>
          </a:xfrm>
          <a:prstGeom prst="rect">
            <a:avLst/>
          </a:prstGeom>
        </p:spPr>
        <p:txBody>
          <a:bodyPr wrap="square">
            <a:spAutoFit/>
          </a:bodyPr>
          <a:lstStyle/>
          <a:p>
            <a:endParaRPr lang="kk-KZ" sz="2400" dirty="0">
              <a:latin typeface="Tahoma" panose="020B0604030504040204" pitchFamily="34" charset="0"/>
              <a:ea typeface="Tahoma" panose="020B0604030504040204" pitchFamily="34" charset="0"/>
              <a:cs typeface="Tahoma" panose="020B0604030504040204" pitchFamily="34" charset="0"/>
            </a:endParaRPr>
          </a:p>
          <a:p>
            <a:endParaRPr lang="kk-KZ" sz="24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CC968869-D9FD-4F05-A158-DC671E2552F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13" name="TextBox 12">
            <a:extLst>
              <a:ext uri="{FF2B5EF4-FFF2-40B4-BE49-F238E27FC236}">
                <a16:creationId xmlns:a16="http://schemas.microsoft.com/office/drawing/2014/main" id="{000A17A6-E194-4F2F-9F54-3624FD476EE4}"/>
              </a:ext>
            </a:extLst>
          </p:cNvPr>
          <p:cNvSpPr txBox="1"/>
          <p:nvPr/>
        </p:nvSpPr>
        <p:spPr>
          <a:xfrm>
            <a:off x="2612167" y="212035"/>
            <a:ext cx="9062998" cy="1410451"/>
          </a:xfrm>
          <a:prstGeom prst="rect">
            <a:avLst/>
          </a:prstGeom>
          <a:noFill/>
        </p:spPr>
        <p:txBody>
          <a:bodyPr wrap="square">
            <a:spAutoFit/>
          </a:bodyPr>
          <a:lstStyle/>
          <a:p>
            <a:pPr>
              <a:lnSpc>
                <a:spcPct val="115000"/>
              </a:lnSpc>
              <a:spcAft>
                <a:spcPts val="1000"/>
              </a:spcAft>
            </a:pPr>
            <a:r>
              <a:rPr lang="kk-KZ" sz="2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400" b="1" dirty="0">
                <a:solidFill>
                  <a:srgbClr val="FF0000"/>
                </a:solidFill>
                <a:effectLst/>
                <a:latin typeface="Times New Roman" panose="02020603050405020304" pitchFamily="18" charset="0"/>
                <a:cs typeface="Times New Roman" panose="02020603050405020304" pitchFamily="18" charset="0"/>
              </a:rPr>
              <a:t>Дискуссивті эссе</a:t>
            </a:r>
            <a:r>
              <a:rPr lang="kk-KZ" sz="2400" dirty="0">
                <a:solidFill>
                  <a:srgbClr val="FF0000"/>
                </a:solidFill>
                <a:effectLst/>
                <a:latin typeface="Times New Roman" panose="02020603050405020304" pitchFamily="18" charset="0"/>
                <a:cs typeface="Times New Roman" panose="02020603050405020304" pitchFamily="18" charset="0"/>
              </a:rPr>
              <a:t> – көтерілген мәселе бойынша ой қозғау, шындықты айқындау немесе пікірді, ұстанымды өзгерту, проблеманы жан – жағынан көру. </a:t>
            </a:r>
            <a:endParaRPr lang="ru-RU"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Шестиугольник 17">
            <a:extLst>
              <a:ext uri="{FF2B5EF4-FFF2-40B4-BE49-F238E27FC236}">
                <a16:creationId xmlns:a16="http://schemas.microsoft.com/office/drawing/2014/main" id="{7A5A9FBE-595A-4A86-9C4E-55BF2B303897}"/>
              </a:ext>
            </a:extLst>
          </p:cNvPr>
          <p:cNvSpPr/>
          <p:nvPr/>
        </p:nvSpPr>
        <p:spPr>
          <a:xfrm>
            <a:off x="173023" y="85655"/>
            <a:ext cx="2266121"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Тілдік бағдар</a:t>
            </a:r>
            <a:endParaRPr lang="ru-RU" sz="2400" dirty="0">
              <a:solidFill>
                <a:schemeClr val="tx1"/>
              </a:solidFill>
            </a:endParaRPr>
          </a:p>
        </p:txBody>
      </p:sp>
      <p:graphicFrame>
        <p:nvGraphicFramePr>
          <p:cNvPr id="4" name="Таблица 3">
            <a:extLst>
              <a:ext uri="{FF2B5EF4-FFF2-40B4-BE49-F238E27FC236}">
                <a16:creationId xmlns:a16="http://schemas.microsoft.com/office/drawing/2014/main" id="{B34A72F0-EBA9-492C-B08A-38B275E94A7F}"/>
              </a:ext>
            </a:extLst>
          </p:cNvPr>
          <p:cNvGraphicFramePr>
            <a:graphicFrameLocks noGrp="1"/>
          </p:cNvGraphicFramePr>
          <p:nvPr>
            <p:extLst>
              <p:ext uri="{D42A27DB-BD31-4B8C-83A1-F6EECF244321}">
                <p14:modId xmlns:p14="http://schemas.microsoft.com/office/powerpoint/2010/main" val="222940634"/>
              </p:ext>
            </p:extLst>
          </p:nvPr>
        </p:nvGraphicFramePr>
        <p:xfrm>
          <a:off x="995914" y="1821361"/>
          <a:ext cx="10122659" cy="3535680"/>
        </p:xfrm>
        <a:graphic>
          <a:graphicData uri="http://schemas.openxmlformats.org/drawingml/2006/table">
            <a:tbl>
              <a:tblPr>
                <a:tableStyleId>{5C22544A-7EE6-4342-B048-85BDC9FD1C3A}</a:tableStyleId>
              </a:tblPr>
              <a:tblGrid>
                <a:gridCol w="10122659">
                  <a:extLst>
                    <a:ext uri="{9D8B030D-6E8A-4147-A177-3AD203B41FA5}">
                      <a16:colId xmlns:a16="http://schemas.microsoft.com/office/drawing/2014/main" val="3689741599"/>
                    </a:ext>
                  </a:extLst>
                </a:gridCol>
              </a:tblGrid>
              <a:tr h="0">
                <a:tc>
                  <a:txBody>
                    <a:bodyPr/>
                    <a:lstStyle/>
                    <a:p>
                      <a:pPr algn="l"/>
                      <a:r>
                        <a:rPr lang="kk-KZ" sz="2800" dirty="0">
                          <a:solidFill>
                            <a:srgbClr val="002060"/>
                          </a:solidFill>
                          <a:effectLst/>
                          <a:latin typeface="Times New Roman" panose="02020603050405020304" pitchFamily="18" charset="0"/>
                          <a:cs typeface="Times New Roman" panose="02020603050405020304" pitchFamily="18" charset="0"/>
                        </a:rPr>
                        <a:t>Эссенің жазылу құрылымы:</a:t>
                      </a:r>
                      <a:endParaRPr lang="ru-RU" sz="2800" dirty="0">
                        <a:solidFill>
                          <a:srgbClr val="002060"/>
                        </a:solidFill>
                        <a:effectLst/>
                        <a:latin typeface="Times New Roman" panose="02020603050405020304" pitchFamily="18" charset="0"/>
                        <a:cs typeface="Times New Roman" panose="02020603050405020304" pitchFamily="18" charset="0"/>
                      </a:endParaRPr>
                    </a:p>
                    <a:p>
                      <a:pPr algn="l"/>
                      <a:r>
                        <a:rPr lang="kk-KZ" sz="2800" dirty="0">
                          <a:solidFill>
                            <a:srgbClr val="002060"/>
                          </a:solidFill>
                          <a:effectLst/>
                          <a:latin typeface="Times New Roman" panose="02020603050405020304" pitchFamily="18" charset="0"/>
                          <a:cs typeface="Times New Roman" panose="02020603050405020304" pitchFamily="18" charset="0"/>
                        </a:rPr>
                        <a:t>1. Кіріспе.</a:t>
                      </a:r>
                      <a:endParaRPr lang="ru-RU" sz="2800" dirty="0">
                        <a:solidFill>
                          <a:srgbClr val="002060"/>
                        </a:solidFill>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Тақырыптың негізгі мәні мен негіздемесі тезис түрінде көрсетіледі</a:t>
                      </a:r>
                      <a:endParaRPr lang="ru-RU" sz="2400" dirty="0">
                        <a:effectLst/>
                        <a:latin typeface="Times New Roman" panose="02020603050405020304" pitchFamily="18" charset="0"/>
                        <a:cs typeface="Times New Roman" panose="02020603050405020304" pitchFamily="18" charset="0"/>
                      </a:endParaRPr>
                    </a:p>
                    <a:p>
                      <a:pPr algn="l"/>
                      <a:r>
                        <a:rPr lang="kk-KZ" sz="2800" dirty="0">
                          <a:solidFill>
                            <a:srgbClr val="002060"/>
                          </a:solidFill>
                          <a:effectLst/>
                          <a:latin typeface="Times New Roman" panose="02020603050405020304" pitchFamily="18" charset="0"/>
                          <a:cs typeface="Times New Roman" panose="02020603050405020304" pitchFamily="18" charset="0"/>
                        </a:rPr>
                        <a:t>2. Тақырыпты дамыту.</a:t>
                      </a:r>
                      <a:endParaRPr lang="ru-RU" sz="2800" dirty="0">
                        <a:solidFill>
                          <a:srgbClr val="002060"/>
                        </a:solidFill>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Тақырыпқа сәйкес бар біліміңізді қолданып, дәлелдейсіз (аргументация)</a:t>
                      </a:r>
                      <a:endParaRPr lang="ru-RU" sz="2400" dirty="0">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1.Аргумент түсіндіру мысал (факт) байланыстырушы сөйлемдер</a:t>
                      </a:r>
                      <a:endParaRPr lang="ru-RU" sz="2400" dirty="0">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2. Аргумент түсіндіру мысал (факт) байланыстырушы сөйлемдер</a:t>
                      </a:r>
                      <a:endParaRPr lang="ru-RU" sz="2400" dirty="0">
                        <a:effectLst/>
                        <a:latin typeface="Times New Roman" panose="02020603050405020304" pitchFamily="18" charset="0"/>
                        <a:cs typeface="Times New Roman" panose="02020603050405020304" pitchFamily="18" charset="0"/>
                      </a:endParaRPr>
                    </a:p>
                    <a:p>
                      <a:pPr algn="l"/>
                      <a:r>
                        <a:rPr lang="kk-KZ" sz="2800" dirty="0">
                          <a:solidFill>
                            <a:srgbClr val="002060"/>
                          </a:solidFill>
                          <a:effectLst/>
                          <a:latin typeface="Times New Roman" panose="02020603050405020304" pitchFamily="18" charset="0"/>
                          <a:cs typeface="Times New Roman" panose="02020603050405020304" pitchFamily="18" charset="0"/>
                        </a:rPr>
                        <a:t>3. Қорытынды.</a:t>
                      </a:r>
                      <a:endParaRPr lang="ru-RU" sz="2800" dirty="0">
                        <a:solidFill>
                          <a:srgbClr val="002060"/>
                        </a:solidFill>
                        <a:effectLst/>
                        <a:latin typeface="Times New Roman" panose="02020603050405020304" pitchFamily="18" charset="0"/>
                        <a:cs typeface="Times New Roman" panose="02020603050405020304" pitchFamily="18" charset="0"/>
                      </a:endParaRPr>
                    </a:p>
                    <a:p>
                      <a:pPr algn="l"/>
                      <a:r>
                        <a:rPr lang="kk-KZ" sz="2400" dirty="0">
                          <a:effectLst/>
                          <a:latin typeface="Times New Roman" panose="02020603050405020304" pitchFamily="18" charset="0"/>
                          <a:cs typeface="Times New Roman" panose="02020603050405020304" pitchFamily="18" charset="0"/>
                        </a:rPr>
                        <a:t>Жалпылау мен аргументтеріңіздің логикалық қорытындысы</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3986912507"/>
                  </a:ext>
                </a:extLst>
              </a:tr>
            </a:tbl>
          </a:graphicData>
        </a:graphic>
      </p:graphicFrame>
    </p:spTree>
    <p:extLst>
      <p:ext uri="{BB962C8B-B14F-4D97-AF65-F5344CB8AC3E}">
        <p14:creationId xmlns:p14="http://schemas.microsoft.com/office/powerpoint/2010/main" val="2433656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7BBF2F2D-1EB1-43F9-ADBC-1AB2AF840E72}"/>
              </a:ext>
            </a:extLst>
          </p:cNvPr>
          <p:cNvGraphicFramePr>
            <a:graphicFrameLocks noGrp="1"/>
          </p:cNvGraphicFramePr>
          <p:nvPr>
            <p:extLst>
              <p:ext uri="{D42A27DB-BD31-4B8C-83A1-F6EECF244321}">
                <p14:modId xmlns:p14="http://schemas.microsoft.com/office/powerpoint/2010/main" val="309906265"/>
              </p:ext>
            </p:extLst>
          </p:nvPr>
        </p:nvGraphicFramePr>
        <p:xfrm>
          <a:off x="2875720" y="176916"/>
          <a:ext cx="9130750" cy="853440"/>
        </p:xfrm>
        <a:graphic>
          <a:graphicData uri="http://schemas.openxmlformats.org/drawingml/2006/table">
            <a:tbl>
              <a:tblPr>
                <a:tableStyleId>{5C22544A-7EE6-4342-B048-85BDC9FD1C3A}</a:tableStyleId>
              </a:tblPr>
              <a:tblGrid>
                <a:gridCol w="9130750">
                  <a:extLst>
                    <a:ext uri="{9D8B030D-6E8A-4147-A177-3AD203B41FA5}">
                      <a16:colId xmlns:a16="http://schemas.microsoft.com/office/drawing/2014/main" val="3838802988"/>
                    </a:ext>
                  </a:extLst>
                </a:gridCol>
              </a:tblGrid>
              <a:tr h="791154">
                <a:tc>
                  <a:txBody>
                    <a:bodyPr/>
                    <a:lstStyle/>
                    <a:p>
                      <a:pPr algn="l"/>
                      <a:r>
                        <a:rPr lang="kk-KZ" sz="2800" b="1" kern="1200" dirty="0">
                          <a:solidFill>
                            <a:srgbClr val="FF0000"/>
                          </a:solidFill>
                          <a:effectLst/>
                          <a:latin typeface="Times New Roman" panose="02020603050405020304" pitchFamily="18" charset="0"/>
                          <a:ea typeface="+mn-ea"/>
                          <a:cs typeface="Times New Roman" panose="02020603050405020304" pitchFamily="18" charset="0"/>
                        </a:rPr>
                        <a:t>«Аспанда неге сегіз ғаламшар қалды?» тақырыбында   эссе  жазыңыз.</a:t>
                      </a:r>
                      <a:endParaRPr lang="ru-RU"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59837573"/>
                  </a:ext>
                </a:extLst>
              </a:tr>
            </a:tbl>
          </a:graphicData>
        </a:graphic>
      </p:graphicFrame>
      <p:sp>
        <p:nvSpPr>
          <p:cNvPr id="54" name="Шестиугольник 53">
            <a:extLst>
              <a:ext uri="{FF2B5EF4-FFF2-40B4-BE49-F238E27FC236}">
                <a16:creationId xmlns:a16="http://schemas.microsoft.com/office/drawing/2014/main" id="{BE8B02BB-E9B1-498A-9D90-B23583FECE16}"/>
              </a:ext>
            </a:extLst>
          </p:cNvPr>
          <p:cNvSpPr/>
          <p:nvPr/>
        </p:nvSpPr>
        <p:spPr>
          <a:xfrm>
            <a:off x="397565" y="86735"/>
            <a:ext cx="2478155" cy="104897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solidFill>
                  <a:schemeClr val="tx1"/>
                </a:solidFill>
              </a:rPr>
              <a:t>ТАПСЫРМА</a:t>
            </a:r>
            <a:endParaRPr lang="ru-RU" sz="2400" dirty="0">
              <a:solidFill>
                <a:schemeClr val="tx1"/>
              </a:solidFill>
            </a:endParaRPr>
          </a:p>
        </p:txBody>
      </p:sp>
      <p:graphicFrame>
        <p:nvGraphicFramePr>
          <p:cNvPr id="7" name="Таблица 6">
            <a:extLst>
              <a:ext uri="{FF2B5EF4-FFF2-40B4-BE49-F238E27FC236}">
                <a16:creationId xmlns:a16="http://schemas.microsoft.com/office/drawing/2014/main" id="{28E32932-5D25-40A0-B786-063F485B8C97}"/>
              </a:ext>
            </a:extLst>
          </p:cNvPr>
          <p:cNvGraphicFramePr>
            <a:graphicFrameLocks noGrp="1"/>
          </p:cNvGraphicFramePr>
          <p:nvPr>
            <p:extLst>
              <p:ext uri="{D42A27DB-BD31-4B8C-83A1-F6EECF244321}">
                <p14:modId xmlns:p14="http://schemas.microsoft.com/office/powerpoint/2010/main" val="900423272"/>
              </p:ext>
            </p:extLst>
          </p:nvPr>
        </p:nvGraphicFramePr>
        <p:xfrm>
          <a:off x="848139" y="4418639"/>
          <a:ext cx="8874520" cy="1590259"/>
        </p:xfrm>
        <a:graphic>
          <a:graphicData uri="http://schemas.openxmlformats.org/drawingml/2006/table">
            <a:tbl>
              <a:tblPr>
                <a:tableStyleId>{5C22544A-7EE6-4342-B048-85BDC9FD1C3A}</a:tableStyleId>
              </a:tblPr>
              <a:tblGrid>
                <a:gridCol w="8874520">
                  <a:extLst>
                    <a:ext uri="{9D8B030D-6E8A-4147-A177-3AD203B41FA5}">
                      <a16:colId xmlns:a16="http://schemas.microsoft.com/office/drawing/2014/main" val="2254836996"/>
                    </a:ext>
                  </a:extLst>
                </a:gridCol>
              </a:tblGrid>
              <a:tr h="1590259">
                <a:tc>
                  <a:txBody>
                    <a:bodyPr/>
                    <a:lstStyle/>
                    <a:p>
                      <a:pPr algn="l"/>
                      <a:r>
                        <a:rPr lang="kk-KZ" sz="2400" b="1" dirty="0">
                          <a:effectLst/>
                          <a:latin typeface="Times New Roman" panose="02020603050405020304" pitchFamily="18" charset="0"/>
                          <a:cs typeface="Times New Roman" panose="02020603050405020304" pitchFamily="18" charset="0"/>
                        </a:rPr>
                        <a:t>Бағалау критерийлері:</a:t>
                      </a:r>
                      <a:endParaRPr lang="ru-RU" sz="2400" b="1" dirty="0">
                        <a:effectLst/>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kk-KZ" sz="2400" dirty="0">
                          <a:effectLst/>
                          <a:latin typeface="Times New Roman" panose="02020603050405020304" pitchFamily="18" charset="0"/>
                          <a:cs typeface="Times New Roman" panose="02020603050405020304" pitchFamily="18" charset="0"/>
                        </a:rPr>
                        <a:t>-дискуссивті эссе жазады; </a:t>
                      </a:r>
                      <a:endParaRPr lang="ru-RU" sz="2400" dirty="0">
                        <a:effectLst/>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kk-KZ" sz="2400" dirty="0">
                          <a:effectLst/>
                          <a:latin typeface="Times New Roman" panose="02020603050405020304" pitchFamily="18" charset="0"/>
                          <a:cs typeface="Times New Roman" panose="02020603050405020304" pitchFamily="18" charset="0"/>
                        </a:rPr>
                        <a:t>-эссе құрылымы мен даму желісін сақтайды;</a:t>
                      </a:r>
                      <a:endParaRPr lang="ru-RU" sz="2400" dirty="0">
                        <a:effectLst/>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kk-KZ" sz="2400" dirty="0">
                          <a:effectLst/>
                          <a:latin typeface="Times New Roman" panose="02020603050405020304" pitchFamily="18" charset="0"/>
                          <a:cs typeface="Times New Roman" panose="02020603050405020304" pitchFamily="18" charset="0"/>
                        </a:rPr>
                        <a:t>-тақырыпқа байланысты өз көзқарасын білдіреді;</a:t>
                      </a:r>
                      <a:endParaRPr lang="ru-RU" sz="2400" dirty="0">
                        <a:effectLst/>
                        <a:latin typeface="Times New Roman" panose="02020603050405020304" pitchFamily="18" charset="0"/>
                        <a:ea typeface="DengXian" panose="02010600030101010101" pitchFamily="2" charset="-122"/>
                        <a:cs typeface="Times New Roman" panose="02020603050405020304" pitchFamily="18" charset="0"/>
                      </a:endParaRPr>
                    </a:p>
                  </a:txBody>
                  <a:tcPr marL="114300" marR="11430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92961492"/>
                  </a:ext>
                </a:extLst>
              </a:tr>
            </a:tbl>
          </a:graphicData>
        </a:graphic>
      </p:graphicFrame>
      <p:pic>
        <p:nvPicPr>
          <p:cNvPr id="8" name="Рисунок 7" descr="Изображение выглядит как внутренний, человек, молодой, мальчик&#10;&#10;Автоматически созданное описание">
            <a:extLst>
              <a:ext uri="{FF2B5EF4-FFF2-40B4-BE49-F238E27FC236}">
                <a16:creationId xmlns:a16="http://schemas.microsoft.com/office/drawing/2014/main" id="{7AD96F44-2158-4765-8506-966FFC11EA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3773" y="1724279"/>
            <a:ext cx="4465984" cy="2385840"/>
          </a:xfrm>
          <a:prstGeom prst="rect">
            <a:avLst/>
          </a:prstGeom>
        </p:spPr>
      </p:pic>
    </p:spTree>
    <p:extLst>
      <p:ext uri="{BB962C8B-B14F-4D97-AF65-F5344CB8AC3E}">
        <p14:creationId xmlns:p14="http://schemas.microsoft.com/office/powerpoint/2010/main" val="51946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Шестиугольник 50">
            <a:extLst>
              <a:ext uri="{FF2B5EF4-FFF2-40B4-BE49-F238E27FC236}">
                <a16:creationId xmlns:a16="http://schemas.microsoft.com/office/drawing/2014/main" id="{BD1C207F-46D0-4095-8D43-E05DE48FDA3F}"/>
              </a:ext>
            </a:extLst>
          </p:cNvPr>
          <p:cNvSpPr/>
          <p:nvPr/>
        </p:nvSpPr>
        <p:spPr>
          <a:xfrm>
            <a:off x="397566" y="86735"/>
            <a:ext cx="1901687" cy="91701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ЖАУАП ҮЛГІСІ</a:t>
            </a:r>
            <a:endParaRPr lang="ru-RU" sz="2400" dirty="0">
              <a:solidFill>
                <a:schemeClr val="tx1"/>
              </a:solidFill>
            </a:endParaRPr>
          </a:p>
        </p:txBody>
      </p:sp>
      <p:graphicFrame>
        <p:nvGraphicFramePr>
          <p:cNvPr id="4" name="Таблица 3">
            <a:extLst>
              <a:ext uri="{FF2B5EF4-FFF2-40B4-BE49-F238E27FC236}">
                <a16:creationId xmlns:a16="http://schemas.microsoft.com/office/drawing/2014/main" id="{F301BE66-E643-46EE-8C25-E53CCF43B2B8}"/>
              </a:ext>
            </a:extLst>
          </p:cNvPr>
          <p:cNvGraphicFramePr>
            <a:graphicFrameLocks noGrp="1"/>
          </p:cNvGraphicFramePr>
          <p:nvPr>
            <p:extLst>
              <p:ext uri="{D42A27DB-BD31-4B8C-83A1-F6EECF244321}">
                <p14:modId xmlns:p14="http://schemas.microsoft.com/office/powerpoint/2010/main" val="3847578530"/>
              </p:ext>
            </p:extLst>
          </p:nvPr>
        </p:nvGraphicFramePr>
        <p:xfrm>
          <a:off x="397566" y="1003750"/>
          <a:ext cx="11661911" cy="4873689"/>
        </p:xfrm>
        <a:graphic>
          <a:graphicData uri="http://schemas.openxmlformats.org/drawingml/2006/table">
            <a:tbl>
              <a:tblPr>
                <a:tableStyleId>{5C22544A-7EE6-4342-B048-85BDC9FD1C3A}</a:tableStyleId>
              </a:tblPr>
              <a:tblGrid>
                <a:gridCol w="11661911">
                  <a:extLst>
                    <a:ext uri="{9D8B030D-6E8A-4147-A177-3AD203B41FA5}">
                      <a16:colId xmlns:a16="http://schemas.microsoft.com/office/drawing/2014/main" val="1724679072"/>
                    </a:ext>
                  </a:extLst>
                </a:gridCol>
              </a:tblGrid>
              <a:tr h="2526532">
                <a:tc>
                  <a:txBody>
                    <a:bodyPr/>
                    <a:lstStyle/>
                    <a:p>
                      <a:pPr algn="just">
                        <a:lnSpc>
                          <a:spcPct val="115000"/>
                        </a:lnSpc>
                        <a:spcAft>
                          <a:spcPts val="1000"/>
                        </a:spcAft>
                      </a:pPr>
                      <a:r>
                        <a:rPr lang="kk-KZ" sz="1800" i="0" u="none" dirty="0">
                          <a:solidFill>
                            <a:schemeClr val="tx1"/>
                          </a:solidFill>
                          <a:effectLst/>
                          <a:latin typeface="Times New Roman" panose="02020603050405020304" pitchFamily="18" charset="0"/>
                          <a:cs typeface="Times New Roman" panose="02020603050405020304" pitchFamily="18" charset="0"/>
                        </a:rPr>
                        <a:t>             Иә, күн жүйесінде 9 ғаламшар болды.Олар </a:t>
                      </a:r>
                      <a:r>
                        <a:rPr lang="kk-KZ" sz="1800" i="0" u="none" dirty="0">
                          <a:solidFill>
                            <a:schemeClr val="tx1"/>
                          </a:solidFill>
                          <a:effectLst/>
                          <a:latin typeface="Times New Roman" panose="02020603050405020304" pitchFamily="18" charset="0"/>
                          <a:cs typeface="Times New Roman" panose="02020603050405020304" pitchFamily="18" charset="0"/>
                          <a:hlinkClick r:id="rId3" tooltip="Меркурий (ғаламшар)">
                            <a:extLst>
                              <a:ext uri="{A12FA001-AC4F-418D-AE19-62706E023703}">
                                <ahyp:hlinkClr xmlns:ahyp="http://schemas.microsoft.com/office/drawing/2018/hyperlinkcolor" val="tx"/>
                              </a:ext>
                            </a:extLst>
                          </a:hlinkClick>
                        </a:rPr>
                        <a:t>Меркурий</a:t>
                      </a:r>
                      <a:r>
                        <a:rPr lang="kk-KZ" sz="1800" i="0" u="none" dirty="0">
                          <a:solidFill>
                            <a:schemeClr val="tx1"/>
                          </a:solidFill>
                          <a:effectLst/>
                          <a:latin typeface="Times New Roman" panose="02020603050405020304" pitchFamily="18" charset="0"/>
                          <a:cs typeface="Times New Roman" panose="02020603050405020304" pitchFamily="18" charset="0"/>
                        </a:rPr>
                        <a:t>, </a:t>
                      </a:r>
                      <a:r>
                        <a:rPr lang="kk-KZ" sz="1800" i="0" u="none" dirty="0">
                          <a:solidFill>
                            <a:schemeClr val="tx1"/>
                          </a:solidFill>
                          <a:effectLst/>
                          <a:latin typeface="Times New Roman" panose="02020603050405020304" pitchFamily="18" charset="0"/>
                          <a:cs typeface="Times New Roman" panose="02020603050405020304" pitchFamily="18" charset="0"/>
                          <a:hlinkClick r:id="rId4" tooltip="Шолпан">
                            <a:extLst>
                              <a:ext uri="{A12FA001-AC4F-418D-AE19-62706E023703}">
                                <ahyp:hlinkClr xmlns:ahyp="http://schemas.microsoft.com/office/drawing/2018/hyperlinkcolor" val="tx"/>
                              </a:ext>
                            </a:extLst>
                          </a:hlinkClick>
                        </a:rPr>
                        <a:t>Шолпан</a:t>
                      </a:r>
                      <a:r>
                        <a:rPr lang="kk-KZ" sz="1800" i="0" u="none" dirty="0">
                          <a:solidFill>
                            <a:schemeClr val="tx1"/>
                          </a:solidFill>
                          <a:effectLst/>
                          <a:latin typeface="Times New Roman" panose="02020603050405020304" pitchFamily="18" charset="0"/>
                          <a:cs typeface="Times New Roman" panose="02020603050405020304" pitchFamily="18" charset="0"/>
                        </a:rPr>
                        <a:t>, </a:t>
                      </a:r>
                      <a:r>
                        <a:rPr lang="kk-KZ" sz="1800" i="0" u="none" dirty="0">
                          <a:solidFill>
                            <a:schemeClr val="tx1"/>
                          </a:solidFill>
                          <a:effectLst/>
                          <a:latin typeface="Times New Roman" panose="02020603050405020304" pitchFamily="18" charset="0"/>
                          <a:cs typeface="Times New Roman" panose="02020603050405020304" pitchFamily="18" charset="0"/>
                          <a:hlinkClick r:id="rId5" tooltip="Жер">
                            <a:extLst>
                              <a:ext uri="{A12FA001-AC4F-418D-AE19-62706E023703}">
                                <ahyp:hlinkClr xmlns:ahyp="http://schemas.microsoft.com/office/drawing/2018/hyperlinkcolor" val="tx"/>
                              </a:ext>
                            </a:extLst>
                          </a:hlinkClick>
                        </a:rPr>
                        <a:t>Жер</a:t>
                      </a:r>
                      <a:r>
                        <a:rPr lang="kk-KZ" sz="1800" i="0" u="none" dirty="0">
                          <a:solidFill>
                            <a:schemeClr val="tx1"/>
                          </a:solidFill>
                          <a:effectLst/>
                          <a:latin typeface="Times New Roman" panose="02020603050405020304" pitchFamily="18" charset="0"/>
                          <a:cs typeface="Times New Roman" panose="02020603050405020304" pitchFamily="18" charset="0"/>
                        </a:rPr>
                        <a:t>, Марс, Юпитер,Нептун, </a:t>
                      </a:r>
                      <a:r>
                        <a:rPr lang="kk-KZ" sz="1800" i="0" u="none" dirty="0">
                          <a:solidFill>
                            <a:schemeClr val="tx1"/>
                          </a:solidFill>
                          <a:effectLst/>
                          <a:latin typeface="Times New Roman" panose="02020603050405020304" pitchFamily="18" charset="0"/>
                          <a:cs typeface="Times New Roman" panose="02020603050405020304" pitchFamily="18" charset="0"/>
                          <a:hlinkClick r:id="rId6" tooltip="Уран (ғаламшар)">
                            <a:extLst>
                              <a:ext uri="{A12FA001-AC4F-418D-AE19-62706E023703}">
                                <ahyp:hlinkClr xmlns:ahyp="http://schemas.microsoft.com/office/drawing/2018/hyperlinkcolor" val="tx"/>
                              </a:ext>
                            </a:extLst>
                          </a:hlinkClick>
                        </a:rPr>
                        <a:t>Уран</a:t>
                      </a:r>
                      <a:r>
                        <a:rPr lang="kk-KZ" sz="1800" i="0" u="none" dirty="0">
                          <a:solidFill>
                            <a:schemeClr val="tx1"/>
                          </a:solidFill>
                          <a:effectLst/>
                          <a:latin typeface="Times New Roman" panose="02020603050405020304" pitchFamily="18" charset="0"/>
                          <a:cs typeface="Times New Roman" panose="02020603050405020304" pitchFamily="18" charset="0"/>
                        </a:rPr>
                        <a:t>, </a:t>
                      </a:r>
                      <a:r>
                        <a:rPr lang="kk-KZ" sz="1800" i="0" u="none" dirty="0">
                          <a:solidFill>
                            <a:schemeClr val="tx1"/>
                          </a:solidFill>
                          <a:effectLst/>
                          <a:latin typeface="Times New Roman" panose="02020603050405020304" pitchFamily="18" charset="0"/>
                          <a:cs typeface="Times New Roman" panose="02020603050405020304" pitchFamily="18" charset="0"/>
                          <a:hlinkClick r:id="rId7" tooltip="Плутон">
                            <a:extLst>
                              <a:ext uri="{A12FA001-AC4F-418D-AE19-62706E023703}">
                                <ahyp:hlinkClr xmlns:ahyp="http://schemas.microsoft.com/office/drawing/2018/hyperlinkcolor" val="tx"/>
                              </a:ext>
                            </a:extLst>
                          </a:hlinkClick>
                        </a:rPr>
                        <a:t>Плутон</a:t>
                      </a:r>
                      <a:r>
                        <a:rPr lang="kk-KZ" sz="1800" i="0" u="none" dirty="0">
                          <a:solidFill>
                            <a:schemeClr val="tx1"/>
                          </a:solidFill>
                          <a:effectLst/>
                          <a:latin typeface="Times New Roman" panose="02020603050405020304" pitchFamily="18" charset="0"/>
                          <a:cs typeface="Times New Roman" panose="02020603050405020304" pitchFamily="18" charset="0"/>
                        </a:rPr>
                        <a:t>.  Аспанда неге сегіз ғаламшар қалды? Өзім білетін деректерге сүйеніп, жауап іздеп көрейін. </a:t>
                      </a:r>
                    </a:p>
                    <a:p>
                      <a:pPr algn="just">
                        <a:lnSpc>
                          <a:spcPct val="115000"/>
                        </a:lnSpc>
                        <a:spcAft>
                          <a:spcPts val="1000"/>
                        </a:spcAft>
                      </a:pPr>
                      <a:r>
                        <a:rPr lang="kk-KZ" sz="1800" i="0" u="none" dirty="0">
                          <a:solidFill>
                            <a:schemeClr val="tx1"/>
                          </a:solidFill>
                          <a:effectLst/>
                          <a:latin typeface="Times New Roman" panose="02020603050405020304" pitchFamily="18" charset="0"/>
                          <a:cs typeface="Times New Roman" panose="02020603050405020304" pitchFamily="18" charset="0"/>
                        </a:rPr>
                        <a:t>       Жас астроном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8" tooltip="Клайд Томбо (мұндай бет жоқ)">
                            <a:extLst>
                              <a:ext uri="{A12FA001-AC4F-418D-AE19-62706E023703}">
                                <ahyp:hlinkClr xmlns:ahyp="http://schemas.microsoft.com/office/drawing/2018/hyperlinkcolor" val="tx"/>
                              </a:ext>
                            </a:extLst>
                          </a:hlinkClick>
                        </a:rPr>
                        <a:t>Клайд Томбо</a:t>
                      </a:r>
                      <a:r>
                        <a:rPr lang="kk-KZ" sz="1800" i="0" u="none" dirty="0">
                          <a:solidFill>
                            <a:schemeClr val="tx1"/>
                          </a:solidFill>
                          <a:effectLst/>
                          <a:latin typeface="Times New Roman" panose="02020603050405020304" pitchFamily="18" charset="0"/>
                          <a:cs typeface="Times New Roman" panose="02020603050405020304" pitchFamily="18" charset="0"/>
                        </a:rPr>
                        <a:t> 1930 жылғы 18 ақпанда Американың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9" tooltip="Ловелл обсерваториясын (мұндай бет жоқ)">
                            <a:extLst>
                              <a:ext uri="{A12FA001-AC4F-418D-AE19-62706E023703}">
                                <ahyp:hlinkClr xmlns:ahyp="http://schemas.microsoft.com/office/drawing/2018/hyperlinkcolor" val="tx"/>
                              </a:ext>
                            </a:extLst>
                          </a:hlinkClick>
                        </a:rPr>
                        <a:t>Ловелл обсерваториясында</a:t>
                      </a:r>
                      <a:r>
                        <a:rPr lang="kk-KZ" sz="1800" i="0" u="none" dirty="0">
                          <a:solidFill>
                            <a:schemeClr val="tx1"/>
                          </a:solidFill>
                          <a:effectLst/>
                          <a:latin typeface="Times New Roman" panose="02020603050405020304" pitchFamily="18" charset="0"/>
                          <a:cs typeface="Times New Roman" panose="02020603050405020304" pitchFamily="18" charset="0"/>
                        </a:rPr>
                        <a:t> Күн жүйесінің тағы бір жаңа планетасын тапқан. Бұл планета Плутон деген атқа ие болды. Ақырында, Ірі </a:t>
                      </a:r>
                      <a:r>
                        <a:rPr lang="kk-KZ" sz="1800" i="0" u="none" dirty="0">
                          <a:solidFill>
                            <a:schemeClr val="tx1"/>
                          </a:solidFill>
                          <a:effectLst/>
                          <a:latin typeface="Times New Roman" panose="02020603050405020304" pitchFamily="18" charset="0"/>
                          <a:cs typeface="Times New Roman" panose="02020603050405020304" pitchFamily="18" charset="0"/>
                          <a:hlinkClick r:id="rId10" tooltip="Телескоп">
                            <a:extLst>
                              <a:ext uri="{A12FA001-AC4F-418D-AE19-62706E023703}">
                                <ahyp:hlinkClr xmlns:ahyp="http://schemas.microsoft.com/office/drawing/2018/hyperlinkcolor" val="tx"/>
                              </a:ext>
                            </a:extLst>
                          </a:hlinkClick>
                        </a:rPr>
                        <a:t>телескоптар</a:t>
                      </a:r>
                      <a:r>
                        <a:rPr lang="kk-KZ" sz="1800" i="0" u="none" dirty="0">
                          <a:solidFill>
                            <a:schemeClr val="tx1"/>
                          </a:solidFill>
                          <a:effectLst/>
                          <a:latin typeface="Times New Roman" panose="02020603050405020304" pitchFamily="18" charset="0"/>
                          <a:cs typeface="Times New Roman" panose="02020603050405020304" pitchFamily="18" charset="0"/>
                        </a:rPr>
                        <a:t> көмегімен алынған фотосуреттерде ол кішкентай ғана әлсіз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11" tooltip="Жұлдыз">
                            <a:extLst>
                              <a:ext uri="{A12FA001-AC4F-418D-AE19-62706E023703}">
                                <ahyp:hlinkClr xmlns:ahyp="http://schemas.microsoft.com/office/drawing/2018/hyperlinkcolor" val="tx"/>
                              </a:ext>
                            </a:extLst>
                          </a:hlinkClick>
                        </a:rPr>
                        <a:t>жұлдыз</a:t>
                      </a:r>
                      <a:r>
                        <a:rPr lang="kk-KZ" sz="1800" i="0" u="none" dirty="0">
                          <a:solidFill>
                            <a:schemeClr val="tx1"/>
                          </a:solidFill>
                          <a:effectLst/>
                          <a:latin typeface="Times New Roman" panose="02020603050405020304" pitchFamily="18" charset="0"/>
                          <a:cs typeface="Times New Roman" panose="02020603050405020304" pitchFamily="18" charset="0"/>
                        </a:rPr>
                        <a:t> тәрізді көрінеді. Оның диаметрі 3000 километрге жуық. Ол Күннен шамамен 6 млрд километр қашықтыкта баяу қозғала отырып, оны 248 жылда бір айналып шығады. Плутон - Күн жүйесіндегі планеталардың ең кішісі болып есептеліп келген. Алайда соңғы зерттеулер нәтижесінде алынған планеталар Әлемі жөніндегі делелді мөліметтер негізінде Халықаралық астрономиялық одақтың шешімімен (Прага, тамыз, 2006 ж.) Плутон «ергежейлі планета» аталып, оған ресми астероидтық 134340 нөмірі берілді. </a:t>
                      </a:r>
                    </a:p>
                    <a:p>
                      <a:pPr algn="just">
                        <a:lnSpc>
                          <a:spcPct val="115000"/>
                        </a:lnSpc>
                        <a:spcBef>
                          <a:spcPts val="600"/>
                        </a:spcBef>
                        <a:spcAft>
                          <a:spcPts val="600"/>
                        </a:spcAft>
                      </a:pPr>
                      <a:r>
                        <a:rPr lang="kk-KZ" sz="1800" i="0" u="none" dirty="0">
                          <a:solidFill>
                            <a:schemeClr val="tx1"/>
                          </a:solidFill>
                          <a:effectLst/>
                          <a:latin typeface="Times New Roman" panose="02020603050405020304" pitchFamily="18" charset="0"/>
                          <a:cs typeface="Times New Roman" panose="02020603050405020304" pitchFamily="18" charset="0"/>
                        </a:rPr>
                        <a:t>           1930 жылы ашылған және содан бері Күн жүйесіндегі тоғызыншы ғаламшар саналып келген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7" tooltip="Плутон">
                            <a:extLst>
                              <a:ext uri="{A12FA001-AC4F-418D-AE19-62706E023703}">
                                <ahyp:hlinkClr xmlns:ahyp="http://schemas.microsoft.com/office/drawing/2018/hyperlinkcolor" val="tx"/>
                              </a:ext>
                            </a:extLst>
                          </a:hlinkClick>
                        </a:rPr>
                        <a:t>Плутон</a:t>
                      </a:r>
                      <a:r>
                        <a:rPr lang="kk-KZ" sz="1800" i="0" u="none" dirty="0">
                          <a:solidFill>
                            <a:schemeClr val="tx1"/>
                          </a:solidFill>
                          <a:effectLst/>
                          <a:latin typeface="Times New Roman" panose="02020603050405020304" pitchFamily="18" charset="0"/>
                          <a:cs typeface="Times New Roman" panose="02020603050405020304" pitchFamily="18" charset="0"/>
                        </a:rPr>
                        <a:t> мәртебесінен айырылды.  </a:t>
                      </a:r>
                    </a:p>
                    <a:p>
                      <a:pPr algn="just">
                        <a:lnSpc>
                          <a:spcPct val="115000"/>
                        </a:lnSpc>
                        <a:spcBef>
                          <a:spcPts val="600"/>
                        </a:spcBef>
                        <a:spcAft>
                          <a:spcPts val="600"/>
                        </a:spcAft>
                      </a:pPr>
                      <a:r>
                        <a:rPr lang="kk-KZ" sz="1800" i="0" u="none" dirty="0">
                          <a:solidFill>
                            <a:schemeClr val="tx1"/>
                          </a:solidFill>
                          <a:effectLst/>
                          <a:latin typeface="Times New Roman" panose="02020603050405020304" pitchFamily="18" charset="0"/>
                          <a:cs typeface="Times New Roman" panose="02020603050405020304" pitchFamily="18" charset="0"/>
                        </a:rPr>
                        <a:t>          Сонымен, қазіргі кезде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12" tooltip="Күн жүйесі">
                            <a:extLst>
                              <a:ext uri="{A12FA001-AC4F-418D-AE19-62706E023703}">
                                <ahyp:hlinkClr xmlns:ahyp="http://schemas.microsoft.com/office/drawing/2018/hyperlinkcolor" val="tx"/>
                              </a:ext>
                            </a:extLst>
                          </a:hlinkClick>
                        </a:rPr>
                        <a:t>Күн жүйесінің</a:t>
                      </a:r>
                      <a:r>
                        <a:rPr lang="kk-KZ" sz="1800" i="0" u="none" dirty="0">
                          <a:solidFill>
                            <a:schemeClr val="tx1"/>
                          </a:solidFill>
                          <a:effectLst/>
                          <a:latin typeface="Times New Roman" panose="02020603050405020304" pitchFamily="18" charset="0"/>
                          <a:cs typeface="Times New Roman" panose="02020603050405020304" pitchFamily="18" charset="0"/>
                        </a:rPr>
                        <a:t> сегіз планетасы белгілі. Ғаламтор материалдарына сүйене отырып айтпағым, Плутон енді шағын ғаламшарлар немесе планетоидтар санатына жатады.  Ғалымдардың әлі де болса жаңа </a:t>
                      </a:r>
                      <a:r>
                        <a:rPr lang="kk-KZ" sz="1800" i="0" u="none" strike="noStrike" dirty="0">
                          <a:solidFill>
                            <a:schemeClr val="tx1"/>
                          </a:solidFill>
                          <a:effectLst/>
                          <a:latin typeface="Times New Roman" panose="02020603050405020304" pitchFamily="18" charset="0"/>
                          <a:cs typeface="Times New Roman" panose="02020603050405020304" pitchFamily="18" charset="0"/>
                          <a:hlinkClick r:id="rId13" tooltip="Планета">
                            <a:extLst>
                              <a:ext uri="{A12FA001-AC4F-418D-AE19-62706E023703}">
                                <ahyp:hlinkClr xmlns:ahyp="http://schemas.microsoft.com/office/drawing/2018/hyperlinkcolor" val="tx"/>
                              </a:ext>
                            </a:extLst>
                          </a:hlinkClick>
                        </a:rPr>
                        <a:t>планеталарды</a:t>
                      </a:r>
                      <a:r>
                        <a:rPr lang="kk-KZ" sz="1800" i="0" u="none" dirty="0">
                          <a:solidFill>
                            <a:schemeClr val="tx1"/>
                          </a:solidFill>
                          <a:effectLst/>
                          <a:latin typeface="Times New Roman" panose="02020603050405020304" pitchFamily="18" charset="0"/>
                          <a:cs typeface="Times New Roman" panose="02020603050405020304" pitchFamily="18" charset="0"/>
                        </a:rPr>
                        <a:t> іздеп табатынына сенемін.</a:t>
                      </a:r>
                      <a:endParaRPr lang="kk-KZ" sz="1200" dirty="0">
                        <a:effectLst/>
                      </a:endParaRPr>
                    </a:p>
                  </a:txBody>
                  <a:tcPr marL="114300" marR="114300" marT="0" marB="0"/>
                </a:tc>
                <a:extLst>
                  <a:ext uri="{0D108BD9-81ED-4DB2-BD59-A6C34878D82A}">
                    <a16:rowId xmlns:a16="http://schemas.microsoft.com/office/drawing/2014/main" val="3911238254"/>
                  </a:ext>
                </a:extLst>
              </a:tr>
            </a:tbl>
          </a:graphicData>
        </a:graphic>
      </p:graphicFrame>
      <p:sp>
        <p:nvSpPr>
          <p:cNvPr id="7" name="TextBox 6">
            <a:extLst>
              <a:ext uri="{FF2B5EF4-FFF2-40B4-BE49-F238E27FC236}">
                <a16:creationId xmlns:a16="http://schemas.microsoft.com/office/drawing/2014/main" id="{C7AF1717-CA58-4D1E-A806-E742D0CB0886}"/>
              </a:ext>
            </a:extLst>
          </p:cNvPr>
          <p:cNvSpPr txBox="1"/>
          <p:nvPr/>
        </p:nvSpPr>
        <p:spPr>
          <a:xfrm>
            <a:off x="2955235" y="238539"/>
            <a:ext cx="7659756" cy="523220"/>
          </a:xfrm>
          <a:prstGeom prst="rect">
            <a:avLst/>
          </a:prstGeom>
          <a:noFill/>
        </p:spPr>
        <p:txBody>
          <a:bodyPr wrap="square" rtlCol="0">
            <a:spAutoFit/>
          </a:bodyPr>
          <a:lstStyle/>
          <a:p>
            <a:r>
              <a:rPr lang="kk-KZ" sz="2800" dirty="0">
                <a:solidFill>
                  <a:srgbClr val="FF0000"/>
                </a:solidFill>
                <a:effectLst/>
                <a:latin typeface="Times New Roman" panose="02020603050405020304" pitchFamily="18" charset="0"/>
                <a:cs typeface="Times New Roman" panose="02020603050405020304" pitchFamily="18" charset="0"/>
              </a:rPr>
              <a:t>«Аспанда неге сегіз ғаламшар қалды?»</a:t>
            </a:r>
            <a:endParaRPr lang="ru-RU" sz="280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8680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1786</TotalTime>
  <Words>1117</Words>
  <Application>Microsoft Office PowerPoint</Application>
  <PresentationFormat>Широкоэкранный</PresentationFormat>
  <Paragraphs>125</Paragraphs>
  <Slides>14</Slides>
  <Notes>8</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14</vt:i4>
      </vt:variant>
    </vt:vector>
  </HeadingPairs>
  <TitlesOfParts>
    <vt:vector size="22" baseType="lpstr">
      <vt:lpstr>DengXian</vt:lpstr>
      <vt:lpstr>Arial</vt:lpstr>
      <vt:lpstr>Calibri</vt:lpstr>
      <vt:lpstr>Tahoma</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ww</dc:creator>
  <cp:lastModifiedBy>ww</cp:lastModifiedBy>
  <cp:revision>280</cp:revision>
  <dcterms:created xsi:type="dcterms:W3CDTF">2020-09-12T17:21:11Z</dcterms:created>
  <dcterms:modified xsi:type="dcterms:W3CDTF">2021-04-11T13:46:09Z</dcterms:modified>
</cp:coreProperties>
</file>