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56" r:id="rId2"/>
    <p:sldId id="257" r:id="rId3"/>
    <p:sldId id="258" r:id="rId4"/>
    <p:sldId id="269" r:id="rId5"/>
    <p:sldId id="274" r:id="rId6"/>
    <p:sldId id="275" r:id="rId7"/>
    <p:sldId id="262" r:id="rId8"/>
    <p:sldId id="268" r:id="rId9"/>
    <p:sldId id="263" r:id="rId10"/>
    <p:sldId id="278" r:id="rId11"/>
    <p:sldId id="276" r:id="rId12"/>
    <p:sldId id="277" r:id="rId13"/>
    <p:sldId id="280" r:id="rId14"/>
    <p:sldId id="279" r:id="rId15"/>
    <p:sldId id="266"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90A8"/>
    <a:srgbClr val="FF9966"/>
    <a:srgbClr val="D3C6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25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10614A-6BA2-4E8D-B1E7-E66C8B999D2C}"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ru-RU"/>
        </a:p>
      </dgm:t>
    </dgm:pt>
    <dgm:pt modelId="{1B46E3D2-9BD3-45A3-B188-1F184F170A37}">
      <dgm:prSet custT="1">
        <dgm:style>
          <a:lnRef idx="1">
            <a:schemeClr val="accent3"/>
          </a:lnRef>
          <a:fillRef idx="2">
            <a:schemeClr val="accent3"/>
          </a:fillRef>
          <a:effectRef idx="1">
            <a:schemeClr val="accent3"/>
          </a:effectRef>
          <a:fontRef idx="minor">
            <a:schemeClr val="dk1"/>
          </a:fontRef>
        </dgm:style>
      </dgm:prSet>
      <dgm:spPr>
        <a:solidFill>
          <a:srgbClr val="FFC000"/>
        </a:solidFill>
      </dgm:spPr>
      <dgm:t>
        <a:bodyPr/>
        <a:lstStyle/>
        <a:p>
          <a:r>
            <a:rPr lang="kk-KZ" sz="1600" b="1" dirty="0" smtClean="0">
              <a:solidFill>
                <a:srgbClr val="002060"/>
              </a:solidFill>
              <a:latin typeface="Times New Roman" panose="02020603050405020304" pitchFamily="18" charset="0"/>
              <a:cs typeface="Times New Roman" panose="02020603050405020304" pitchFamily="18" charset="0"/>
            </a:rPr>
            <a:t>Мақсаты: </a:t>
          </a:r>
          <a:r>
            <a:rPr lang="kk-KZ" sz="1600" dirty="0" smtClean="0">
              <a:solidFill>
                <a:srgbClr val="002060"/>
              </a:solidFill>
              <a:latin typeface="Times New Roman" panose="02020603050405020304" pitchFamily="18" charset="0"/>
              <a:cs typeface="Times New Roman" panose="02020603050405020304" pitchFamily="18" charset="0"/>
            </a:rPr>
            <a:t>Көпшілікке әсер ету, жұртшылықты  қоғамдық мәні бар іске қатыстыру,  санасына ықпал ету.</a:t>
          </a:r>
        </a:p>
      </dgm:t>
    </dgm:pt>
    <dgm:pt modelId="{9E88ABD8-96BF-4D77-AEE4-42F6041D86D7}" type="parTrans" cxnId="{28251C4C-1105-4297-B3AB-B071E4550EA8}">
      <dgm:prSet/>
      <dgm:spPr/>
      <dgm:t>
        <a:bodyPr/>
        <a:lstStyle/>
        <a:p>
          <a:endParaRPr lang="ru-RU"/>
        </a:p>
      </dgm:t>
    </dgm:pt>
    <dgm:pt modelId="{8F0E21B8-5679-464C-8F68-973AB888CFAA}" type="sibTrans" cxnId="{28251C4C-1105-4297-B3AB-B071E4550EA8}">
      <dgm:prSet/>
      <dgm:spPr/>
      <dgm:t>
        <a:bodyPr/>
        <a:lstStyle/>
        <a:p>
          <a:endParaRPr lang="ru-RU"/>
        </a:p>
      </dgm:t>
    </dgm:pt>
    <dgm:pt modelId="{0DB26EAC-C61C-42D7-B19E-8FA4223260BD}">
      <dgm:prSet custT="1">
        <dgm:style>
          <a:lnRef idx="1">
            <a:schemeClr val="accent5"/>
          </a:lnRef>
          <a:fillRef idx="2">
            <a:schemeClr val="accent5"/>
          </a:fillRef>
          <a:effectRef idx="1">
            <a:schemeClr val="accent5"/>
          </a:effectRef>
          <a:fontRef idx="minor">
            <a:schemeClr val="dk1"/>
          </a:fontRef>
        </dgm:style>
      </dgm:prSet>
      <dgm:spPr>
        <a:solidFill>
          <a:schemeClr val="accent5">
            <a:lumMod val="60000"/>
            <a:lumOff val="40000"/>
          </a:schemeClr>
        </a:solidFill>
      </dgm:spPr>
      <dgm:t>
        <a:bodyPr/>
        <a:lstStyle/>
        <a:p>
          <a:r>
            <a:rPr lang="kk-KZ" sz="1600" b="1" dirty="0" smtClean="0">
              <a:solidFill>
                <a:srgbClr val="002060"/>
              </a:solidFill>
              <a:latin typeface="Times New Roman" panose="02020603050405020304" pitchFamily="18" charset="0"/>
              <a:cs typeface="Times New Roman" panose="02020603050405020304" pitchFamily="18" charset="0"/>
            </a:rPr>
            <a:t>Публицистикалық стиль</a:t>
          </a:r>
          <a:r>
            <a:rPr lang="" sz="1600" b="1" dirty="0" smtClean="0">
              <a:solidFill>
                <a:srgbClr val="002060"/>
              </a:solidFill>
              <a:latin typeface="Times New Roman" panose="02020603050405020304" pitchFamily="18" charset="0"/>
              <a:cs typeface="Times New Roman" panose="02020603050405020304" pitchFamily="18" charset="0"/>
            </a:rPr>
            <a:t>-</a:t>
          </a:r>
          <a:r>
            <a:rPr lang="kk-KZ" sz="1600" dirty="0" smtClean="0">
              <a:solidFill>
                <a:srgbClr val="002060"/>
              </a:solidFill>
              <a:latin typeface="Times New Roman" panose="02020603050405020304" pitchFamily="18" charset="0"/>
              <a:cs typeface="Times New Roman" panose="02020603050405020304" pitchFamily="18" charset="0"/>
            </a:rPr>
            <a:t>бұқаралық ақпарат құралдарынының тілі. Ауызша-теледидар мен радио тілі, жазбаша-газет, журналдардағы мақалалар тілінде кездеседі.</a:t>
          </a:r>
        </a:p>
      </dgm:t>
    </dgm:pt>
    <dgm:pt modelId="{96E4E155-170D-464A-AC27-064A76DAFA7A}" type="parTrans" cxnId="{E420BC14-B094-46AB-B10C-CB9277757455}">
      <dgm:prSet/>
      <dgm:spPr/>
      <dgm:t>
        <a:bodyPr/>
        <a:lstStyle/>
        <a:p>
          <a:endParaRPr lang="ru-RU"/>
        </a:p>
      </dgm:t>
    </dgm:pt>
    <dgm:pt modelId="{1738F93C-2F83-482B-82A3-11CAE6CC5083}" type="sibTrans" cxnId="{E420BC14-B094-46AB-B10C-CB9277757455}">
      <dgm:prSet/>
      <dgm:spPr/>
      <dgm:t>
        <a:bodyPr/>
        <a:lstStyle/>
        <a:p>
          <a:endParaRPr lang="ru-RU"/>
        </a:p>
      </dgm:t>
    </dgm:pt>
    <dgm:pt modelId="{F616CB13-CEF5-4535-A147-39AF0D32135C}">
      <dgm:prSet custT="1"/>
      <dgm:spPr>
        <a:solidFill>
          <a:srgbClr val="FF9966"/>
        </a:solidFill>
      </dgm:spPr>
      <dgm:t>
        <a:bodyPr/>
        <a:lstStyle/>
        <a:p>
          <a:r>
            <a:rPr lang="kk-KZ" sz="1600" b="1" dirty="0" smtClean="0">
              <a:solidFill>
                <a:srgbClr val="002060"/>
              </a:solidFill>
              <a:latin typeface="Times New Roman" panose="02020603050405020304" pitchFamily="18" charset="0"/>
              <a:cs typeface="Times New Roman" panose="02020603050405020304" pitchFamily="18" charset="0"/>
            </a:rPr>
            <a:t>Ерекшелігі: </a:t>
          </a:r>
          <a:r>
            <a:rPr lang="kk-KZ" sz="1600" dirty="0" smtClean="0">
              <a:solidFill>
                <a:srgbClr val="002060"/>
              </a:solidFill>
              <a:latin typeface="Times New Roman" panose="02020603050405020304" pitchFamily="18" charset="0"/>
              <a:cs typeface="Times New Roman" panose="02020603050405020304" pitchFamily="18" charset="0"/>
            </a:rPr>
            <a:t>жұртқа үндеу, үгіт айту үшін қолданылады;</a:t>
          </a:r>
        </a:p>
        <a:p>
          <a:r>
            <a:rPr lang="kk-KZ" sz="1600" dirty="0" smtClean="0">
              <a:solidFill>
                <a:srgbClr val="002060"/>
              </a:solidFill>
              <a:latin typeface="Times New Roman" panose="02020603050405020304" pitchFamily="18" charset="0"/>
              <a:cs typeface="Times New Roman" panose="02020603050405020304" pitchFamily="18" charset="0"/>
            </a:rPr>
            <a:t>қоғамдағы маңызды мәселелер тақырып болады:тыңдаушыларды немесе оқырманды сол мәселеге араласуға жетелейтіндей болып құрылады;</a:t>
          </a:r>
        </a:p>
        <a:p>
          <a:r>
            <a:rPr lang="ru-RU" sz="1600" dirty="0" smtClean="0">
              <a:solidFill>
                <a:srgbClr val="002060"/>
              </a:solidFill>
              <a:latin typeface="Times New Roman" panose="02020603050405020304" pitchFamily="18" charset="0"/>
              <a:cs typeface="Times New Roman" panose="02020603050405020304" pitchFamily="18" charset="0"/>
            </a:rPr>
            <a:t>сөз нақты, жинақы, тұжырымды құрылады;</a:t>
          </a:r>
        </a:p>
        <a:p>
          <a:r>
            <a:rPr lang="kk-KZ" sz="1600" dirty="0" smtClean="0">
              <a:solidFill>
                <a:srgbClr val="002060"/>
              </a:solidFill>
              <a:latin typeface="Times New Roman" panose="02020603050405020304" pitchFamily="18" charset="0"/>
              <a:cs typeface="Times New Roman" panose="02020603050405020304" pitchFamily="18" charset="0"/>
            </a:rPr>
            <a:t>экспрессивті, екпінді  болады;</a:t>
          </a:r>
        </a:p>
        <a:p>
          <a:r>
            <a:rPr lang="ru-RU" sz="1600" dirty="0" smtClean="0">
              <a:solidFill>
                <a:srgbClr val="002060"/>
              </a:solidFill>
              <a:latin typeface="Times New Roman" panose="02020603050405020304" pitchFamily="18" charset="0"/>
              <a:cs typeface="Times New Roman" panose="02020603050405020304" pitchFamily="18" charset="0"/>
            </a:rPr>
            <a:t>ауызша, жазбаша болады; </a:t>
          </a:r>
        </a:p>
      </dgm:t>
    </dgm:pt>
    <dgm:pt modelId="{A75B3CE6-5C32-4540-B757-3A29DA9D227B}" type="parTrans" cxnId="{4C13541A-67DB-48AE-80BB-33B79EF7B01C}">
      <dgm:prSet/>
      <dgm:spPr/>
      <dgm:t>
        <a:bodyPr/>
        <a:lstStyle/>
        <a:p>
          <a:endParaRPr lang="ru-RU"/>
        </a:p>
      </dgm:t>
    </dgm:pt>
    <dgm:pt modelId="{70CA6AE4-EB9B-48A6-B9C4-18F9737C70FE}" type="sibTrans" cxnId="{4C13541A-67DB-48AE-80BB-33B79EF7B01C}">
      <dgm:prSet/>
      <dgm:spPr/>
      <dgm:t>
        <a:bodyPr/>
        <a:lstStyle/>
        <a:p>
          <a:endParaRPr lang="ru-RU"/>
        </a:p>
      </dgm:t>
    </dgm:pt>
    <dgm:pt modelId="{97EA235A-35FD-4637-AB20-95B1031670E6}">
      <dgm:prSet custT="1"/>
      <dgm:spPr/>
      <dgm:t>
        <a:bodyPr/>
        <a:lstStyle/>
        <a:p>
          <a:r>
            <a:rPr lang="kk-KZ" sz="1600" b="1" dirty="0" smtClean="0">
              <a:solidFill>
                <a:srgbClr val="002060"/>
              </a:solidFill>
              <a:latin typeface="Times New Roman" panose="02020603050405020304" pitchFamily="18" charset="0"/>
              <a:cs typeface="Times New Roman" panose="02020603050405020304" pitchFamily="18" charset="0"/>
            </a:rPr>
            <a:t>Тілдік құралдар:</a:t>
          </a:r>
        </a:p>
        <a:p>
          <a:r>
            <a:rPr lang="kk-KZ" sz="1600" dirty="0" smtClean="0">
              <a:solidFill>
                <a:srgbClr val="002060"/>
              </a:solidFill>
              <a:latin typeface="Times New Roman" panose="02020603050405020304" pitchFamily="18" charset="0"/>
              <a:cs typeface="Times New Roman" panose="02020603050405020304" pitchFamily="18" charset="0"/>
            </a:rPr>
            <a:t>экспрессивті сөздер, мақал – мәтелдер, тұрақты тіркестер;</a:t>
          </a:r>
        </a:p>
        <a:p>
          <a:r>
            <a:rPr lang="kk-KZ" sz="1600" dirty="0" smtClean="0">
              <a:solidFill>
                <a:srgbClr val="002060"/>
              </a:solidFill>
              <a:latin typeface="Times New Roman" panose="02020603050405020304" pitchFamily="18" charset="0"/>
              <a:cs typeface="Times New Roman" panose="02020603050405020304" pitchFamily="18" charset="0"/>
            </a:rPr>
            <a:t>тақырыпқа сай терминдер, жаңа сөздер;</a:t>
          </a:r>
        </a:p>
        <a:p>
          <a:r>
            <a:rPr lang="kk-KZ" sz="1600" dirty="0" smtClean="0">
              <a:solidFill>
                <a:srgbClr val="002060"/>
              </a:solidFill>
              <a:latin typeface="Times New Roman" panose="02020603050405020304" pitchFamily="18" charset="0"/>
              <a:cs typeface="Times New Roman" panose="02020603050405020304" pitchFamily="18" charset="0"/>
            </a:rPr>
            <a:t>толымсыз сөйлемдер, тыңдаушылардың көңілін бұратын қаратпа сөздер, сұраулы және лепті сөйлемдер;</a:t>
          </a:r>
        </a:p>
        <a:p>
          <a:r>
            <a:rPr lang="kk-KZ" sz="1600" noProof="0" dirty="0" smtClean="0">
              <a:solidFill>
                <a:srgbClr val="002060"/>
              </a:solidFill>
              <a:latin typeface="Times New Roman" panose="02020603050405020304" pitchFamily="18" charset="0"/>
              <a:cs typeface="Times New Roman" panose="02020603050405020304" pitchFamily="18" charset="0"/>
            </a:rPr>
            <a:t>риторикалық сұрақтар, стильдік қайталау</a:t>
          </a:r>
          <a:endParaRPr lang="kk-KZ" sz="1600" b="1" dirty="0" smtClean="0">
            <a:solidFill>
              <a:srgbClr val="002060"/>
            </a:solidFill>
            <a:latin typeface="Times New Roman" panose="02020603050405020304" pitchFamily="18" charset="0"/>
            <a:cs typeface="Times New Roman" panose="02020603050405020304" pitchFamily="18" charset="0"/>
          </a:endParaRPr>
        </a:p>
        <a:p>
          <a:endParaRPr lang="kk-KZ" sz="1200" b="1" dirty="0" smtClean="0">
            <a:solidFill>
              <a:srgbClr val="002060"/>
            </a:solidFill>
            <a:latin typeface="Times New Roman" panose="02020603050405020304" pitchFamily="18" charset="0"/>
            <a:cs typeface="Times New Roman" panose="02020603050405020304" pitchFamily="18" charset="0"/>
          </a:endParaRPr>
        </a:p>
      </dgm:t>
    </dgm:pt>
    <dgm:pt modelId="{B64AE160-14B4-4FDA-92A5-4F3046794C06}" type="parTrans" cxnId="{A5A28576-07A7-49DA-BCD7-BF5EEE915075}">
      <dgm:prSet/>
      <dgm:spPr/>
      <dgm:t>
        <a:bodyPr/>
        <a:lstStyle/>
        <a:p>
          <a:endParaRPr lang="ru-RU"/>
        </a:p>
      </dgm:t>
    </dgm:pt>
    <dgm:pt modelId="{BF199A59-F41E-4813-9034-832F128F6905}" type="sibTrans" cxnId="{A5A28576-07A7-49DA-BCD7-BF5EEE915075}">
      <dgm:prSet/>
      <dgm:spPr/>
      <dgm:t>
        <a:bodyPr/>
        <a:lstStyle/>
        <a:p>
          <a:endParaRPr lang="ru-RU"/>
        </a:p>
      </dgm:t>
    </dgm:pt>
    <dgm:pt modelId="{35008081-EA90-4E13-B5CF-2CD17D87047F}" type="pres">
      <dgm:prSet presAssocID="{8A10614A-6BA2-4E8D-B1E7-E66C8B999D2C}" presName="cycle" presStyleCnt="0">
        <dgm:presLayoutVars>
          <dgm:dir/>
          <dgm:resizeHandles val="exact"/>
        </dgm:presLayoutVars>
      </dgm:prSet>
      <dgm:spPr/>
      <dgm:t>
        <a:bodyPr/>
        <a:lstStyle/>
        <a:p>
          <a:endParaRPr lang="ru-RU"/>
        </a:p>
      </dgm:t>
    </dgm:pt>
    <dgm:pt modelId="{7827384A-CD8D-42A3-8613-F4A73D417DB6}" type="pres">
      <dgm:prSet presAssocID="{0DB26EAC-C61C-42D7-B19E-8FA4223260BD}" presName="node" presStyleLbl="node1" presStyleIdx="0" presStyleCnt="4" custScaleX="282189" custScaleY="121357" custRadScaleRad="86347" custRadScaleInc="21588">
        <dgm:presLayoutVars>
          <dgm:bulletEnabled val="1"/>
        </dgm:presLayoutVars>
      </dgm:prSet>
      <dgm:spPr/>
      <dgm:t>
        <a:bodyPr/>
        <a:lstStyle/>
        <a:p>
          <a:endParaRPr lang="ru-RU"/>
        </a:p>
      </dgm:t>
    </dgm:pt>
    <dgm:pt modelId="{4633CB40-733D-4865-9352-A1E73A48D234}" type="pres">
      <dgm:prSet presAssocID="{0DB26EAC-C61C-42D7-B19E-8FA4223260BD}" presName="spNode" presStyleCnt="0"/>
      <dgm:spPr/>
    </dgm:pt>
    <dgm:pt modelId="{C47D62F7-5EC3-4BA2-AC05-12B64CD119E2}" type="pres">
      <dgm:prSet presAssocID="{1738F93C-2F83-482B-82A3-11CAE6CC5083}" presName="sibTrans" presStyleLbl="sibTrans1D1" presStyleIdx="0" presStyleCnt="4"/>
      <dgm:spPr/>
      <dgm:t>
        <a:bodyPr/>
        <a:lstStyle/>
        <a:p>
          <a:endParaRPr lang="ru-RU"/>
        </a:p>
      </dgm:t>
    </dgm:pt>
    <dgm:pt modelId="{300C2C35-CAD3-4E3E-985B-0FB29A230ACE}" type="pres">
      <dgm:prSet presAssocID="{1B46E3D2-9BD3-45A3-B188-1F184F170A37}" presName="node" presStyleLbl="node1" presStyleIdx="1" presStyleCnt="4" custScaleX="129126">
        <dgm:presLayoutVars>
          <dgm:bulletEnabled val="1"/>
        </dgm:presLayoutVars>
      </dgm:prSet>
      <dgm:spPr/>
      <dgm:t>
        <a:bodyPr/>
        <a:lstStyle/>
        <a:p>
          <a:endParaRPr lang="ru-RU"/>
        </a:p>
      </dgm:t>
    </dgm:pt>
    <dgm:pt modelId="{B05E9C8E-5368-41A8-B6AA-F739C1814A7E}" type="pres">
      <dgm:prSet presAssocID="{1B46E3D2-9BD3-45A3-B188-1F184F170A37}" presName="spNode" presStyleCnt="0"/>
      <dgm:spPr/>
    </dgm:pt>
    <dgm:pt modelId="{C7D11634-176F-4A16-8144-C31451504B4C}" type="pres">
      <dgm:prSet presAssocID="{8F0E21B8-5679-464C-8F68-973AB888CFAA}" presName="sibTrans" presStyleLbl="sibTrans1D1" presStyleIdx="1" presStyleCnt="4"/>
      <dgm:spPr/>
      <dgm:t>
        <a:bodyPr/>
        <a:lstStyle/>
        <a:p>
          <a:endParaRPr lang="ru-RU"/>
        </a:p>
      </dgm:t>
    </dgm:pt>
    <dgm:pt modelId="{DE16CF09-DC64-46B4-A23B-19931AE1B157}" type="pres">
      <dgm:prSet presAssocID="{F616CB13-CEF5-4535-A147-39AF0D32135C}" presName="node" presStyleLbl="node1" presStyleIdx="2" presStyleCnt="4" custScaleX="304063" custScaleY="153741">
        <dgm:presLayoutVars>
          <dgm:bulletEnabled val="1"/>
        </dgm:presLayoutVars>
      </dgm:prSet>
      <dgm:spPr/>
      <dgm:t>
        <a:bodyPr/>
        <a:lstStyle/>
        <a:p>
          <a:endParaRPr lang="ru-RU"/>
        </a:p>
      </dgm:t>
    </dgm:pt>
    <dgm:pt modelId="{EAFBBBE1-BA00-445D-A5A3-465C28FC640B}" type="pres">
      <dgm:prSet presAssocID="{F616CB13-CEF5-4535-A147-39AF0D32135C}" presName="spNode" presStyleCnt="0"/>
      <dgm:spPr/>
    </dgm:pt>
    <dgm:pt modelId="{CBFFF5FA-13A2-4F1C-A3F7-792CE0BD2DA5}" type="pres">
      <dgm:prSet presAssocID="{70CA6AE4-EB9B-48A6-B9C4-18F9737C70FE}" presName="sibTrans" presStyleLbl="sibTrans1D1" presStyleIdx="2" presStyleCnt="4"/>
      <dgm:spPr/>
      <dgm:t>
        <a:bodyPr/>
        <a:lstStyle/>
        <a:p>
          <a:endParaRPr lang="ru-RU"/>
        </a:p>
      </dgm:t>
    </dgm:pt>
    <dgm:pt modelId="{FF339F30-D1B8-45A6-928B-9E1BE6CC6739}" type="pres">
      <dgm:prSet presAssocID="{97EA235A-35FD-4637-AB20-95B1031670E6}" presName="node" presStyleLbl="node1" presStyleIdx="3" presStyleCnt="4" custScaleX="272178" custScaleY="148565">
        <dgm:presLayoutVars>
          <dgm:bulletEnabled val="1"/>
        </dgm:presLayoutVars>
      </dgm:prSet>
      <dgm:spPr/>
      <dgm:t>
        <a:bodyPr/>
        <a:lstStyle/>
        <a:p>
          <a:endParaRPr lang="ru-RU"/>
        </a:p>
      </dgm:t>
    </dgm:pt>
    <dgm:pt modelId="{85D29286-CDDC-4CAD-A788-6E82F39B7B9A}" type="pres">
      <dgm:prSet presAssocID="{97EA235A-35FD-4637-AB20-95B1031670E6}" presName="spNode" presStyleCnt="0"/>
      <dgm:spPr/>
    </dgm:pt>
    <dgm:pt modelId="{EA6E19FC-7983-4A48-9970-7E4BC53A4A7A}" type="pres">
      <dgm:prSet presAssocID="{BF199A59-F41E-4813-9034-832F128F6905}" presName="sibTrans" presStyleLbl="sibTrans1D1" presStyleIdx="3" presStyleCnt="4"/>
      <dgm:spPr/>
      <dgm:t>
        <a:bodyPr/>
        <a:lstStyle/>
        <a:p>
          <a:endParaRPr lang="ru-RU"/>
        </a:p>
      </dgm:t>
    </dgm:pt>
  </dgm:ptLst>
  <dgm:cxnLst>
    <dgm:cxn modelId="{F7FFCA1B-82A6-4F82-A0F1-7CCB90E1D4CE}" type="presOf" srcId="{0DB26EAC-C61C-42D7-B19E-8FA4223260BD}" destId="{7827384A-CD8D-42A3-8613-F4A73D417DB6}" srcOrd="0" destOrd="0" presId="urn:microsoft.com/office/officeart/2005/8/layout/cycle5"/>
    <dgm:cxn modelId="{734FEE08-947B-4CAF-8D59-2B564D305781}" type="presOf" srcId="{1B46E3D2-9BD3-45A3-B188-1F184F170A37}" destId="{300C2C35-CAD3-4E3E-985B-0FB29A230ACE}" srcOrd="0" destOrd="0" presId="urn:microsoft.com/office/officeart/2005/8/layout/cycle5"/>
    <dgm:cxn modelId="{E420BC14-B094-46AB-B10C-CB9277757455}" srcId="{8A10614A-6BA2-4E8D-B1E7-E66C8B999D2C}" destId="{0DB26EAC-C61C-42D7-B19E-8FA4223260BD}" srcOrd="0" destOrd="0" parTransId="{96E4E155-170D-464A-AC27-064A76DAFA7A}" sibTransId="{1738F93C-2F83-482B-82A3-11CAE6CC5083}"/>
    <dgm:cxn modelId="{19E677B1-FFC6-4A8C-90A0-1E33DFABCDBC}" type="presOf" srcId="{1738F93C-2F83-482B-82A3-11CAE6CC5083}" destId="{C47D62F7-5EC3-4BA2-AC05-12B64CD119E2}" srcOrd="0" destOrd="0" presId="urn:microsoft.com/office/officeart/2005/8/layout/cycle5"/>
    <dgm:cxn modelId="{4C13541A-67DB-48AE-80BB-33B79EF7B01C}" srcId="{8A10614A-6BA2-4E8D-B1E7-E66C8B999D2C}" destId="{F616CB13-CEF5-4535-A147-39AF0D32135C}" srcOrd="2" destOrd="0" parTransId="{A75B3CE6-5C32-4540-B757-3A29DA9D227B}" sibTransId="{70CA6AE4-EB9B-48A6-B9C4-18F9737C70FE}"/>
    <dgm:cxn modelId="{E47E8995-F2CF-4E6B-9350-BD1F1C5F5311}" type="presOf" srcId="{70CA6AE4-EB9B-48A6-B9C4-18F9737C70FE}" destId="{CBFFF5FA-13A2-4F1C-A3F7-792CE0BD2DA5}" srcOrd="0" destOrd="0" presId="urn:microsoft.com/office/officeart/2005/8/layout/cycle5"/>
    <dgm:cxn modelId="{62F464F0-AE8C-4A7E-8C7B-B7A47CD822DA}" type="presOf" srcId="{BF199A59-F41E-4813-9034-832F128F6905}" destId="{EA6E19FC-7983-4A48-9970-7E4BC53A4A7A}" srcOrd="0" destOrd="0" presId="urn:microsoft.com/office/officeart/2005/8/layout/cycle5"/>
    <dgm:cxn modelId="{CDAA35E1-57B0-489B-B6CB-DD937B0B251C}" type="presOf" srcId="{F616CB13-CEF5-4535-A147-39AF0D32135C}" destId="{DE16CF09-DC64-46B4-A23B-19931AE1B157}" srcOrd="0" destOrd="0" presId="urn:microsoft.com/office/officeart/2005/8/layout/cycle5"/>
    <dgm:cxn modelId="{28251C4C-1105-4297-B3AB-B071E4550EA8}" srcId="{8A10614A-6BA2-4E8D-B1E7-E66C8B999D2C}" destId="{1B46E3D2-9BD3-45A3-B188-1F184F170A37}" srcOrd="1" destOrd="0" parTransId="{9E88ABD8-96BF-4D77-AEE4-42F6041D86D7}" sibTransId="{8F0E21B8-5679-464C-8F68-973AB888CFAA}"/>
    <dgm:cxn modelId="{0CE3D747-6936-4CAB-83D5-37D4F644F2C2}" type="presOf" srcId="{97EA235A-35FD-4637-AB20-95B1031670E6}" destId="{FF339F30-D1B8-45A6-928B-9E1BE6CC6739}" srcOrd="0" destOrd="0" presId="urn:microsoft.com/office/officeart/2005/8/layout/cycle5"/>
    <dgm:cxn modelId="{B95BF5DA-D691-4434-85A2-FF3524F1E856}" type="presOf" srcId="{8F0E21B8-5679-464C-8F68-973AB888CFAA}" destId="{C7D11634-176F-4A16-8144-C31451504B4C}" srcOrd="0" destOrd="0" presId="urn:microsoft.com/office/officeart/2005/8/layout/cycle5"/>
    <dgm:cxn modelId="{E5BFD776-C82E-4A99-AC78-2886E920F336}" type="presOf" srcId="{8A10614A-6BA2-4E8D-B1E7-E66C8B999D2C}" destId="{35008081-EA90-4E13-B5CF-2CD17D87047F}" srcOrd="0" destOrd="0" presId="urn:microsoft.com/office/officeart/2005/8/layout/cycle5"/>
    <dgm:cxn modelId="{A5A28576-07A7-49DA-BCD7-BF5EEE915075}" srcId="{8A10614A-6BA2-4E8D-B1E7-E66C8B999D2C}" destId="{97EA235A-35FD-4637-AB20-95B1031670E6}" srcOrd="3" destOrd="0" parTransId="{B64AE160-14B4-4FDA-92A5-4F3046794C06}" sibTransId="{BF199A59-F41E-4813-9034-832F128F6905}"/>
    <dgm:cxn modelId="{1B94872A-97CF-4F69-A9D8-372902AAEB01}" type="presParOf" srcId="{35008081-EA90-4E13-B5CF-2CD17D87047F}" destId="{7827384A-CD8D-42A3-8613-F4A73D417DB6}" srcOrd="0" destOrd="0" presId="urn:microsoft.com/office/officeart/2005/8/layout/cycle5"/>
    <dgm:cxn modelId="{3EAFF5C3-64F5-48DB-BDA4-3B01F699279A}" type="presParOf" srcId="{35008081-EA90-4E13-B5CF-2CD17D87047F}" destId="{4633CB40-733D-4865-9352-A1E73A48D234}" srcOrd="1" destOrd="0" presId="urn:microsoft.com/office/officeart/2005/8/layout/cycle5"/>
    <dgm:cxn modelId="{22D834AB-5125-4D41-8EE3-5C9976BB4F2B}" type="presParOf" srcId="{35008081-EA90-4E13-B5CF-2CD17D87047F}" destId="{C47D62F7-5EC3-4BA2-AC05-12B64CD119E2}" srcOrd="2" destOrd="0" presId="urn:microsoft.com/office/officeart/2005/8/layout/cycle5"/>
    <dgm:cxn modelId="{DD1DA317-3B75-4173-ABC2-7EC469EBE2B5}" type="presParOf" srcId="{35008081-EA90-4E13-B5CF-2CD17D87047F}" destId="{300C2C35-CAD3-4E3E-985B-0FB29A230ACE}" srcOrd="3" destOrd="0" presId="urn:microsoft.com/office/officeart/2005/8/layout/cycle5"/>
    <dgm:cxn modelId="{3198D40F-9CC5-4C35-9401-503603A5E862}" type="presParOf" srcId="{35008081-EA90-4E13-B5CF-2CD17D87047F}" destId="{B05E9C8E-5368-41A8-B6AA-F739C1814A7E}" srcOrd="4" destOrd="0" presId="urn:microsoft.com/office/officeart/2005/8/layout/cycle5"/>
    <dgm:cxn modelId="{00794C7E-8CAF-4698-AC33-2E3EA55A2D90}" type="presParOf" srcId="{35008081-EA90-4E13-B5CF-2CD17D87047F}" destId="{C7D11634-176F-4A16-8144-C31451504B4C}" srcOrd="5" destOrd="0" presId="urn:microsoft.com/office/officeart/2005/8/layout/cycle5"/>
    <dgm:cxn modelId="{CF7F0F90-B405-48B5-8B5A-2E9D672013A2}" type="presParOf" srcId="{35008081-EA90-4E13-B5CF-2CD17D87047F}" destId="{DE16CF09-DC64-46B4-A23B-19931AE1B157}" srcOrd="6" destOrd="0" presId="urn:microsoft.com/office/officeart/2005/8/layout/cycle5"/>
    <dgm:cxn modelId="{0F42CBBB-DCC4-4E3E-B36D-E0536C2CAAB4}" type="presParOf" srcId="{35008081-EA90-4E13-B5CF-2CD17D87047F}" destId="{EAFBBBE1-BA00-445D-A5A3-465C28FC640B}" srcOrd="7" destOrd="0" presId="urn:microsoft.com/office/officeart/2005/8/layout/cycle5"/>
    <dgm:cxn modelId="{2762F754-5C8B-4289-AFC9-E01ADED24AE2}" type="presParOf" srcId="{35008081-EA90-4E13-B5CF-2CD17D87047F}" destId="{CBFFF5FA-13A2-4F1C-A3F7-792CE0BD2DA5}" srcOrd="8" destOrd="0" presId="urn:microsoft.com/office/officeart/2005/8/layout/cycle5"/>
    <dgm:cxn modelId="{7F2808BD-BAE2-48FC-8514-52CB06FDBA55}" type="presParOf" srcId="{35008081-EA90-4E13-B5CF-2CD17D87047F}" destId="{FF339F30-D1B8-45A6-928B-9E1BE6CC6739}" srcOrd="9" destOrd="0" presId="urn:microsoft.com/office/officeart/2005/8/layout/cycle5"/>
    <dgm:cxn modelId="{C464B135-B7AF-4329-8952-7B8E50B6C043}" type="presParOf" srcId="{35008081-EA90-4E13-B5CF-2CD17D87047F}" destId="{85D29286-CDDC-4CAD-A788-6E82F39B7B9A}" srcOrd="10" destOrd="0" presId="urn:microsoft.com/office/officeart/2005/8/layout/cycle5"/>
    <dgm:cxn modelId="{6546B076-9067-49BC-AF9F-CC39E0077CB4}" type="presParOf" srcId="{35008081-EA90-4E13-B5CF-2CD17D87047F}" destId="{EA6E19FC-7983-4A48-9970-7E4BC53A4A7A}"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10614A-6BA2-4E8D-B1E7-E66C8B999D2C}"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ru-RU"/>
        </a:p>
      </dgm:t>
    </dgm:pt>
    <dgm:pt modelId="{1B46E3D2-9BD3-45A3-B188-1F184F170A37}">
      <dgm:prSet>
        <dgm:style>
          <a:lnRef idx="1">
            <a:schemeClr val="accent3"/>
          </a:lnRef>
          <a:fillRef idx="2">
            <a:schemeClr val="accent3"/>
          </a:fillRef>
          <a:effectRef idx="1">
            <a:schemeClr val="accent3"/>
          </a:effectRef>
          <a:fontRef idx="minor">
            <a:schemeClr val="dk1"/>
          </a:fontRef>
        </dgm:style>
      </dgm:prSet>
      <dgm:spPr>
        <a:solidFill>
          <a:srgbClr val="BE90A8"/>
        </a:solidFill>
      </dgm:spPr>
      <dgm:t>
        <a:bodyPr/>
        <a:lstStyle/>
        <a:p>
          <a:r>
            <a:rPr lang="kk-KZ" b="1" dirty="0" smtClean="0">
              <a:solidFill>
                <a:srgbClr val="002060"/>
              </a:solidFill>
              <a:latin typeface="Times New Roman" panose="02020603050405020304" pitchFamily="18" charset="0"/>
              <a:cs typeface="Times New Roman" panose="02020603050405020304" pitchFamily="18" charset="0"/>
            </a:rPr>
            <a:t>Мақсаты:</a:t>
          </a:r>
        </a:p>
        <a:p>
          <a:r>
            <a:rPr lang="kk-KZ" dirty="0" smtClean="0">
              <a:solidFill>
                <a:srgbClr val="002060"/>
              </a:solidFill>
              <a:latin typeface="Times New Roman" panose="02020603050405020304" pitchFamily="18" charset="0"/>
              <a:cs typeface="Times New Roman" panose="02020603050405020304" pitchFamily="18" charset="0"/>
            </a:rPr>
            <a:t>Хабарлау, анық, нақты мәлімет беру.</a:t>
          </a:r>
        </a:p>
      </dgm:t>
    </dgm:pt>
    <dgm:pt modelId="{9E88ABD8-96BF-4D77-AEE4-42F6041D86D7}" type="parTrans" cxnId="{28251C4C-1105-4297-B3AB-B071E4550EA8}">
      <dgm:prSet/>
      <dgm:spPr/>
      <dgm:t>
        <a:bodyPr/>
        <a:lstStyle/>
        <a:p>
          <a:endParaRPr lang="ru-RU"/>
        </a:p>
      </dgm:t>
    </dgm:pt>
    <dgm:pt modelId="{8F0E21B8-5679-464C-8F68-973AB888CFAA}" type="sibTrans" cxnId="{28251C4C-1105-4297-B3AB-B071E4550EA8}">
      <dgm:prSet/>
      <dgm:spPr/>
      <dgm:t>
        <a:bodyPr/>
        <a:lstStyle/>
        <a:p>
          <a:endParaRPr lang="ru-RU"/>
        </a:p>
      </dgm:t>
    </dgm:pt>
    <dgm:pt modelId="{F616CB13-CEF5-4535-A147-39AF0D32135C}">
      <dgm:prSet/>
      <dgm:spPr>
        <a:solidFill>
          <a:srgbClr val="00B050"/>
        </a:solidFill>
      </dgm:spPr>
      <dgm:t>
        <a:bodyPr/>
        <a:lstStyle/>
        <a:p>
          <a:r>
            <a:rPr lang="kk-KZ" b="1" dirty="0" smtClean="0">
              <a:solidFill>
                <a:srgbClr val="002060"/>
              </a:solidFill>
              <a:latin typeface="Times New Roman" panose="02020603050405020304" pitchFamily="18" charset="0"/>
              <a:cs typeface="Times New Roman" panose="02020603050405020304" pitchFamily="18" charset="0"/>
            </a:rPr>
            <a:t>Ерекшелігі:</a:t>
          </a:r>
        </a:p>
        <a:p>
          <a:r>
            <a:rPr lang="kk-KZ" dirty="0" smtClean="0">
              <a:solidFill>
                <a:srgbClr val="002060"/>
              </a:solidFill>
              <a:latin typeface="Times New Roman" panose="02020603050405020304" pitchFamily="18" charset="0"/>
              <a:cs typeface="Times New Roman" panose="02020603050405020304" pitchFamily="18" charset="0"/>
            </a:rPr>
            <a:t>Іс қағаздар мазмұны  анық, дәл жазылады. Оның құрылысы белгілі бір тәртіп, рет бойынша жазылады, мәтін қысқа құрылады. Мәтіннің ортақ қалыптасқан үлгісі болады. Баяндау  стилінде жазылады.</a:t>
          </a:r>
          <a:r>
            <a:rPr lang="kk-KZ" b="1" dirty="0" smtClean="0">
              <a:solidFill>
                <a:srgbClr val="002060"/>
              </a:solidFill>
              <a:latin typeface="Times New Roman" panose="02020603050405020304" pitchFamily="18" charset="0"/>
              <a:cs typeface="Times New Roman" panose="02020603050405020304" pitchFamily="18" charset="0"/>
            </a:rPr>
            <a:t> </a:t>
          </a:r>
        </a:p>
        <a:p>
          <a:endParaRPr lang="ru-RU" dirty="0" smtClean="0">
            <a:solidFill>
              <a:srgbClr val="002060"/>
            </a:solidFill>
            <a:latin typeface="Times New Roman" panose="02020603050405020304" pitchFamily="18" charset="0"/>
            <a:cs typeface="Times New Roman" panose="02020603050405020304" pitchFamily="18" charset="0"/>
          </a:endParaRPr>
        </a:p>
      </dgm:t>
    </dgm:pt>
    <dgm:pt modelId="{A75B3CE6-5C32-4540-B757-3A29DA9D227B}" type="parTrans" cxnId="{4C13541A-67DB-48AE-80BB-33B79EF7B01C}">
      <dgm:prSet/>
      <dgm:spPr/>
      <dgm:t>
        <a:bodyPr/>
        <a:lstStyle/>
        <a:p>
          <a:endParaRPr lang="ru-RU"/>
        </a:p>
      </dgm:t>
    </dgm:pt>
    <dgm:pt modelId="{70CA6AE4-EB9B-48A6-B9C4-18F9737C70FE}" type="sibTrans" cxnId="{4C13541A-67DB-48AE-80BB-33B79EF7B01C}">
      <dgm:prSet/>
      <dgm:spPr/>
      <dgm:t>
        <a:bodyPr/>
        <a:lstStyle/>
        <a:p>
          <a:endParaRPr lang="ru-RU"/>
        </a:p>
      </dgm:t>
    </dgm:pt>
    <dgm:pt modelId="{97EA235A-35FD-4637-AB20-95B1031670E6}">
      <dgm:prSet/>
      <dgm:spPr>
        <a:solidFill>
          <a:srgbClr val="FF9966"/>
        </a:solidFill>
      </dgm:spPr>
      <dgm:t>
        <a:bodyPr/>
        <a:lstStyle/>
        <a:p>
          <a:r>
            <a:rPr lang="kk-KZ" b="1" dirty="0" smtClean="0">
              <a:solidFill>
                <a:srgbClr val="002060"/>
              </a:solidFill>
              <a:latin typeface="Times New Roman" panose="02020603050405020304" pitchFamily="18" charset="0"/>
              <a:cs typeface="Times New Roman" panose="02020603050405020304" pitchFamily="18" charset="0"/>
            </a:rPr>
            <a:t>Тілдік құралдар:</a:t>
          </a:r>
        </a:p>
        <a:p>
          <a:r>
            <a:rPr lang="kk-KZ" dirty="0" smtClean="0">
              <a:solidFill>
                <a:srgbClr val="002060"/>
              </a:solidFill>
              <a:latin typeface="Times New Roman" panose="02020603050405020304" pitchFamily="18" charset="0"/>
              <a:cs typeface="Times New Roman" panose="02020603050405020304" pitchFamily="18" charset="0"/>
            </a:rPr>
            <a:t>Ресми сөздер мен тіркестер, хабарлы сөйлемдер, даяр тіркестер мен терминдер қолданылады, экспрессивті сөздер қатыспайды.</a:t>
          </a:r>
        </a:p>
        <a:p>
          <a:endParaRPr lang="kk-KZ" b="1" dirty="0" smtClean="0">
            <a:solidFill>
              <a:srgbClr val="002060"/>
            </a:solidFill>
            <a:latin typeface="Times New Roman" panose="02020603050405020304" pitchFamily="18" charset="0"/>
            <a:cs typeface="Times New Roman" panose="02020603050405020304" pitchFamily="18" charset="0"/>
          </a:endParaRPr>
        </a:p>
      </dgm:t>
    </dgm:pt>
    <dgm:pt modelId="{B64AE160-14B4-4FDA-92A5-4F3046794C06}" type="parTrans" cxnId="{A5A28576-07A7-49DA-BCD7-BF5EEE915075}">
      <dgm:prSet/>
      <dgm:spPr/>
      <dgm:t>
        <a:bodyPr/>
        <a:lstStyle/>
        <a:p>
          <a:endParaRPr lang="ru-RU"/>
        </a:p>
      </dgm:t>
    </dgm:pt>
    <dgm:pt modelId="{BF199A59-F41E-4813-9034-832F128F6905}" type="sibTrans" cxnId="{A5A28576-07A7-49DA-BCD7-BF5EEE915075}">
      <dgm:prSet/>
      <dgm:spPr/>
      <dgm:t>
        <a:bodyPr/>
        <a:lstStyle/>
        <a:p>
          <a:endParaRPr lang="ru-RU"/>
        </a:p>
      </dgm:t>
    </dgm:pt>
    <dgm:pt modelId="{4592ED3B-2518-4750-B94D-557436857ABA}">
      <dgm:prSet>
        <dgm:style>
          <a:lnRef idx="1">
            <a:schemeClr val="accent6"/>
          </a:lnRef>
          <a:fillRef idx="3">
            <a:schemeClr val="accent6"/>
          </a:fillRef>
          <a:effectRef idx="2">
            <a:schemeClr val="accent6"/>
          </a:effectRef>
          <a:fontRef idx="minor">
            <a:schemeClr val="lt1"/>
          </a:fontRef>
        </dgm:style>
      </dgm:prSet>
      <dgm:spPr/>
      <dgm:t>
        <a:bodyPr/>
        <a:lstStyle/>
        <a:p>
          <a:r>
            <a:rPr lang="kk-KZ" b="1" dirty="0" smtClean="0">
              <a:solidFill>
                <a:srgbClr val="002060"/>
              </a:solidFill>
              <a:latin typeface="Times New Roman" panose="02020603050405020304" pitchFamily="18" charset="0"/>
              <a:cs typeface="Times New Roman" panose="02020603050405020304" pitchFamily="18" charset="0"/>
            </a:rPr>
            <a:t>Ресми стиль </a:t>
          </a:r>
          <a:r>
            <a:rPr lang="kk-KZ" dirty="0" smtClean="0">
              <a:solidFill>
                <a:srgbClr val="002060"/>
              </a:solidFill>
              <a:latin typeface="Times New Roman" panose="02020603050405020304" pitchFamily="18" charset="0"/>
              <a:cs typeface="Times New Roman" panose="02020603050405020304" pitchFamily="18" charset="0"/>
            </a:rPr>
            <a:t>— ресми қатынастар аясында қызмет ететін стильдің бірі. </a:t>
          </a:r>
          <a:endParaRPr lang="kk-KZ" dirty="0">
            <a:solidFill>
              <a:srgbClr val="002060"/>
            </a:solidFill>
            <a:latin typeface="Times New Roman" panose="02020603050405020304" pitchFamily="18" charset="0"/>
            <a:cs typeface="Times New Roman" panose="02020603050405020304" pitchFamily="18" charset="0"/>
          </a:endParaRPr>
        </a:p>
      </dgm:t>
    </dgm:pt>
    <dgm:pt modelId="{519783CB-2FDD-4237-96FA-42A0D757CB23}" type="parTrans" cxnId="{01C3D836-0BD8-49AA-961B-9AE1FBC3504C}">
      <dgm:prSet/>
      <dgm:spPr/>
      <dgm:t>
        <a:bodyPr/>
        <a:lstStyle/>
        <a:p>
          <a:endParaRPr lang="ru-RU"/>
        </a:p>
      </dgm:t>
    </dgm:pt>
    <dgm:pt modelId="{17803908-0B60-4D06-930A-A22D5A1DA69F}" type="sibTrans" cxnId="{01C3D836-0BD8-49AA-961B-9AE1FBC3504C}">
      <dgm:prSet/>
      <dgm:spPr/>
      <dgm:t>
        <a:bodyPr/>
        <a:lstStyle/>
        <a:p>
          <a:endParaRPr lang="ru-RU"/>
        </a:p>
      </dgm:t>
    </dgm:pt>
    <dgm:pt modelId="{35008081-EA90-4E13-B5CF-2CD17D87047F}" type="pres">
      <dgm:prSet presAssocID="{8A10614A-6BA2-4E8D-B1E7-E66C8B999D2C}" presName="cycle" presStyleCnt="0">
        <dgm:presLayoutVars>
          <dgm:dir/>
          <dgm:resizeHandles val="exact"/>
        </dgm:presLayoutVars>
      </dgm:prSet>
      <dgm:spPr/>
      <dgm:t>
        <a:bodyPr/>
        <a:lstStyle/>
        <a:p>
          <a:endParaRPr lang="ru-RU"/>
        </a:p>
      </dgm:t>
    </dgm:pt>
    <dgm:pt modelId="{5CC91ADC-B27B-4981-B1A5-4C1E23D1B220}" type="pres">
      <dgm:prSet presAssocID="{4592ED3B-2518-4750-B94D-557436857ABA}" presName="node" presStyleLbl="node1" presStyleIdx="0" presStyleCnt="4" custScaleX="166287" custRadScaleRad="94740" custRadScaleInc="61602">
        <dgm:presLayoutVars>
          <dgm:bulletEnabled val="1"/>
        </dgm:presLayoutVars>
      </dgm:prSet>
      <dgm:spPr/>
      <dgm:t>
        <a:bodyPr/>
        <a:lstStyle/>
        <a:p>
          <a:endParaRPr lang="ru-RU"/>
        </a:p>
      </dgm:t>
    </dgm:pt>
    <dgm:pt modelId="{2168046C-B4D8-45A9-B830-E80C1B1B6B9F}" type="pres">
      <dgm:prSet presAssocID="{4592ED3B-2518-4750-B94D-557436857ABA}" presName="spNode" presStyleCnt="0"/>
      <dgm:spPr/>
    </dgm:pt>
    <dgm:pt modelId="{748B7BDA-EFE2-4735-8860-3EB5EDC8728F}" type="pres">
      <dgm:prSet presAssocID="{17803908-0B60-4D06-930A-A22D5A1DA69F}" presName="sibTrans" presStyleLbl="sibTrans1D1" presStyleIdx="0" presStyleCnt="4"/>
      <dgm:spPr/>
      <dgm:t>
        <a:bodyPr/>
        <a:lstStyle/>
        <a:p>
          <a:endParaRPr lang="ru-RU"/>
        </a:p>
      </dgm:t>
    </dgm:pt>
    <dgm:pt modelId="{300C2C35-CAD3-4E3E-985B-0FB29A230ACE}" type="pres">
      <dgm:prSet presAssocID="{1B46E3D2-9BD3-45A3-B188-1F184F170A37}" presName="node" presStyleLbl="node1" presStyleIdx="1" presStyleCnt="4" custScaleX="164859">
        <dgm:presLayoutVars>
          <dgm:bulletEnabled val="1"/>
        </dgm:presLayoutVars>
      </dgm:prSet>
      <dgm:spPr/>
      <dgm:t>
        <a:bodyPr/>
        <a:lstStyle/>
        <a:p>
          <a:endParaRPr lang="ru-RU"/>
        </a:p>
      </dgm:t>
    </dgm:pt>
    <dgm:pt modelId="{B05E9C8E-5368-41A8-B6AA-F739C1814A7E}" type="pres">
      <dgm:prSet presAssocID="{1B46E3D2-9BD3-45A3-B188-1F184F170A37}" presName="spNode" presStyleCnt="0"/>
      <dgm:spPr/>
    </dgm:pt>
    <dgm:pt modelId="{C7D11634-176F-4A16-8144-C31451504B4C}" type="pres">
      <dgm:prSet presAssocID="{8F0E21B8-5679-464C-8F68-973AB888CFAA}" presName="sibTrans" presStyleLbl="sibTrans1D1" presStyleIdx="1" presStyleCnt="4"/>
      <dgm:spPr/>
      <dgm:t>
        <a:bodyPr/>
        <a:lstStyle/>
        <a:p>
          <a:endParaRPr lang="ru-RU"/>
        </a:p>
      </dgm:t>
    </dgm:pt>
    <dgm:pt modelId="{DE16CF09-DC64-46B4-A23B-19931AE1B157}" type="pres">
      <dgm:prSet presAssocID="{F616CB13-CEF5-4535-A147-39AF0D32135C}" presName="node" presStyleLbl="node1" presStyleIdx="2" presStyleCnt="4" custScaleX="218860" custScaleY="153741">
        <dgm:presLayoutVars>
          <dgm:bulletEnabled val="1"/>
        </dgm:presLayoutVars>
      </dgm:prSet>
      <dgm:spPr/>
      <dgm:t>
        <a:bodyPr/>
        <a:lstStyle/>
        <a:p>
          <a:endParaRPr lang="ru-RU"/>
        </a:p>
      </dgm:t>
    </dgm:pt>
    <dgm:pt modelId="{EAFBBBE1-BA00-445D-A5A3-465C28FC640B}" type="pres">
      <dgm:prSet presAssocID="{F616CB13-CEF5-4535-A147-39AF0D32135C}" presName="spNode" presStyleCnt="0"/>
      <dgm:spPr/>
    </dgm:pt>
    <dgm:pt modelId="{CBFFF5FA-13A2-4F1C-A3F7-792CE0BD2DA5}" type="pres">
      <dgm:prSet presAssocID="{70CA6AE4-EB9B-48A6-B9C4-18F9737C70FE}" presName="sibTrans" presStyleLbl="sibTrans1D1" presStyleIdx="2" presStyleCnt="4"/>
      <dgm:spPr/>
      <dgm:t>
        <a:bodyPr/>
        <a:lstStyle/>
        <a:p>
          <a:endParaRPr lang="ru-RU"/>
        </a:p>
      </dgm:t>
    </dgm:pt>
    <dgm:pt modelId="{FF339F30-D1B8-45A6-928B-9E1BE6CC6739}" type="pres">
      <dgm:prSet presAssocID="{97EA235A-35FD-4637-AB20-95B1031670E6}" presName="node" presStyleLbl="node1" presStyleIdx="3" presStyleCnt="4" custScaleX="175114" custScaleY="184936">
        <dgm:presLayoutVars>
          <dgm:bulletEnabled val="1"/>
        </dgm:presLayoutVars>
      </dgm:prSet>
      <dgm:spPr/>
      <dgm:t>
        <a:bodyPr/>
        <a:lstStyle/>
        <a:p>
          <a:endParaRPr lang="ru-RU"/>
        </a:p>
      </dgm:t>
    </dgm:pt>
    <dgm:pt modelId="{85D29286-CDDC-4CAD-A788-6E82F39B7B9A}" type="pres">
      <dgm:prSet presAssocID="{97EA235A-35FD-4637-AB20-95B1031670E6}" presName="spNode" presStyleCnt="0"/>
      <dgm:spPr/>
    </dgm:pt>
    <dgm:pt modelId="{EA6E19FC-7983-4A48-9970-7E4BC53A4A7A}" type="pres">
      <dgm:prSet presAssocID="{BF199A59-F41E-4813-9034-832F128F6905}" presName="sibTrans" presStyleLbl="sibTrans1D1" presStyleIdx="3" presStyleCnt="4"/>
      <dgm:spPr/>
      <dgm:t>
        <a:bodyPr/>
        <a:lstStyle/>
        <a:p>
          <a:endParaRPr lang="ru-RU"/>
        </a:p>
      </dgm:t>
    </dgm:pt>
  </dgm:ptLst>
  <dgm:cxnLst>
    <dgm:cxn modelId="{707594D3-17FB-4CAD-BFEA-5E542F3D4460}" type="presOf" srcId="{4592ED3B-2518-4750-B94D-557436857ABA}" destId="{5CC91ADC-B27B-4981-B1A5-4C1E23D1B220}" srcOrd="0" destOrd="0" presId="urn:microsoft.com/office/officeart/2005/8/layout/cycle5"/>
    <dgm:cxn modelId="{01C3D836-0BD8-49AA-961B-9AE1FBC3504C}" srcId="{8A10614A-6BA2-4E8D-B1E7-E66C8B999D2C}" destId="{4592ED3B-2518-4750-B94D-557436857ABA}" srcOrd="0" destOrd="0" parTransId="{519783CB-2FDD-4237-96FA-42A0D757CB23}" sibTransId="{17803908-0B60-4D06-930A-A22D5A1DA69F}"/>
    <dgm:cxn modelId="{B8D0483D-6085-4B30-A3DA-515068A2EE99}" type="presOf" srcId="{70CA6AE4-EB9B-48A6-B9C4-18F9737C70FE}" destId="{CBFFF5FA-13A2-4F1C-A3F7-792CE0BD2DA5}" srcOrd="0" destOrd="0" presId="urn:microsoft.com/office/officeart/2005/8/layout/cycle5"/>
    <dgm:cxn modelId="{B0F329E6-FC31-4A38-B0D3-414420A33FC9}" type="presOf" srcId="{8A10614A-6BA2-4E8D-B1E7-E66C8B999D2C}" destId="{35008081-EA90-4E13-B5CF-2CD17D87047F}" srcOrd="0" destOrd="0" presId="urn:microsoft.com/office/officeart/2005/8/layout/cycle5"/>
    <dgm:cxn modelId="{4C13541A-67DB-48AE-80BB-33B79EF7B01C}" srcId="{8A10614A-6BA2-4E8D-B1E7-E66C8B999D2C}" destId="{F616CB13-CEF5-4535-A147-39AF0D32135C}" srcOrd="2" destOrd="0" parTransId="{A75B3CE6-5C32-4540-B757-3A29DA9D227B}" sibTransId="{70CA6AE4-EB9B-48A6-B9C4-18F9737C70FE}"/>
    <dgm:cxn modelId="{34A8E300-6F04-4161-BA4B-66CF5CABA761}" type="presOf" srcId="{BF199A59-F41E-4813-9034-832F128F6905}" destId="{EA6E19FC-7983-4A48-9970-7E4BC53A4A7A}" srcOrd="0" destOrd="0" presId="urn:microsoft.com/office/officeart/2005/8/layout/cycle5"/>
    <dgm:cxn modelId="{1DF4AEE0-C359-4C0A-8A2B-E9FE2F995ED0}" type="presOf" srcId="{97EA235A-35FD-4637-AB20-95B1031670E6}" destId="{FF339F30-D1B8-45A6-928B-9E1BE6CC6739}" srcOrd="0" destOrd="0" presId="urn:microsoft.com/office/officeart/2005/8/layout/cycle5"/>
    <dgm:cxn modelId="{28251C4C-1105-4297-B3AB-B071E4550EA8}" srcId="{8A10614A-6BA2-4E8D-B1E7-E66C8B999D2C}" destId="{1B46E3D2-9BD3-45A3-B188-1F184F170A37}" srcOrd="1" destOrd="0" parTransId="{9E88ABD8-96BF-4D77-AEE4-42F6041D86D7}" sibTransId="{8F0E21B8-5679-464C-8F68-973AB888CFAA}"/>
    <dgm:cxn modelId="{DAC4ED54-3845-4CD1-9481-7C3C2DF95912}" type="presOf" srcId="{17803908-0B60-4D06-930A-A22D5A1DA69F}" destId="{748B7BDA-EFE2-4735-8860-3EB5EDC8728F}" srcOrd="0" destOrd="0" presId="urn:microsoft.com/office/officeart/2005/8/layout/cycle5"/>
    <dgm:cxn modelId="{E9BD9133-71E7-4201-A8DB-A65F7BE692A8}" type="presOf" srcId="{F616CB13-CEF5-4535-A147-39AF0D32135C}" destId="{DE16CF09-DC64-46B4-A23B-19931AE1B157}" srcOrd="0" destOrd="0" presId="urn:microsoft.com/office/officeart/2005/8/layout/cycle5"/>
    <dgm:cxn modelId="{BAF54723-1D54-40B2-8FE0-B1C5570CC110}" type="presOf" srcId="{1B46E3D2-9BD3-45A3-B188-1F184F170A37}" destId="{300C2C35-CAD3-4E3E-985B-0FB29A230ACE}" srcOrd="0" destOrd="0" presId="urn:microsoft.com/office/officeart/2005/8/layout/cycle5"/>
    <dgm:cxn modelId="{3AD282E1-3B2B-48FC-B401-1D95B8A4FD4C}" type="presOf" srcId="{8F0E21B8-5679-464C-8F68-973AB888CFAA}" destId="{C7D11634-176F-4A16-8144-C31451504B4C}" srcOrd="0" destOrd="0" presId="urn:microsoft.com/office/officeart/2005/8/layout/cycle5"/>
    <dgm:cxn modelId="{A5A28576-07A7-49DA-BCD7-BF5EEE915075}" srcId="{8A10614A-6BA2-4E8D-B1E7-E66C8B999D2C}" destId="{97EA235A-35FD-4637-AB20-95B1031670E6}" srcOrd="3" destOrd="0" parTransId="{B64AE160-14B4-4FDA-92A5-4F3046794C06}" sibTransId="{BF199A59-F41E-4813-9034-832F128F6905}"/>
    <dgm:cxn modelId="{8D365797-CBD5-4DD1-8D3A-E3EFC623563D}" type="presParOf" srcId="{35008081-EA90-4E13-B5CF-2CD17D87047F}" destId="{5CC91ADC-B27B-4981-B1A5-4C1E23D1B220}" srcOrd="0" destOrd="0" presId="urn:microsoft.com/office/officeart/2005/8/layout/cycle5"/>
    <dgm:cxn modelId="{BE54735E-782D-4AED-AFC5-2F5DE700E62C}" type="presParOf" srcId="{35008081-EA90-4E13-B5CF-2CD17D87047F}" destId="{2168046C-B4D8-45A9-B830-E80C1B1B6B9F}" srcOrd="1" destOrd="0" presId="urn:microsoft.com/office/officeart/2005/8/layout/cycle5"/>
    <dgm:cxn modelId="{00492CB3-E0B7-4BD8-8266-0DBC98F1FA5D}" type="presParOf" srcId="{35008081-EA90-4E13-B5CF-2CD17D87047F}" destId="{748B7BDA-EFE2-4735-8860-3EB5EDC8728F}" srcOrd="2" destOrd="0" presId="urn:microsoft.com/office/officeart/2005/8/layout/cycle5"/>
    <dgm:cxn modelId="{8AD811C4-2B69-4C97-A25B-9A67E5EC5280}" type="presParOf" srcId="{35008081-EA90-4E13-B5CF-2CD17D87047F}" destId="{300C2C35-CAD3-4E3E-985B-0FB29A230ACE}" srcOrd="3" destOrd="0" presId="urn:microsoft.com/office/officeart/2005/8/layout/cycle5"/>
    <dgm:cxn modelId="{C56B6DC5-E0E3-4B77-9D4B-805DAD7DD66D}" type="presParOf" srcId="{35008081-EA90-4E13-B5CF-2CD17D87047F}" destId="{B05E9C8E-5368-41A8-B6AA-F739C1814A7E}" srcOrd="4" destOrd="0" presId="urn:microsoft.com/office/officeart/2005/8/layout/cycle5"/>
    <dgm:cxn modelId="{060D29A4-B7D9-4360-9AE6-0BCC97C2B235}" type="presParOf" srcId="{35008081-EA90-4E13-B5CF-2CD17D87047F}" destId="{C7D11634-176F-4A16-8144-C31451504B4C}" srcOrd="5" destOrd="0" presId="urn:microsoft.com/office/officeart/2005/8/layout/cycle5"/>
    <dgm:cxn modelId="{E3BCF37E-96D4-4DC7-A571-239D439D40B6}" type="presParOf" srcId="{35008081-EA90-4E13-B5CF-2CD17D87047F}" destId="{DE16CF09-DC64-46B4-A23B-19931AE1B157}" srcOrd="6" destOrd="0" presId="urn:microsoft.com/office/officeart/2005/8/layout/cycle5"/>
    <dgm:cxn modelId="{BFC380D3-7D13-4D5E-BFED-BC953CAD28A1}" type="presParOf" srcId="{35008081-EA90-4E13-B5CF-2CD17D87047F}" destId="{EAFBBBE1-BA00-445D-A5A3-465C28FC640B}" srcOrd="7" destOrd="0" presId="urn:microsoft.com/office/officeart/2005/8/layout/cycle5"/>
    <dgm:cxn modelId="{47BA0D7F-B82F-4128-B219-677219D9208D}" type="presParOf" srcId="{35008081-EA90-4E13-B5CF-2CD17D87047F}" destId="{CBFFF5FA-13A2-4F1C-A3F7-792CE0BD2DA5}" srcOrd="8" destOrd="0" presId="urn:microsoft.com/office/officeart/2005/8/layout/cycle5"/>
    <dgm:cxn modelId="{45C93739-74F1-4109-9D53-8999DBF97A98}" type="presParOf" srcId="{35008081-EA90-4E13-B5CF-2CD17D87047F}" destId="{FF339F30-D1B8-45A6-928B-9E1BE6CC6739}" srcOrd="9" destOrd="0" presId="urn:microsoft.com/office/officeart/2005/8/layout/cycle5"/>
    <dgm:cxn modelId="{124AC8F7-B34E-416C-A749-9220DB60995F}" type="presParOf" srcId="{35008081-EA90-4E13-B5CF-2CD17D87047F}" destId="{85D29286-CDDC-4CAD-A788-6E82F39B7B9A}" srcOrd="10" destOrd="0" presId="urn:microsoft.com/office/officeart/2005/8/layout/cycle5"/>
    <dgm:cxn modelId="{0586855B-2B1E-4638-9AAE-D7851C4813CC}" type="presParOf" srcId="{35008081-EA90-4E13-B5CF-2CD17D87047F}" destId="{EA6E19FC-7983-4A48-9970-7E4BC53A4A7A}"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E4555-513C-492E-9109-3FDF0F353178}" type="datetimeFigureOut">
              <a:rPr lang="ru-RU" smtClean="0"/>
              <a:t>21.01.2021</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3D5A18-7062-486A-A6BC-F0383032CFBA}" type="slidenum">
              <a:rPr lang="ru-RU" smtClean="0"/>
              <a:t>‹#›</a:t>
            </a:fld>
            <a:endParaRPr lang="ru-RU" dirty="0"/>
          </a:p>
        </p:txBody>
      </p:sp>
    </p:spTree>
    <p:extLst>
      <p:ext uri="{BB962C8B-B14F-4D97-AF65-F5344CB8AC3E}">
        <p14:creationId xmlns:p14="http://schemas.microsoft.com/office/powerpoint/2010/main" val="420369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3D5A18-7062-486A-A6BC-F0383032CFBA}" type="slidenum">
              <a:rPr lang="ru-RU" smtClean="0"/>
              <a:t>1</a:t>
            </a:fld>
            <a:endParaRPr lang="ru-RU" dirty="0"/>
          </a:p>
        </p:txBody>
      </p:sp>
    </p:spTree>
    <p:extLst>
      <p:ext uri="{BB962C8B-B14F-4D97-AF65-F5344CB8AC3E}">
        <p14:creationId xmlns:p14="http://schemas.microsoft.com/office/powerpoint/2010/main" val="1970466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64142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413248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70297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2925157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4477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1161382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171750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3768784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4149365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990311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4090738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162341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230353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298475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4CD31E3-B770-4BCF-9E18-9E0AC754535B}" type="datetimeFigureOut">
              <a:rPr lang="ru-RU" smtClean="0"/>
              <a:t>21.01.2021</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2666736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F73430F-31FF-4018-B11F-A232657598E3}" type="slidenum">
              <a:rPr lang="ru-RU" smtClean="0"/>
              <a:t>‹#›</a:t>
            </a:fld>
            <a:endParaRPr lang="ru-RU" dirty="0"/>
          </a:p>
        </p:txBody>
      </p:sp>
      <p:sp>
        <p:nvSpPr>
          <p:cNvPr id="5" name="Date Placeholder 4"/>
          <p:cNvSpPr>
            <a:spLocks noGrp="1"/>
          </p:cNvSpPr>
          <p:nvPr>
            <p:ph type="dt" sz="half" idx="10"/>
          </p:nvPr>
        </p:nvSpPr>
        <p:spPr/>
        <p:txBody>
          <a:bodyPr/>
          <a:lstStyle/>
          <a:p>
            <a:fld id="{14CD31E3-B770-4BCF-9E18-9E0AC754535B}" type="datetimeFigureOut">
              <a:rPr lang="ru-RU" smtClean="0"/>
              <a:t>21.01.2021</a:t>
            </a:fld>
            <a:endParaRPr lang="ru-RU" dirty="0"/>
          </a:p>
        </p:txBody>
      </p:sp>
    </p:spTree>
    <p:extLst>
      <p:ext uri="{BB962C8B-B14F-4D97-AF65-F5344CB8AC3E}">
        <p14:creationId xmlns:p14="http://schemas.microsoft.com/office/powerpoint/2010/main" val="1862304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CD31E3-B770-4BCF-9E18-9E0AC754535B}" type="datetimeFigureOut">
              <a:rPr lang="ru-RU" smtClean="0"/>
              <a:t>21.01.2021</a:t>
            </a:fld>
            <a:endParaRPr lang="ru-RU"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F73430F-31FF-4018-B11F-A232657598E3}" type="slidenum">
              <a:rPr lang="ru-RU" smtClean="0"/>
              <a:t>‹#›</a:t>
            </a:fld>
            <a:endParaRPr lang="ru-RU" dirty="0"/>
          </a:p>
        </p:txBody>
      </p:sp>
    </p:spTree>
    <p:extLst>
      <p:ext uri="{BB962C8B-B14F-4D97-AF65-F5344CB8AC3E}">
        <p14:creationId xmlns:p14="http://schemas.microsoft.com/office/powerpoint/2010/main" val="191270276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184235" y="92279"/>
            <a:ext cx="1510018" cy="671119"/>
          </a:xfrm>
        </p:spPr>
        <p:txBody>
          <a:bodyPr/>
          <a:lstStyle/>
          <a:p>
            <a:pPr lvl="0" defTabSz="914400" fontAlgn="base">
              <a:spcAft>
                <a:spcPct val="0"/>
              </a:spcAft>
            </a:pPr>
            <a:r>
              <a:rPr lang="kk-KZ" sz="1600" b="1" dirty="0" smtClean="0">
                <a:solidFill>
                  <a:prstClr val="white"/>
                </a:solidFill>
                <a:latin typeface="Times New Roman" panose="02020603050405020304" pitchFamily="18" charset="0"/>
                <a:cs typeface="Times New Roman" panose="02020603050405020304" pitchFamily="18" charset="0"/>
              </a:rPr>
              <a:t>ҚАЗАҚ </a:t>
            </a:r>
            <a:r>
              <a:rPr lang="kk-KZ" sz="1600" b="1" dirty="0">
                <a:solidFill>
                  <a:prstClr val="white"/>
                </a:solidFill>
                <a:latin typeface="Times New Roman" panose="02020603050405020304" pitchFamily="18" charset="0"/>
                <a:cs typeface="Times New Roman" panose="02020603050405020304" pitchFamily="18" charset="0"/>
              </a:rPr>
              <a:t>ТІЛІ </a:t>
            </a:r>
            <a:r>
              <a:rPr lang="kk-KZ" sz="1600" b="1" dirty="0" smtClean="0">
                <a:solidFill>
                  <a:prstClr val="white"/>
                </a:solidFill>
                <a:latin typeface="Times New Roman" panose="02020603050405020304" pitchFamily="18" charset="0"/>
                <a:cs typeface="Times New Roman" panose="02020603050405020304" pitchFamily="18" charset="0"/>
              </a:rPr>
              <a:t> </a:t>
            </a:r>
            <a:r>
              <a:rPr lang="ru-RU" sz="1600" b="1" dirty="0">
                <a:solidFill>
                  <a:prstClr val="white"/>
                </a:solidFill>
                <a:latin typeface="Times New Roman" panose="02020603050405020304" pitchFamily="18" charset="0"/>
                <a:cs typeface="Times New Roman" panose="02020603050405020304" pitchFamily="18" charset="0"/>
              </a:rPr>
              <a:t/>
            </a:r>
            <a:br>
              <a:rPr lang="ru-RU" sz="1600" b="1" dirty="0">
                <a:solidFill>
                  <a:prstClr val="white"/>
                </a:solidFill>
                <a:latin typeface="Times New Roman" panose="02020603050405020304" pitchFamily="18" charset="0"/>
                <a:cs typeface="Times New Roman" panose="02020603050405020304" pitchFamily="18" charset="0"/>
              </a:rPr>
            </a:br>
            <a:r>
              <a:rPr lang="ru-RU" sz="1600" b="1" dirty="0">
                <a:solidFill>
                  <a:prstClr val="white"/>
                </a:solidFill>
                <a:latin typeface="Times New Roman" panose="02020603050405020304" pitchFamily="18" charset="0"/>
                <a:cs typeface="Times New Roman" panose="02020603050405020304" pitchFamily="18" charset="0"/>
              </a:rPr>
              <a:t>7-СЫНЫП</a:t>
            </a: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896645" y="1979719"/>
            <a:ext cx="10351363" cy="3168013"/>
          </a:xfrm>
        </p:spPr>
        <p:txBody>
          <a:bodyPr>
            <a:normAutofit/>
          </a:bodyPr>
          <a:lstStyle/>
          <a:p>
            <a:pPr lvl="0" algn="l" defTabSz="914400" fontAlgn="base">
              <a:spcBef>
                <a:spcPct val="0"/>
              </a:spcBef>
              <a:spcAft>
                <a:spcPct val="0"/>
              </a:spcAft>
              <a:buClrTx/>
              <a:buSzTx/>
            </a:pPr>
            <a:r>
              <a:rPr lang="kk-KZ" sz="3200" b="1" dirty="0">
                <a:solidFill>
                  <a:srgbClr val="002060"/>
                </a:solidFill>
                <a:latin typeface="Times New Roman" panose="02020603050405020304" pitchFamily="18" charset="0"/>
                <a:cs typeface="Calibri" panose="020F0502020204030204" pitchFamily="34" charset="0"/>
              </a:rPr>
              <a:t>Бөлім </a:t>
            </a:r>
            <a:r>
              <a:rPr lang="kk-KZ" sz="3200" b="1" dirty="0" smtClean="0">
                <a:solidFill>
                  <a:srgbClr val="002060"/>
                </a:solidFill>
                <a:latin typeface="Times New Roman" panose="02020603050405020304" pitchFamily="18" charset="0"/>
                <a:cs typeface="Calibri" panose="020F0502020204030204" pitchFamily="34" charset="0"/>
              </a:rPr>
              <a:t>атауы: </a:t>
            </a:r>
            <a:r>
              <a:rPr lang="kk-KZ" sz="3200" dirty="0" smtClean="0">
                <a:solidFill>
                  <a:srgbClr val="002060"/>
                </a:solidFill>
                <a:latin typeface="Times New Roman" panose="02020603050405020304" pitchFamily="18" charset="0"/>
                <a:ea typeface="Consolas" panose="020B0609020204030204" pitchFamily="49" charset="0"/>
              </a:rPr>
              <a:t>Қазақстандағы </a:t>
            </a:r>
            <a:r>
              <a:rPr lang="kk-KZ" sz="3200" dirty="0">
                <a:solidFill>
                  <a:srgbClr val="002060"/>
                </a:solidFill>
                <a:latin typeface="Times New Roman" panose="02020603050405020304" pitchFamily="18" charset="0"/>
                <a:ea typeface="Consolas" panose="020B0609020204030204" pitchFamily="49" charset="0"/>
              </a:rPr>
              <a:t>ұлттар достастығы</a:t>
            </a:r>
            <a:endParaRPr lang="kk-KZ" sz="3200" dirty="0" smtClean="0">
              <a:solidFill>
                <a:srgbClr val="002060"/>
              </a:solidFill>
              <a:latin typeface="Times New Roman" panose="02020603050405020304" pitchFamily="18" charset="0"/>
              <a:cs typeface="Calibri" panose="020F0502020204030204" pitchFamily="34" charset="0"/>
            </a:endParaRPr>
          </a:p>
          <a:p>
            <a:pPr lvl="0" algn="l" defTabSz="914400" fontAlgn="base">
              <a:spcBef>
                <a:spcPct val="0"/>
              </a:spcBef>
              <a:spcAft>
                <a:spcPct val="0"/>
              </a:spcAft>
              <a:buClrTx/>
              <a:buSzTx/>
            </a:pPr>
            <a:r>
              <a:rPr lang="kk-KZ" sz="3200" b="1" dirty="0" smtClean="0">
                <a:solidFill>
                  <a:srgbClr val="002060"/>
                </a:solidFill>
                <a:latin typeface="Times New Roman" panose="02020603050405020304" pitchFamily="18" charset="0"/>
                <a:cs typeface="Arial" panose="020B0604020202020204" pitchFamily="34" charset="0"/>
              </a:rPr>
              <a:t>Сабақтың тақырыбы: </a:t>
            </a:r>
            <a:r>
              <a:rPr lang="kk-KZ" sz="3200" dirty="0" smtClean="0">
                <a:solidFill>
                  <a:srgbClr val="002060"/>
                </a:solidFill>
                <a:latin typeface="Times New Roman" panose="02020603050405020304" pitchFamily="18" charset="0"/>
                <a:ea typeface="Consolas" panose="020B0609020204030204" pitchFamily="49" charset="0"/>
              </a:rPr>
              <a:t>Бауырмалдық </a:t>
            </a:r>
            <a:r>
              <a:rPr lang="kk-KZ" sz="3200" dirty="0">
                <a:solidFill>
                  <a:srgbClr val="002060"/>
                </a:solidFill>
                <a:latin typeface="Times New Roman" panose="02020603050405020304" pitchFamily="18" charset="0"/>
                <a:ea typeface="Consolas" panose="020B0609020204030204" pitchFamily="49" charset="0"/>
              </a:rPr>
              <a:t>– тарихи </a:t>
            </a:r>
            <a:r>
              <a:rPr lang="kk-KZ" sz="3200" dirty="0" smtClean="0">
                <a:solidFill>
                  <a:srgbClr val="002060"/>
                </a:solidFill>
                <a:latin typeface="Times New Roman" panose="02020603050405020304" pitchFamily="18" charset="0"/>
                <a:ea typeface="Consolas" panose="020B0609020204030204" pitchFamily="49" charset="0"/>
              </a:rPr>
              <a:t>    тағдырымыз</a:t>
            </a:r>
            <a:endParaRPr lang="ru-RU" sz="3200" dirty="0">
              <a:solidFill>
                <a:srgbClr val="002060"/>
              </a:solidFill>
            </a:endParaRPr>
          </a:p>
        </p:txBody>
      </p:sp>
    </p:spTree>
    <p:extLst>
      <p:ext uri="{BB962C8B-B14F-4D97-AF65-F5344CB8AC3E}">
        <p14:creationId xmlns:p14="http://schemas.microsoft.com/office/powerpoint/2010/main" val="3860525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7327" y="609600"/>
            <a:ext cx="8961779" cy="1006136"/>
          </a:xfrm>
        </p:spPr>
        <p:txBody>
          <a:bodyPr>
            <a:normAutofit fontScale="90000"/>
          </a:bodyPr>
          <a:lstStyle/>
          <a:p>
            <a:pPr lvl="0" algn="ctr">
              <a:spcBef>
                <a:spcPts val="1000"/>
              </a:spcBef>
            </a:pPr>
            <a:r>
              <a:rPr lang="kk-KZ" b="1" dirty="0" smtClean="0">
                <a:solidFill>
                  <a:srgbClr val="002060"/>
                </a:solidFill>
                <a:latin typeface="Times New Roman" panose="02020603050405020304" pitchFamily="18" charset="0"/>
                <a:cs typeface="Times New Roman" panose="02020603050405020304" pitchFamily="18" charset="0"/>
              </a:rPr>
              <a:t>Өзіңді тексер:</a:t>
            </a:r>
            <a:r>
              <a:rPr lang="ru-RU" sz="1800" dirty="0">
                <a:solidFill>
                  <a:prstClr val="black">
                    <a:lumMod val="75000"/>
                    <a:lumOff val="25000"/>
                  </a:prstClr>
                </a:solidFill>
              </a:rPr>
              <a:t/>
            </a:r>
            <a:br>
              <a:rPr lang="ru-RU" sz="1800" dirty="0">
                <a:solidFill>
                  <a:prstClr val="black">
                    <a:lumMod val="75000"/>
                    <a:lumOff val="25000"/>
                  </a:prstClr>
                </a:solidFill>
              </a:rPr>
            </a:b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1318363985"/>
              </p:ext>
            </p:extLst>
          </p:nvPr>
        </p:nvGraphicFramePr>
        <p:xfrm>
          <a:off x="1988595" y="1615734"/>
          <a:ext cx="6578934" cy="3806234"/>
        </p:xfrm>
        <a:graphic>
          <a:graphicData uri="http://schemas.openxmlformats.org/drawingml/2006/table">
            <a:tbl>
              <a:tblPr firstRow="1" firstCol="1" bandRow="1"/>
              <a:tblGrid>
                <a:gridCol w="3289467"/>
                <a:gridCol w="3289467"/>
              </a:tblGrid>
              <a:tr h="541057">
                <a:tc gridSpan="2">
                  <a:txBody>
                    <a:bodyPr/>
                    <a:lstStyle/>
                    <a:p>
                      <a:pPr>
                        <a:lnSpc>
                          <a:spcPct val="107000"/>
                        </a:lnSpc>
                        <a:spcAft>
                          <a:spcPts val="0"/>
                        </a:spcAft>
                      </a:pPr>
                      <a:r>
                        <a:rPr lang="kk-KZ" sz="1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А</a:t>
                      </a:r>
                      <a:r>
                        <a:rPr lang="kk-KZ" sz="1400" b="1" baseline="0"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мәтіні</a:t>
                      </a: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Тілдік</a:t>
                      </a:r>
                      <a:r>
                        <a:rPr lang="kk-KZ" sz="1400" b="1" baseline="0"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құралдар:</a:t>
                      </a: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kk-KZ" sz="1400" b="1"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Ә мәтіні </a:t>
                      </a:r>
                      <a:endParaRPr lang="ru-RU"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675861">
                <a:tc>
                  <a:txBody>
                    <a:bodyPr/>
                    <a:lstStyle/>
                    <a:p>
                      <a:pPr>
                        <a:lnSpc>
                          <a:spcPct val="107000"/>
                        </a:lnSpc>
                        <a:spcAft>
                          <a:spcPts val="0"/>
                        </a:spcAft>
                      </a:pP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сөз нақты, жинақы;</a:t>
                      </a:r>
                    </a:p>
                    <a:p>
                      <a:pPr>
                        <a:lnSpc>
                          <a:spcPct val="107000"/>
                        </a:lnSpc>
                        <a:spcAft>
                          <a:spcPts val="0"/>
                        </a:spcAft>
                      </a:pPr>
                      <a:r>
                        <a:rPr lang="kk-KZ" sz="1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толымсыз сөйлемдер, </a:t>
                      </a:r>
                    </a:p>
                    <a:p>
                      <a:pPr>
                        <a:lnSpc>
                          <a:spcPct val="107000"/>
                        </a:lnSpc>
                        <a:spcAft>
                          <a:spcPts val="0"/>
                        </a:spcAft>
                      </a:pP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үндеу, үгіт айту </a:t>
                      </a:r>
                      <a:endParaRPr lang="ru-RU" sz="1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kk-KZ" sz="1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400" b="1" noProof="0"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р</a:t>
                      </a:r>
                      <a:r>
                        <a:rPr lang="kk-KZ" sz="1400" b="1" noProof="0"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есми сөздер мен тіркестер, хабарлы сөйлемдер</a:t>
                      </a:r>
                      <a:endParaRPr lang="kk-KZ" sz="1400" b="1" noProof="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6166">
                <a:tc gridSpan="2">
                  <a:txBody>
                    <a:bodyPr/>
                    <a:lstStyle/>
                    <a:p>
                      <a:pPr algn="ctr">
                        <a:lnSpc>
                          <a:spcPct val="107000"/>
                        </a:lnSpc>
                        <a:spcAft>
                          <a:spcPts val="0"/>
                        </a:spcAft>
                      </a:pPr>
                      <a:r>
                        <a:rPr lang="kk-KZ" sz="1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Ұқсастығы:</a:t>
                      </a:r>
                      <a:endParaRPr lang="kk-KZ" sz="14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endParaRPr lang="kk-KZ" sz="14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kk-KZ" sz="14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бауырмалдық, қайырымдылық, адам бойындағы игі қасиеттерді  дамыту</a:t>
                      </a:r>
                    </a:p>
                    <a:p>
                      <a:pPr algn="ctr">
                        <a:lnSpc>
                          <a:spcPct val="107000"/>
                        </a:lnSpc>
                        <a:spcAft>
                          <a:spcPts val="0"/>
                        </a:spcAft>
                      </a:pPr>
                      <a:endParaRPr lang="kk-KZ" sz="1400" b="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553286">
                <a:tc gridSpan="2">
                  <a:txBody>
                    <a:bodyPr/>
                    <a:lstStyle/>
                    <a:p>
                      <a:pPr>
                        <a:lnSpc>
                          <a:spcPct val="107000"/>
                        </a:lnSpc>
                        <a:spcAft>
                          <a:spcPts val="0"/>
                        </a:spcAft>
                      </a:pPr>
                      <a:r>
                        <a:rPr lang="kk-KZ" sz="1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Айырмашылығы:</a:t>
                      </a:r>
                      <a:endParaRPr lang="ru-RU"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23194">
                <a:tc>
                  <a:txBody>
                    <a:bodyPr/>
                    <a:lstStyle/>
                    <a:p>
                      <a:pPr algn="ctr">
                        <a:lnSpc>
                          <a:spcPct val="107000"/>
                        </a:lnSpc>
                        <a:spcAft>
                          <a:spcPts val="0"/>
                        </a:spcAft>
                      </a:pPr>
                      <a:r>
                        <a:rPr lang="kk-KZ" sz="1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мақала</a:t>
                      </a:r>
                      <a:endParaRPr lang="ru-RU"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kk-KZ" sz="1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хабарландыру</a:t>
                      </a:r>
                      <a:endParaRPr lang="ru-RU"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815">
                <a:tc gridSpan="2">
                  <a:txBody>
                    <a:bodyPr/>
                    <a:lstStyle/>
                    <a:p>
                      <a:pPr algn="ctr">
                        <a:lnSpc>
                          <a:spcPct val="107000"/>
                        </a:lnSpc>
                        <a:spcAft>
                          <a:spcPts val="0"/>
                        </a:spcAft>
                      </a:pP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Стилі</a:t>
                      </a:r>
                      <a:endParaRPr lang="ru-RU"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323194">
                <a:tc>
                  <a:txBody>
                    <a:bodyPr/>
                    <a:lstStyle/>
                    <a:p>
                      <a:pPr algn="ctr">
                        <a:lnSpc>
                          <a:spcPct val="107000"/>
                        </a:lnSpc>
                        <a:spcAft>
                          <a:spcPts val="0"/>
                        </a:spcAft>
                      </a:pPr>
                      <a:r>
                        <a:rPr lang="kk-KZ" sz="1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публицистикалық стиль</a:t>
                      </a:r>
                      <a:endParaRPr lang="ru-RU"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kk-KZ" sz="1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4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ресми стиль</a:t>
                      </a:r>
                      <a:endParaRPr lang="ru-RU" sz="1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97688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2965142" y="603683"/>
            <a:ext cx="4429958" cy="2263806"/>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kk-KZ" b="1" dirty="0" smtClean="0">
                <a:solidFill>
                  <a:srgbClr val="002060"/>
                </a:solidFill>
                <a:latin typeface="Times New Roman" panose="02020603050405020304" pitchFamily="18" charset="0"/>
                <a:cs typeface="Times New Roman" panose="02020603050405020304" pitchFamily="18" charset="0"/>
              </a:rPr>
              <a:t> Еліктеу </a:t>
            </a:r>
            <a:r>
              <a:rPr lang="kk-KZ" b="1" dirty="0">
                <a:solidFill>
                  <a:srgbClr val="002060"/>
                </a:solidFill>
                <a:latin typeface="Times New Roman" panose="02020603050405020304" pitchFamily="18" charset="0"/>
                <a:cs typeface="Times New Roman" panose="02020603050405020304" pitchFamily="18" charset="0"/>
              </a:rPr>
              <a:t>сөздер</a:t>
            </a:r>
            <a:r>
              <a:rPr lang="kk-KZ" dirty="0">
                <a:solidFill>
                  <a:srgbClr val="002060"/>
                </a:solidFill>
                <a:latin typeface="Times New Roman" panose="02020603050405020304" pitchFamily="18" charset="0"/>
                <a:cs typeface="Times New Roman" panose="02020603050405020304" pitchFamily="18" charset="0"/>
              </a:rPr>
              <a:t> — табиғат құбылыстары мен жан-жануарларда болатын әр алуан дыбыстарға және олардың сын-сипат, қимыл-әрекеттеріне еліктеуден туған сөздер</a:t>
            </a:r>
            <a:endParaRPr lang="ru-RU" dirty="0"/>
          </a:p>
        </p:txBody>
      </p:sp>
      <p:sp>
        <p:nvSpPr>
          <p:cNvPr id="5" name="Овал 4"/>
          <p:cNvSpPr/>
          <p:nvPr/>
        </p:nvSpPr>
        <p:spPr>
          <a:xfrm>
            <a:off x="1047566" y="3160450"/>
            <a:ext cx="3799642" cy="260115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kk-KZ" dirty="0">
                <a:solidFill>
                  <a:srgbClr val="002060"/>
                </a:solidFill>
                <a:latin typeface="Times New Roman" panose="02020603050405020304" pitchFamily="18" charset="0"/>
                <a:cs typeface="Times New Roman" panose="02020603050405020304" pitchFamily="18" charset="0"/>
              </a:rPr>
              <a:t>1) </a:t>
            </a:r>
            <a:r>
              <a:rPr lang="" b="1" dirty="0">
                <a:solidFill>
                  <a:srgbClr val="002060"/>
                </a:solidFill>
                <a:latin typeface="Times New Roman" panose="02020603050405020304" pitchFamily="18" charset="0"/>
                <a:cs typeface="Times New Roman" panose="02020603050405020304" pitchFamily="18" charset="0"/>
              </a:rPr>
              <a:t>Е</a:t>
            </a:r>
            <a:r>
              <a:rPr lang="kk-KZ" b="1" dirty="0" smtClean="0">
                <a:solidFill>
                  <a:srgbClr val="002060"/>
                </a:solidFill>
                <a:latin typeface="Times New Roman" panose="02020603050405020304" pitchFamily="18" charset="0"/>
                <a:cs typeface="Times New Roman" panose="02020603050405020304" pitchFamily="18" charset="0"/>
              </a:rPr>
              <a:t>сту</a:t>
            </a:r>
            <a:r>
              <a:rPr lang="kk-KZ" dirty="0" smtClean="0">
                <a:solidFill>
                  <a:srgbClr val="002060"/>
                </a:solidFill>
                <a:latin typeface="Times New Roman" panose="02020603050405020304" pitchFamily="18" charset="0"/>
                <a:cs typeface="Times New Roman" panose="02020603050405020304" pitchFamily="18" charset="0"/>
              </a:rPr>
              <a:t> </a:t>
            </a:r>
            <a:r>
              <a:rPr lang="kk-KZ" dirty="0">
                <a:solidFill>
                  <a:srgbClr val="002060"/>
                </a:solidFill>
                <a:latin typeface="Times New Roman" panose="02020603050405020304" pitchFamily="18" charset="0"/>
                <a:cs typeface="Times New Roman" panose="02020603050405020304" pitchFamily="18" charset="0"/>
              </a:rPr>
              <a:t>қабілеті арқылы пайда болған </a:t>
            </a:r>
            <a:r>
              <a:rPr lang="kk-KZ" b="1" dirty="0">
                <a:solidFill>
                  <a:srgbClr val="002060"/>
                </a:solidFill>
                <a:latin typeface="Times New Roman" panose="02020603050405020304" pitchFamily="18" charset="0"/>
                <a:cs typeface="Times New Roman" panose="02020603050405020304" pitchFamily="18" charset="0"/>
              </a:rPr>
              <a:t>еліктеуіш сөздер</a:t>
            </a:r>
            <a:r>
              <a:rPr lang="kk-KZ" dirty="0">
                <a:solidFill>
                  <a:srgbClr val="002060"/>
                </a:solidFill>
                <a:latin typeface="Times New Roman" panose="02020603050405020304" pitchFamily="18" charset="0"/>
                <a:cs typeface="Times New Roman" panose="02020603050405020304" pitchFamily="18" charset="0"/>
              </a:rPr>
              <a:t>: тарс-тарс, </a:t>
            </a:r>
            <a:r>
              <a:rPr lang="" dirty="0" smtClean="0">
                <a:solidFill>
                  <a:srgbClr val="002060"/>
                </a:solidFill>
                <a:latin typeface="Times New Roman" panose="02020603050405020304" pitchFamily="18" charset="0"/>
                <a:cs typeface="Times New Roman" panose="02020603050405020304" pitchFamily="18" charset="0"/>
              </a:rPr>
              <a:t>д</a:t>
            </a:r>
            <a:r>
              <a:rPr lang="kk-KZ" dirty="0" smtClean="0">
                <a:solidFill>
                  <a:srgbClr val="002060"/>
                </a:solidFill>
                <a:latin typeface="Times New Roman" panose="02020603050405020304" pitchFamily="18" charset="0"/>
                <a:cs typeface="Times New Roman" panose="02020603050405020304" pitchFamily="18" charset="0"/>
              </a:rPr>
              <a:t>үрс, салдыр-гүлдір</a:t>
            </a:r>
            <a:r>
              <a:rPr lang="kk-KZ" dirty="0">
                <a:solidFill>
                  <a:srgbClr val="002060"/>
                </a:solidFill>
                <a:latin typeface="Times New Roman" panose="02020603050405020304" pitchFamily="18" charset="0"/>
                <a:cs typeface="Times New Roman" panose="02020603050405020304" pitchFamily="18" charset="0"/>
              </a:rPr>
              <a:t>, дыр-дыр, гүрс, шолп;</a:t>
            </a:r>
          </a:p>
        </p:txBody>
      </p:sp>
      <p:sp>
        <p:nvSpPr>
          <p:cNvPr id="6" name="Овал 5"/>
          <p:cNvSpPr/>
          <p:nvPr/>
        </p:nvSpPr>
        <p:spPr>
          <a:xfrm>
            <a:off x="6152227" y="3102745"/>
            <a:ext cx="3906174" cy="2534575"/>
          </a:xfrm>
          <a:prstGeom prst="ellipse">
            <a:avLst/>
          </a:prstGeom>
          <a:solidFill>
            <a:srgbClr val="BE90A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kk-KZ" dirty="0">
                <a:solidFill>
                  <a:srgbClr val="002060"/>
                </a:solidFill>
                <a:latin typeface="Times New Roman" panose="02020603050405020304" pitchFamily="18" charset="0"/>
                <a:cs typeface="Times New Roman" panose="02020603050405020304" pitchFamily="18" charset="0"/>
              </a:rPr>
              <a:t>2) </a:t>
            </a:r>
            <a:r>
              <a:rPr lang="" b="1" dirty="0" smtClean="0">
                <a:solidFill>
                  <a:srgbClr val="002060"/>
                </a:solidFill>
                <a:latin typeface="Times New Roman" panose="02020603050405020304" pitchFamily="18" charset="0"/>
                <a:cs typeface="Times New Roman" panose="02020603050405020304" pitchFamily="18" charset="0"/>
              </a:rPr>
              <a:t>К</a:t>
            </a:r>
            <a:r>
              <a:rPr lang="kk-KZ" b="1" dirty="0" smtClean="0">
                <a:solidFill>
                  <a:srgbClr val="002060"/>
                </a:solidFill>
                <a:latin typeface="Times New Roman" panose="02020603050405020304" pitchFamily="18" charset="0"/>
                <a:cs typeface="Times New Roman" panose="02020603050405020304" pitchFamily="18" charset="0"/>
              </a:rPr>
              <a:t>өру </a:t>
            </a:r>
            <a:r>
              <a:rPr lang="kk-KZ" dirty="0">
                <a:solidFill>
                  <a:srgbClr val="002060"/>
                </a:solidFill>
                <a:latin typeface="Times New Roman" panose="02020603050405020304" pitchFamily="18" charset="0"/>
                <a:cs typeface="Times New Roman" panose="02020603050405020304" pitchFamily="18" charset="0"/>
              </a:rPr>
              <a:t>қабілеті арқылы пайда болған </a:t>
            </a:r>
            <a:r>
              <a:rPr lang="kk-KZ" b="1" dirty="0">
                <a:solidFill>
                  <a:srgbClr val="002060"/>
                </a:solidFill>
                <a:latin typeface="Times New Roman" panose="02020603050405020304" pitchFamily="18" charset="0"/>
                <a:cs typeface="Times New Roman" panose="02020603050405020304" pitchFamily="18" charset="0"/>
              </a:rPr>
              <a:t>бейнелеуіш сөздер</a:t>
            </a:r>
            <a:r>
              <a:rPr lang="kk-KZ" dirty="0">
                <a:solidFill>
                  <a:srgbClr val="002060"/>
                </a:solidFill>
                <a:latin typeface="Times New Roman" panose="02020603050405020304" pitchFamily="18" charset="0"/>
                <a:cs typeface="Times New Roman" panose="02020603050405020304" pitchFamily="18" charset="0"/>
              </a:rPr>
              <a:t>: жалт, жарқ, лып, маймақ, көлбең. ербең-ербең.</a:t>
            </a:r>
          </a:p>
        </p:txBody>
      </p:sp>
      <p:cxnSp>
        <p:nvCxnSpPr>
          <p:cNvPr id="8" name="Прямая со стрелкой 7"/>
          <p:cNvCxnSpPr/>
          <p:nvPr/>
        </p:nvCxnSpPr>
        <p:spPr>
          <a:xfrm flipH="1">
            <a:off x="3630967" y="2654423"/>
            <a:ext cx="328474" cy="5060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6551720" y="2654423"/>
            <a:ext cx="399496" cy="621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5827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67723" y="765312"/>
            <a:ext cx="8526804" cy="785191"/>
          </a:xfrm>
        </p:spPr>
        <p:txBody>
          <a:bodyPr>
            <a:noAutofit/>
          </a:bodyPr>
          <a:lstStyle/>
          <a:p>
            <a:pPr>
              <a:lnSpc>
                <a:spcPct val="107000"/>
              </a:lnSpc>
              <a:spcAft>
                <a:spcPts val="0"/>
              </a:spcAft>
            </a:pPr>
            <a:r>
              <a:rPr lang="kk-KZ"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2-тапсырма:Қазақ ауыз әдебиетінде кездесетін еліктеу сөздерді табу.</a:t>
            </a:r>
            <a:r>
              <a:rPr lang="ru-RU" sz="2400" dirty="0">
                <a:latin typeface="Times New Roman" panose="02020603050405020304" pitchFamily="18" charset="0"/>
                <a:ea typeface="Calibri" panose="020F0502020204030204" pitchFamily="34" charset="0"/>
                <a:cs typeface="Times New Roman" panose="02020603050405020304" pitchFamily="18" charset="0"/>
              </a:rPr>
              <a:t/>
            </a:r>
            <a:br>
              <a:rPr lang="ru-RU" sz="2400" dirty="0">
                <a:latin typeface="Times New Roman" panose="02020603050405020304" pitchFamily="18" charset="0"/>
                <a:ea typeface="Calibri" panose="020F0502020204030204" pitchFamily="34"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6835" y="1789042"/>
            <a:ext cx="10028581" cy="4840357"/>
          </a:xfrm>
        </p:spPr>
        <p:txBody>
          <a:bodyPr numCol="2">
            <a:normAutofit/>
          </a:bodyPr>
          <a:lstStyle/>
          <a:p>
            <a:pPr marL="0" indent="0">
              <a:lnSpc>
                <a:spcPct val="107000"/>
              </a:lnSpc>
              <a:buNone/>
            </a:pPr>
            <a:r>
              <a:rPr lang="ru-RU"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Сиырға</a:t>
            </a:r>
          </a:p>
          <a:p>
            <a:pPr marL="0" indent="0">
              <a:lnSpc>
                <a:spcPct val="107000"/>
              </a:lnSpc>
              <a:buNone/>
            </a:pP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Дауысы </a:t>
            </a: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бар </a:t>
            </a: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азандай</a:t>
            </a:r>
          </a:p>
          <a:p>
            <a:pPr marL="0" indent="0">
              <a:lnSpc>
                <a:spcPct val="107000"/>
              </a:lnSpc>
              <a:buNone/>
            </a:pP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Желіні бар қазандай,</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Жылт-жылт етер мүйізі,</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Көзі жарық жұлдыздай</a:t>
            </a:r>
          </a:p>
          <a:p>
            <a:pPr marL="0" indent="0">
              <a:lnSpc>
                <a:spcPct val="107000"/>
              </a:lnSpc>
              <a:buNone/>
            </a:pPr>
            <a:endPar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buNone/>
            </a:pPr>
            <a:r>
              <a:rPr lang="kk-KZ"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Жылқыға</a:t>
            </a:r>
          </a:p>
          <a:p>
            <a:pPr marL="0" indent="0">
              <a:lnSpc>
                <a:spcPct val="107000"/>
              </a:lnSpc>
              <a:buNone/>
            </a:pP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Жолға шықсам көлігім,</a:t>
            </a:r>
          </a:p>
          <a:p>
            <a:pPr marL="0" indent="0">
              <a:lnSpc>
                <a:spcPct val="107000"/>
              </a:lnSpc>
              <a:buNone/>
            </a:pP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Жапанда жүрсем серігім</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Қоғалы көлді жайлаған,</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Қоғаны</a:t>
            </a:r>
            <a:r>
              <a:rPr lang="kk-KZ"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күрт-күрт</a:t>
            </a:r>
            <a:r>
              <a:rPr lang="kk-KZ"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шайнаған</a:t>
            </a:r>
          </a:p>
          <a:p>
            <a:pPr marL="0" indent="0">
              <a:lnSpc>
                <a:spcPct val="107000"/>
              </a:lnSpc>
              <a:buNone/>
            </a:pPr>
            <a:r>
              <a:rPr lang="kk-KZ"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Түйеге </a:t>
            </a:r>
          </a:p>
          <a:p>
            <a:pPr marL="0" indent="0">
              <a:lnSpc>
                <a:spcPct val="107000"/>
              </a:lnSpc>
              <a:buNone/>
            </a:pP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Маң-маң</a:t>
            </a:r>
            <a:r>
              <a:rPr lang="ru-RU"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басқан, маң басқан,</a:t>
            </a:r>
          </a:p>
          <a:p>
            <a:pPr marL="0" indent="0">
              <a:lnSpc>
                <a:spcPct val="107000"/>
              </a:lnSpc>
              <a:buNone/>
            </a:pP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Шудаларын шаң басқан,</a:t>
            </a:r>
          </a:p>
          <a:p>
            <a:pPr marL="0" indent="0">
              <a:lnSpc>
                <a:spcPct val="107000"/>
              </a:lnSpc>
              <a:buNone/>
            </a:pP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Төрт </a:t>
            </a: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аяғын тең басқан —</a:t>
            </a:r>
          </a:p>
          <a:p>
            <a:pPr marL="0" indent="0">
              <a:lnSpc>
                <a:spcPct val="107000"/>
              </a:lnSpc>
              <a:buNone/>
            </a:pP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Түйе деген </a:t>
            </a: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жануар</a:t>
            </a:r>
          </a:p>
          <a:p>
            <a:pPr marL="0" indent="0">
              <a:lnSpc>
                <a:spcPct val="107000"/>
              </a:lnSpc>
              <a:buNone/>
            </a:pPr>
            <a:endPar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buNone/>
            </a:pPr>
            <a:r>
              <a:rPr lang="kk-KZ"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Қойға </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Қой баласы- қоңырым,</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Ербең еткен момыным,</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Шопан ата түлегі-</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Қоңырау таққан қоңырым</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4546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84583" y="914399"/>
            <a:ext cx="8526804" cy="785191"/>
          </a:xfrm>
        </p:spPr>
        <p:txBody>
          <a:bodyPr>
            <a:noAutofit/>
          </a:bodyPr>
          <a:lstStyle/>
          <a:p>
            <a:pPr algn="ctr">
              <a:lnSpc>
                <a:spcPct val="107000"/>
              </a:lnSpc>
              <a:spcAft>
                <a:spcPts val="0"/>
              </a:spcAft>
            </a:pPr>
            <a:r>
              <a:rPr lang="ru-RU"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kk-KZ" sz="32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Өзіңді тексер:</a:t>
            </a:r>
            <a:r>
              <a:rPr lang="ru-RU" sz="2400" dirty="0">
                <a:latin typeface="Times New Roman" panose="02020603050405020304" pitchFamily="18" charset="0"/>
                <a:ea typeface="Calibri" panose="020F0502020204030204" pitchFamily="34" charset="0"/>
                <a:cs typeface="Times New Roman" panose="02020603050405020304" pitchFamily="18" charset="0"/>
              </a:rPr>
              <a:t/>
            </a:r>
            <a:br>
              <a:rPr lang="ru-RU" sz="2400" dirty="0">
                <a:latin typeface="Times New Roman" panose="02020603050405020304" pitchFamily="18" charset="0"/>
                <a:ea typeface="Calibri" panose="020F0502020204030204" pitchFamily="34"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16835" y="1789042"/>
            <a:ext cx="10028581" cy="4840357"/>
          </a:xfrm>
        </p:spPr>
        <p:txBody>
          <a:bodyPr numCol="2">
            <a:normAutofit/>
          </a:bodyPr>
          <a:lstStyle/>
          <a:p>
            <a:pPr marL="0" indent="0">
              <a:lnSpc>
                <a:spcPct val="107000"/>
              </a:lnSpc>
              <a:buNone/>
            </a:pPr>
            <a:r>
              <a:rPr lang="ru-RU"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Сиырға</a:t>
            </a:r>
          </a:p>
          <a:p>
            <a:pPr marL="0" indent="0">
              <a:lnSpc>
                <a:spcPct val="107000"/>
              </a:lnSpc>
              <a:buNone/>
            </a:pP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Дауысы </a:t>
            </a: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бар </a:t>
            </a: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азандай</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buNone/>
            </a:pP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Желіні бар қазандай</a:t>
            </a: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p>
          <a:p>
            <a:pPr marL="0" indent="0">
              <a:lnSpc>
                <a:spcPct val="107000"/>
              </a:lnSpc>
              <a:buNone/>
            </a:pPr>
            <a:r>
              <a:rPr lang="kk-KZ"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Жылт-жылт</a:t>
            </a: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етер мүйізі,</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Көзі жарық жұлдыздай</a:t>
            </a:r>
          </a:p>
          <a:p>
            <a:pPr marL="0" indent="0">
              <a:lnSpc>
                <a:spcPct val="107000"/>
              </a:lnSpc>
              <a:buNone/>
            </a:pPr>
            <a:endPar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buNone/>
            </a:pPr>
            <a:r>
              <a:rPr lang="kk-KZ"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Жылқыға</a:t>
            </a:r>
          </a:p>
          <a:p>
            <a:pPr marL="0" indent="0">
              <a:lnSpc>
                <a:spcPct val="107000"/>
              </a:lnSpc>
              <a:buNone/>
            </a:pP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Жолға шықсам көлігім,</a:t>
            </a:r>
          </a:p>
          <a:p>
            <a:pPr marL="0" indent="0">
              <a:lnSpc>
                <a:spcPct val="107000"/>
              </a:lnSpc>
              <a:buNone/>
            </a:pP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Жапанда жүрсем </a:t>
            </a: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серігім</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Қоғалы көлді жайлаған,</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Қоғаны</a:t>
            </a:r>
            <a:r>
              <a:rPr lang="kk-KZ"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күрт-күрт </a:t>
            </a: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шайнаған</a:t>
            </a:r>
          </a:p>
          <a:p>
            <a:pPr marL="0" indent="0">
              <a:lnSpc>
                <a:spcPct val="107000"/>
              </a:lnSpc>
              <a:buNone/>
            </a:pPr>
            <a:r>
              <a:rPr lang="kk-KZ"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Түйеге </a:t>
            </a:r>
          </a:p>
          <a:p>
            <a:pPr marL="0" indent="0">
              <a:lnSpc>
                <a:spcPct val="107000"/>
              </a:lnSpc>
              <a:buNone/>
            </a:pPr>
            <a:r>
              <a:rPr lang="ru-RU"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Маң-маң </a:t>
            </a: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басқан, маң басқан,</a:t>
            </a:r>
          </a:p>
          <a:p>
            <a:pPr marL="0" indent="0">
              <a:lnSpc>
                <a:spcPct val="107000"/>
              </a:lnSpc>
              <a:buNone/>
            </a:pP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Шудаларын шаң басқан,</a:t>
            </a:r>
          </a:p>
          <a:p>
            <a:pPr marL="0" indent="0">
              <a:lnSpc>
                <a:spcPct val="107000"/>
              </a:lnSpc>
              <a:buNone/>
            </a:pP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Төрт аяғын тең басқан —</a:t>
            </a:r>
          </a:p>
          <a:p>
            <a:pPr marL="0" indent="0">
              <a:lnSpc>
                <a:spcPct val="107000"/>
              </a:lnSpc>
              <a:buNone/>
            </a:pPr>
            <a:r>
              <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Түйе деген </a:t>
            </a:r>
            <a:r>
              <a:rPr lang="ru-RU"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жануар</a:t>
            </a:r>
          </a:p>
          <a:p>
            <a:pPr marL="0" indent="0">
              <a:lnSpc>
                <a:spcPct val="107000"/>
              </a:lnSpc>
              <a:buNone/>
            </a:pPr>
            <a:endPar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Қойға </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Қой баласы- қоңырым,</a:t>
            </a:r>
          </a:p>
          <a:p>
            <a:pPr marL="0" indent="0">
              <a:lnSpc>
                <a:spcPct val="107000"/>
              </a:lnSpc>
              <a:buNone/>
            </a:pPr>
            <a:r>
              <a:rPr lang="kk-KZ"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Ербең</a:t>
            </a: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еткен момыным,</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Шопан ата түлегі-</a:t>
            </a:r>
          </a:p>
          <a:p>
            <a:pPr marL="0" indent="0">
              <a:lnSpc>
                <a:spcPct val="107000"/>
              </a:lnSpc>
              <a:buNone/>
            </a:pPr>
            <a:r>
              <a:rPr lang="kk-KZ"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Қоңырау таққан қоңырым</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9397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200" b="1" dirty="0" smtClean="0">
                <a:solidFill>
                  <a:srgbClr val="002060"/>
                </a:solidFill>
                <a:latin typeface="Times New Roman" panose="02020603050405020304" pitchFamily="18" charset="0"/>
                <a:cs typeface="Times New Roman" panose="02020603050405020304" pitchFamily="18" charset="0"/>
              </a:rPr>
              <a:t>Қосымша тапсырма:</a:t>
            </a: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610138" y="2160589"/>
            <a:ext cx="7663863" cy="3880773"/>
          </a:xfrm>
        </p:spPr>
        <p:txBody>
          <a:bodyPr/>
          <a:lstStyle/>
          <a:p>
            <a:pPr marL="0" indent="0">
              <a:buNone/>
            </a:pPr>
            <a:r>
              <a:rPr lang="kk-KZ" b="1" dirty="0" smtClean="0">
                <a:solidFill>
                  <a:srgbClr val="002060"/>
                </a:solidFill>
                <a:latin typeface="Times New Roman" panose="02020603050405020304" pitchFamily="18" charset="0"/>
                <a:cs typeface="Times New Roman" panose="02020603050405020304" pitchFamily="18" charset="0"/>
              </a:rPr>
              <a:t>Бауырмалдық тақырыбына байланысты еліктеуіш сөздерді қолданып, сөйлем құрастыру</a:t>
            </a:r>
            <a:endParaRPr lang="kk-KZ"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2336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710214"/>
            <a:ext cx="8596668" cy="772356"/>
          </a:xfrm>
        </p:spPr>
        <p:txBody>
          <a:bodyPr>
            <a:normAutofit/>
          </a:bodyPr>
          <a:lstStyle/>
          <a:p>
            <a:pPr algn="ctr"/>
            <a:r>
              <a:rPr lang="kk-KZ" sz="3200" b="1" dirty="0" smtClean="0">
                <a:solidFill>
                  <a:srgbClr val="002060"/>
                </a:solidFill>
                <a:latin typeface="Times New Roman" panose="02020603050405020304" pitchFamily="18" charset="0"/>
                <a:cs typeface="Times New Roman" panose="02020603050405020304" pitchFamily="18" charset="0"/>
              </a:rPr>
              <a:t>Қорытынды:</a:t>
            </a: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800519"/>
            <a:ext cx="8596668" cy="4240843"/>
          </a:xfrm>
        </p:spPr>
        <p:txBody>
          <a:bodyPr>
            <a:normAutofit/>
          </a:bodyPr>
          <a:lstStyle/>
          <a:p>
            <a:pPr>
              <a:lnSpc>
                <a:spcPct val="107000"/>
              </a:lnSpc>
              <a:buFont typeface="Wingdings" panose="05000000000000000000" pitchFamily="2" charset="2"/>
              <a:buChar char="Ø"/>
            </a:pPr>
            <a:r>
              <a:rPr lang="kk-KZ" sz="24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kk-KZ"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Тақырыпқа байланысты екі мәтінді салыстырып, ұқсастығы мен айырмашылығын, стилін анықтадыңыз.</a:t>
            </a:r>
            <a:endParaRPr lang="ru-RU"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kk-KZ"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Мәтіннен еліктеуіш сөздерді таба білдіңіз</a:t>
            </a:r>
            <a:endParaRPr lang="ru-RU"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5598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065229"/>
            <a:ext cx="9256779" cy="4976133"/>
          </a:xfrm>
        </p:spPr>
        <p:txBody>
          <a:bodyPr>
            <a:normAutofit/>
          </a:bodyPr>
          <a:lstStyle/>
          <a:p>
            <a:pPr marL="0" indent="0">
              <a:lnSpc>
                <a:spcPct val="107000"/>
              </a:lnSpc>
              <a:buNone/>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Оқу </a:t>
            </a:r>
            <a:r>
              <a:rPr lang="kk-KZ"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мақсаттары: </a:t>
            </a:r>
            <a:r>
              <a:rPr lang="kk-KZ"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Публицистикалық </a:t>
            </a: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және ресми стиль ерекшеліктерін  қолданылған тілдік құралдар  арқылы тану 7.О2</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Еліктеуіш сөздердің мәнмәтіндегі қолданысын түсіну 7.ӘТН </a:t>
            </a:r>
            <a:r>
              <a:rPr lang="kk-KZ"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4.2</a:t>
            </a:r>
          </a:p>
          <a:p>
            <a:pPr marL="0" indent="0">
              <a:buNone/>
            </a:pPr>
            <a:r>
              <a:rPr lang="kk-KZ"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p>
          <a:p>
            <a:pPr marL="0" lvl="0" indent="0" defTabSz="914400" eaLnBrk="0" fontAlgn="base" hangingPunct="0">
              <a:lnSpc>
                <a:spcPct val="107000"/>
              </a:lnSpc>
              <a:spcBef>
                <a:spcPct val="0"/>
              </a:spcBef>
              <a:spcAft>
                <a:spcPct val="0"/>
              </a:spcAft>
              <a:buClrTx/>
              <a:buSzTx/>
              <a:buNone/>
            </a:pPr>
            <a:r>
              <a:rPr lang="kk-KZ"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Сабақ мақсаты: </a:t>
            </a:r>
            <a:r>
              <a:rPr lang="kk-KZ" sz="24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Бауырмалдық </a:t>
            </a: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тарихи тағдырымыз тақырыбына байланысты мәтіндегі публицистикалық және ресми стиль ерекшеліктерін  қолданылған тілдік құралдар  арқылы тану және еліктеуіш сөздердің мәнмәтіндегі қолданысын түсіну</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8030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225485"/>
            <a:ext cx="9277371" cy="4815877"/>
          </a:xfrm>
        </p:spPr>
        <p:txBody>
          <a:bodyPr/>
          <a:lstStyle/>
          <a:p>
            <a:pPr marL="0" lvl="0" indent="0">
              <a:spcBef>
                <a:spcPts val="375"/>
              </a:spcBef>
              <a:spcAft>
                <a:spcPts val="375"/>
              </a:spcAft>
              <a:buNone/>
            </a:pPr>
            <a:r>
              <a:rPr lang="kk-KZ" b="1"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kk-KZ" sz="2400" b="1"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Бағалау критерийлері:</a:t>
            </a:r>
          </a:p>
          <a:p>
            <a:pPr lvl="1">
              <a:buFont typeface="Wingdings" panose="05000000000000000000" pitchFamily="2" charset="2"/>
              <a:buChar char="Ø"/>
            </a:pPr>
            <a:r>
              <a:rPr lang="kk-KZ" sz="2400" dirty="0">
                <a:solidFill>
                  <a:srgbClr val="002060"/>
                </a:solidFill>
                <a:latin typeface="Times New Roman" panose="02020603050405020304" pitchFamily="18" charset="0"/>
                <a:ea typeface="Times New Roman" panose="02020603050405020304" pitchFamily="18" charset="0"/>
              </a:rPr>
              <a:t>Мәтін мазмұнын түсініп, тілдік құралдарды ажырата алады</a:t>
            </a:r>
            <a:endParaRPr lang="ru-RU" sz="2400" dirty="0">
              <a:solidFill>
                <a:srgbClr val="002060"/>
              </a:solidFill>
              <a:latin typeface="Times New Roman" panose="02020603050405020304" pitchFamily="18" charset="0"/>
              <a:ea typeface="Times New Roman" panose="02020603050405020304" pitchFamily="18" charset="0"/>
            </a:endParaRPr>
          </a:p>
          <a:p>
            <a:pPr lvl="1">
              <a:buFont typeface="Wingdings" panose="05000000000000000000" pitchFamily="2" charset="2"/>
              <a:buChar char="Ø"/>
            </a:pPr>
            <a:r>
              <a:rPr lang="kk-KZ" sz="2400" dirty="0">
                <a:solidFill>
                  <a:srgbClr val="002060"/>
                </a:solidFill>
                <a:latin typeface="Times New Roman" panose="02020603050405020304" pitchFamily="18" charset="0"/>
                <a:ea typeface="Times New Roman" panose="02020603050405020304" pitchFamily="18" charset="0"/>
              </a:rPr>
              <a:t>Публицистикалық және ресми стиль ерекшеліктерін </a:t>
            </a:r>
            <a:r>
              <a:rPr lang="kk-KZ" sz="2400" dirty="0" smtClean="0">
                <a:solidFill>
                  <a:srgbClr val="002060"/>
                </a:solidFill>
                <a:latin typeface="Times New Roman" panose="02020603050405020304" pitchFamily="18" charset="0"/>
                <a:ea typeface="Times New Roman" panose="02020603050405020304" pitchFamily="18" charset="0"/>
              </a:rPr>
              <a:t>біледі</a:t>
            </a:r>
          </a:p>
          <a:p>
            <a:pPr lvl="1">
              <a:buFont typeface="Wingdings" panose="05000000000000000000" pitchFamily="2" charset="2"/>
              <a:buChar char="Ø"/>
            </a:pPr>
            <a:r>
              <a:rPr lang="ru-RU" sz="2400" dirty="0">
                <a:solidFill>
                  <a:srgbClr val="002060"/>
                </a:solidFill>
                <a:latin typeface="Times New Roman" panose="02020603050405020304" pitchFamily="18" charset="0"/>
                <a:ea typeface="Times New Roman" panose="02020603050405020304" pitchFamily="18" charset="0"/>
              </a:rPr>
              <a:t>Тілдік құралдарды тану арқылы стиль ерекшеліктерін анықтайды.</a:t>
            </a:r>
          </a:p>
          <a:p>
            <a:pPr lvl="1">
              <a:buFont typeface="Wingdings" panose="05000000000000000000" pitchFamily="2" charset="2"/>
              <a:buChar char="Ø"/>
            </a:pPr>
            <a:endParaRPr lang="ru-R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3601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3595456" y="1091954"/>
            <a:ext cx="3715304" cy="14048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rgbClr val="002060"/>
                </a:solidFill>
                <a:latin typeface="Times New Roman" panose="02020603050405020304" pitchFamily="18" charset="0"/>
                <a:cs typeface="Times New Roman" panose="02020603050405020304" pitchFamily="18" charset="0"/>
              </a:rPr>
              <a:t>Стиль</a:t>
            </a:r>
            <a:r>
              <a:rPr lang="kk-KZ" dirty="0" smtClean="0">
                <a:solidFill>
                  <a:srgbClr val="002060"/>
                </a:solidFill>
                <a:latin typeface="Times New Roman" panose="02020603050405020304" pitchFamily="18" charset="0"/>
                <a:cs typeface="Times New Roman" panose="02020603050405020304" pitchFamily="18" charset="0"/>
              </a:rPr>
              <a:t> – сөйлеушінің, жазушының белгілі бір тақырыпқа қатысты сөз саптауы.</a:t>
            </a:r>
            <a:endParaRPr lang="kk-KZ" dirty="0">
              <a:solidFill>
                <a:srgbClr val="002060"/>
              </a:solidFill>
              <a:latin typeface="Times New Roman" panose="02020603050405020304" pitchFamily="18" charset="0"/>
              <a:cs typeface="Times New Roman" panose="02020603050405020304" pitchFamily="18" charset="0"/>
            </a:endParaRPr>
          </a:p>
        </p:txBody>
      </p:sp>
      <p:sp>
        <p:nvSpPr>
          <p:cNvPr id="5" name="Овал 4"/>
          <p:cNvSpPr/>
          <p:nvPr/>
        </p:nvSpPr>
        <p:spPr>
          <a:xfrm>
            <a:off x="838940" y="2219417"/>
            <a:ext cx="2254928" cy="1300579"/>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kk-KZ" dirty="0" smtClean="0">
                <a:solidFill>
                  <a:srgbClr val="002060"/>
                </a:solidFill>
                <a:latin typeface="Times New Roman" panose="02020603050405020304" pitchFamily="18" charset="0"/>
                <a:cs typeface="Times New Roman" panose="02020603050405020304" pitchFamily="18" charset="0"/>
              </a:rPr>
              <a:t>Ауызекі сөйлеу стилі</a:t>
            </a:r>
            <a:endParaRPr lang="kk-KZ" dirty="0">
              <a:solidFill>
                <a:srgbClr val="002060"/>
              </a:solidFill>
              <a:latin typeface="Times New Roman" panose="02020603050405020304" pitchFamily="18" charset="0"/>
              <a:cs typeface="Times New Roman" panose="02020603050405020304" pitchFamily="18" charset="0"/>
            </a:endParaRPr>
          </a:p>
        </p:txBody>
      </p:sp>
      <p:sp>
        <p:nvSpPr>
          <p:cNvPr id="6" name="Овал 5"/>
          <p:cNvSpPr/>
          <p:nvPr/>
        </p:nvSpPr>
        <p:spPr>
          <a:xfrm>
            <a:off x="6826929" y="4487662"/>
            <a:ext cx="3018408" cy="153583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marL="342900" lvl="0" indent="-342900" defTabSz="457200">
              <a:spcBef>
                <a:spcPts val="1000"/>
              </a:spcBef>
              <a:buClr>
                <a:srgbClr val="5FCBEF"/>
              </a:buClr>
              <a:buSzPct val="80000"/>
              <a:buFont typeface="+mj-lt"/>
              <a:buAutoNum type="arabicPeriod"/>
            </a:pPr>
            <a:r>
              <a:rPr lang="kk-KZ" dirty="0">
                <a:solidFill>
                  <a:srgbClr val="002060"/>
                </a:solidFill>
                <a:latin typeface="Times New Roman" panose="02020603050405020304" pitchFamily="18" charset="0"/>
                <a:cs typeface="Times New Roman" panose="02020603050405020304" pitchFamily="18" charset="0"/>
              </a:rPr>
              <a:t>Көркем әдебиет стилі</a:t>
            </a:r>
          </a:p>
        </p:txBody>
      </p:sp>
      <p:sp>
        <p:nvSpPr>
          <p:cNvPr id="7" name="Овал 6"/>
          <p:cNvSpPr/>
          <p:nvPr/>
        </p:nvSpPr>
        <p:spPr>
          <a:xfrm>
            <a:off x="4141434" y="3249226"/>
            <a:ext cx="2601156" cy="1629053"/>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457200">
              <a:spcBef>
                <a:spcPts val="1000"/>
              </a:spcBef>
              <a:buClr>
                <a:srgbClr val="5FCBEF"/>
              </a:buClr>
              <a:buSzPct val="80000"/>
            </a:pPr>
            <a:r>
              <a:rPr lang="kk-KZ" dirty="0">
                <a:solidFill>
                  <a:srgbClr val="002060"/>
                </a:solidFill>
                <a:latin typeface="Times New Roman" panose="02020603050405020304" pitchFamily="18" charset="0"/>
                <a:cs typeface="Times New Roman" panose="02020603050405020304" pitchFamily="18" charset="0"/>
              </a:rPr>
              <a:t>Ғылыми стиль</a:t>
            </a:r>
          </a:p>
        </p:txBody>
      </p:sp>
      <p:sp>
        <p:nvSpPr>
          <p:cNvPr id="8" name="Овал 7"/>
          <p:cNvSpPr/>
          <p:nvPr/>
        </p:nvSpPr>
        <p:spPr>
          <a:xfrm>
            <a:off x="7310760" y="2219416"/>
            <a:ext cx="2729885" cy="1404891"/>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457200">
              <a:spcBef>
                <a:spcPts val="1000"/>
              </a:spcBef>
              <a:buClr>
                <a:srgbClr val="5FCBEF"/>
              </a:buClr>
              <a:buSzPct val="80000"/>
            </a:pPr>
            <a:r>
              <a:rPr lang="kk-KZ" dirty="0">
                <a:solidFill>
                  <a:srgbClr val="002060"/>
                </a:solidFill>
                <a:latin typeface="Times New Roman" panose="02020603050405020304" pitchFamily="18" charset="0"/>
                <a:cs typeface="Times New Roman" panose="02020603050405020304" pitchFamily="18" charset="0"/>
              </a:rPr>
              <a:t>Ресми іс-қағаздар стилі</a:t>
            </a:r>
          </a:p>
        </p:txBody>
      </p:sp>
      <p:sp>
        <p:nvSpPr>
          <p:cNvPr id="9" name="Овал 8"/>
          <p:cNvSpPr/>
          <p:nvPr/>
        </p:nvSpPr>
        <p:spPr>
          <a:xfrm>
            <a:off x="1056442" y="4316767"/>
            <a:ext cx="2601158" cy="1706734"/>
          </a:xfrm>
          <a:prstGeom prst="ellipse">
            <a:avLst/>
          </a:prstGeom>
          <a:solidFill>
            <a:srgbClr val="BE90A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457200">
              <a:spcBef>
                <a:spcPts val="1000"/>
              </a:spcBef>
              <a:buClr>
                <a:srgbClr val="5FCBEF"/>
              </a:buClr>
              <a:buSzPct val="80000"/>
            </a:pPr>
            <a:r>
              <a:rPr lang="kk-KZ" dirty="0" smtClean="0">
                <a:solidFill>
                  <a:srgbClr val="002060"/>
                </a:solidFill>
                <a:latin typeface="Times New Roman" panose="02020603050405020304" pitchFamily="18" charset="0"/>
                <a:cs typeface="Times New Roman" panose="02020603050405020304" pitchFamily="18" charset="0"/>
              </a:rPr>
              <a:t>Публицисти-калық </a:t>
            </a:r>
            <a:r>
              <a:rPr lang="kk-KZ" dirty="0">
                <a:solidFill>
                  <a:srgbClr val="002060"/>
                </a:solidFill>
                <a:latin typeface="Times New Roman" panose="02020603050405020304" pitchFamily="18" charset="0"/>
                <a:cs typeface="Times New Roman" panose="02020603050405020304" pitchFamily="18" charset="0"/>
              </a:rPr>
              <a:t>стиль</a:t>
            </a:r>
          </a:p>
        </p:txBody>
      </p:sp>
      <p:cxnSp>
        <p:nvCxnSpPr>
          <p:cNvPr id="11" name="Прямая со стрелкой 10"/>
          <p:cNvCxnSpPr>
            <a:endCxn id="5" idx="7"/>
          </p:cNvCxnSpPr>
          <p:nvPr/>
        </p:nvCxnSpPr>
        <p:spPr>
          <a:xfrm flipH="1">
            <a:off x="2763641" y="1944210"/>
            <a:ext cx="893959" cy="4656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endCxn id="7" idx="0"/>
          </p:cNvCxnSpPr>
          <p:nvPr/>
        </p:nvCxnSpPr>
        <p:spPr>
          <a:xfrm flipH="1">
            <a:off x="5442012" y="2627790"/>
            <a:ext cx="26634" cy="621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7022237" y="2139518"/>
            <a:ext cx="390617" cy="3573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H="1">
            <a:off x="2970925" y="2148398"/>
            <a:ext cx="1509204" cy="2246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a:off x="6516211" y="2290439"/>
            <a:ext cx="1083072" cy="21972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Прямоугольник 19"/>
          <p:cNvSpPr/>
          <p:nvPr/>
        </p:nvSpPr>
        <p:spPr>
          <a:xfrm>
            <a:off x="2840854" y="168677"/>
            <a:ext cx="5204045" cy="584775"/>
          </a:xfrm>
          <a:prstGeom prst="rect">
            <a:avLst/>
          </a:prstGeom>
        </p:spPr>
        <p:txBody>
          <a:bodyPr wrap="square">
            <a:spAutoFit/>
          </a:bodyPr>
          <a:lstStyle/>
          <a:p>
            <a:pPr algn="ctr"/>
            <a:r>
              <a:rPr lang="kk-KZ" sz="3200" b="1" dirty="0">
                <a:solidFill>
                  <a:srgbClr val="002060"/>
                </a:solidFill>
                <a:latin typeface="Times New Roman" panose="02020603050405020304" pitchFamily="18" charset="0"/>
                <a:cs typeface="Times New Roman" panose="02020603050405020304" pitchFamily="18" charset="0"/>
              </a:rPr>
              <a:t>Анықтама бұрышы</a:t>
            </a:r>
            <a:endParaRPr lang="ru-RU" dirty="0"/>
          </a:p>
        </p:txBody>
      </p:sp>
    </p:spTree>
    <p:extLst>
      <p:ext uri="{BB962C8B-B14F-4D97-AF65-F5344CB8AC3E}">
        <p14:creationId xmlns:p14="http://schemas.microsoft.com/office/powerpoint/2010/main" val="3546542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1379522208"/>
              </p:ext>
            </p:extLst>
          </p:nvPr>
        </p:nvGraphicFramePr>
        <p:xfrm>
          <a:off x="435007" y="248575"/>
          <a:ext cx="9662850" cy="5703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3502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2193784665"/>
              </p:ext>
            </p:extLst>
          </p:nvPr>
        </p:nvGraphicFramePr>
        <p:xfrm>
          <a:off x="497150" y="435006"/>
          <a:ext cx="9662850" cy="5703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9305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7327" y="609600"/>
            <a:ext cx="8961779" cy="1006136"/>
          </a:xfrm>
        </p:spPr>
        <p:txBody>
          <a:bodyPr>
            <a:normAutofit fontScale="90000"/>
          </a:bodyPr>
          <a:lstStyle/>
          <a:p>
            <a:pPr lvl="0">
              <a:spcBef>
                <a:spcPts val="1000"/>
              </a:spcBef>
            </a:pPr>
            <a:r>
              <a:rPr lang="kk-KZ" sz="2800" b="1" dirty="0">
                <a:solidFill>
                  <a:srgbClr val="002060"/>
                </a:solidFill>
                <a:latin typeface="Times New Roman" panose="02020603050405020304" pitchFamily="18" charset="0"/>
                <a:cs typeface="Times New Roman" panose="02020603050405020304" pitchFamily="18" charset="0"/>
              </a:rPr>
              <a:t>1-тапсырма</a:t>
            </a:r>
            <a:r>
              <a:rPr lang="kk-KZ" sz="2800" b="1" dirty="0" smtClean="0">
                <a:solidFill>
                  <a:srgbClr val="002060"/>
                </a:solidFill>
                <a:latin typeface="Times New Roman" panose="02020603050405020304" pitchFamily="18" charset="0"/>
                <a:cs typeface="Times New Roman" panose="02020603050405020304" pitchFamily="18" charset="0"/>
              </a:rPr>
              <a:t>: Мәтіндерді </a:t>
            </a:r>
            <a:r>
              <a:rPr lang="kk-KZ" sz="2800" b="1" dirty="0">
                <a:solidFill>
                  <a:srgbClr val="002060"/>
                </a:solidFill>
                <a:latin typeface="Times New Roman" panose="02020603050405020304" pitchFamily="18" charset="0"/>
                <a:cs typeface="Times New Roman" panose="02020603050405020304" pitchFamily="18" charset="0"/>
              </a:rPr>
              <a:t>оқыңыз. Екі мәтінді салыстырып, ұқсастығы мен айырмашылығын, стилін табыңыз.</a:t>
            </a:r>
            <a:r>
              <a:rPr lang="ru-RU" sz="1800" dirty="0">
                <a:solidFill>
                  <a:prstClr val="black">
                    <a:lumMod val="75000"/>
                    <a:lumOff val="25000"/>
                  </a:prstClr>
                </a:solidFill>
              </a:rPr>
              <a:t/>
            </a:r>
            <a:br>
              <a:rPr lang="ru-RU" sz="1800" dirty="0">
                <a:solidFill>
                  <a:prstClr val="black">
                    <a:lumMod val="75000"/>
                    <a:lumOff val="25000"/>
                  </a:prstClr>
                </a:solidFill>
              </a:rPr>
            </a:br>
            <a:endParaRPr lang="ru-RU" dirty="0"/>
          </a:p>
        </p:txBody>
      </p:sp>
      <p:sp>
        <p:nvSpPr>
          <p:cNvPr id="3" name="Объект 2"/>
          <p:cNvSpPr>
            <a:spLocks noGrp="1"/>
          </p:cNvSpPr>
          <p:nvPr>
            <p:ph idx="1"/>
          </p:nvPr>
        </p:nvSpPr>
        <p:spPr>
          <a:xfrm>
            <a:off x="976544" y="3693111"/>
            <a:ext cx="8297457" cy="2348251"/>
          </a:xfrm>
        </p:spPr>
        <p:txBody>
          <a:bodyPr>
            <a:normAutofit/>
          </a:bodyPr>
          <a:lstStyle/>
          <a:p>
            <a:pPr marL="0" lvl="0" indent="0">
              <a:lnSpc>
                <a:spcPct val="107000"/>
              </a:lnSpc>
              <a:buClr>
                <a:srgbClr val="5FCBEF"/>
              </a:buClr>
              <a:buNone/>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Дескриптор:</a:t>
            </a:r>
          </a:p>
          <a:p>
            <a:pPr lvl="0" algn="just">
              <a:lnSpc>
                <a:spcPct val="107000"/>
              </a:lnSpc>
              <a:buClr>
                <a:srgbClr val="5FCBEF"/>
              </a:buClr>
              <a:buFont typeface="Wingdings" panose="05000000000000000000" pitchFamily="2" charset="2"/>
              <a:buChar char="v"/>
            </a:pPr>
            <a:r>
              <a:rPr lang="kk-KZ"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мәтіндерді салыстырады;</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buClr>
                <a:srgbClr val="5FCBEF"/>
              </a:buClr>
              <a:buFont typeface="Wingdings" panose="05000000000000000000" pitchFamily="2" charset="2"/>
              <a:buChar char="v"/>
            </a:pPr>
            <a:r>
              <a:rPr lang="kk-KZ"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ұқсастығы мен айырмашылығын ажыратады;</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buClr>
                <a:srgbClr val="5FCBEF"/>
              </a:buClr>
              <a:buFont typeface="Wingdings" panose="05000000000000000000" pitchFamily="2" charset="2"/>
              <a:buChar char="v"/>
            </a:pPr>
            <a:r>
              <a:rPr lang="kk-KZ"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стилін </a:t>
            </a:r>
            <a:r>
              <a:rPr lang="kk-KZ"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анықтайды;</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buClr>
                <a:srgbClr val="5FCBEF"/>
              </a:buClr>
              <a:buFont typeface="Wingdings" panose="05000000000000000000" pitchFamily="2" charset="2"/>
              <a:buChar char="v"/>
            </a:pPr>
            <a:r>
              <a:rPr lang="kk-KZ"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тілдік құралдарды ажыратады.</a:t>
            </a: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buNone/>
            </a:pPr>
            <a:endParaRPr lang="ru-RU" sz="2000" dirty="0">
              <a:solidFill>
                <a:srgbClr val="002060"/>
              </a:solidFill>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09762617"/>
              </p:ext>
            </p:extLst>
          </p:nvPr>
        </p:nvGraphicFramePr>
        <p:xfrm>
          <a:off x="1988597" y="1828798"/>
          <a:ext cx="4687412" cy="1713392"/>
        </p:xfrm>
        <a:graphic>
          <a:graphicData uri="http://schemas.openxmlformats.org/drawingml/2006/table">
            <a:tbl>
              <a:tblPr firstRow="1" firstCol="1" bandRow="1"/>
              <a:tblGrid>
                <a:gridCol w="2343706"/>
                <a:gridCol w="2343706"/>
              </a:tblGrid>
              <a:tr h="214174">
                <a:tc gridSpan="2">
                  <a:txBody>
                    <a:bodyPr/>
                    <a:lstStyle/>
                    <a:p>
                      <a:pPr>
                        <a:lnSpc>
                          <a:spcPct val="107000"/>
                        </a:lnSpc>
                        <a:spcAft>
                          <a:spcPts val="0"/>
                        </a:spcAft>
                      </a:pPr>
                      <a:r>
                        <a:rPr lang="kk-KZ" sz="1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2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А</a:t>
                      </a:r>
                      <a:r>
                        <a:rPr lang="kk-KZ" sz="1200" b="1" baseline="0"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мәтіні</a:t>
                      </a:r>
                      <a:r>
                        <a:rPr lang="kk-KZ" sz="12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Тілдік</a:t>
                      </a:r>
                      <a:r>
                        <a:rPr lang="kk-KZ" sz="1200" b="1" baseline="0"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құралдар:    </a:t>
                      </a:r>
                      <a:r>
                        <a:rPr kumimoji="0" lang="kk-KZ" sz="1200" b="1" i="0" u="none" strike="noStrike" kern="1200" cap="none" spc="0" normalizeH="0" baseline="0" noProof="0" dirty="0" smtClean="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Ә мәтіні </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214174">
                <a:tc>
                  <a:txBody>
                    <a:bodyPr/>
                    <a:lstStyle/>
                    <a:p>
                      <a:pPr>
                        <a:lnSpc>
                          <a:spcPct val="107000"/>
                        </a:lnSpc>
                        <a:spcAft>
                          <a:spcPts val="0"/>
                        </a:spcAft>
                      </a:pPr>
                      <a:r>
                        <a:rPr lang="kk-KZ" sz="1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kk-KZ" sz="12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174">
                <a:tc gridSpan="2">
                  <a:txBody>
                    <a:bodyPr/>
                    <a:lstStyle/>
                    <a:p>
                      <a:pPr>
                        <a:lnSpc>
                          <a:spcPct val="107000"/>
                        </a:lnSpc>
                        <a:spcAft>
                          <a:spcPts val="0"/>
                        </a:spcAft>
                      </a:pPr>
                      <a:r>
                        <a:rPr lang="kk-KZ" sz="1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2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Ұқсастығы</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214174">
                <a:tc>
                  <a:txBody>
                    <a:bodyPr/>
                    <a:lstStyle/>
                    <a:p>
                      <a:pPr>
                        <a:lnSpc>
                          <a:spcPct val="107000"/>
                        </a:lnSpc>
                        <a:spcAft>
                          <a:spcPts val="0"/>
                        </a:spcAft>
                      </a:pPr>
                      <a:r>
                        <a:rPr lang="kk-KZ" sz="1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kk-KZ" sz="1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174">
                <a:tc gridSpan="2">
                  <a:txBody>
                    <a:bodyPr/>
                    <a:lstStyle/>
                    <a:p>
                      <a:pPr>
                        <a:lnSpc>
                          <a:spcPct val="107000"/>
                        </a:lnSpc>
                        <a:spcAft>
                          <a:spcPts val="0"/>
                        </a:spcAft>
                      </a:pPr>
                      <a:r>
                        <a:rPr lang="kk-KZ" sz="1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2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Айырмашылығы</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214174">
                <a:tc>
                  <a:txBody>
                    <a:bodyPr/>
                    <a:lstStyle/>
                    <a:p>
                      <a:pPr>
                        <a:lnSpc>
                          <a:spcPct val="107000"/>
                        </a:lnSpc>
                        <a:spcAft>
                          <a:spcPts val="0"/>
                        </a:spcAft>
                      </a:pPr>
                      <a:r>
                        <a:rPr lang="kk-KZ" sz="1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kk-KZ" sz="1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174">
                <a:tc gridSpan="2">
                  <a:txBody>
                    <a:bodyPr/>
                    <a:lstStyle/>
                    <a:p>
                      <a:pPr>
                        <a:lnSpc>
                          <a:spcPct val="107000"/>
                        </a:lnSpc>
                        <a:spcAft>
                          <a:spcPts val="0"/>
                        </a:spcAft>
                      </a:pPr>
                      <a:r>
                        <a:rPr lang="kk-KZ" sz="1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1200" b="1" dirty="0" smtClean="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Стилі</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214174">
                <a:tc>
                  <a:txBody>
                    <a:bodyPr/>
                    <a:lstStyle/>
                    <a:p>
                      <a:pPr>
                        <a:lnSpc>
                          <a:spcPct val="107000"/>
                        </a:lnSpc>
                        <a:spcAft>
                          <a:spcPts val="0"/>
                        </a:spcAft>
                      </a:pPr>
                      <a:r>
                        <a:rPr lang="kk-KZ" sz="12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kk-KZ" sz="12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67079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19090" y="843379"/>
            <a:ext cx="9055225" cy="5197983"/>
          </a:xfrm>
        </p:spPr>
        <p:txBody>
          <a:bodyPr>
            <a:normAutofit/>
          </a:bodyPr>
          <a:lstStyle/>
          <a:p>
            <a:pPr marL="0" indent="0">
              <a:lnSpc>
                <a:spcPct val="107000"/>
              </a:lnSpc>
              <a:buNone/>
              <a:tabLst>
                <a:tab pos="5829300" algn="l"/>
              </a:tabLst>
            </a:pPr>
            <a:endParaRPr lang="kk-KZ"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7000"/>
              </a:lnSpc>
              <a:buNone/>
              <a:tabLst>
                <a:tab pos="5829300" algn="l"/>
              </a:tabLst>
            </a:pPr>
            <a:r>
              <a:rPr lang="kk-KZ" sz="20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А мәтіні</a:t>
            </a:r>
          </a:p>
          <a:p>
            <a:pPr marL="0" indent="0">
              <a:lnSpc>
                <a:spcPct val="107000"/>
              </a:lnSpc>
              <a:buNone/>
              <a:tabLst>
                <a:tab pos="5829300" algn="l"/>
              </a:tabLst>
            </a:pPr>
            <a:endParaRPr lang="ru-RU"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r>
              <a:rPr lang="kk-KZ" dirty="0">
                <a:solidFill>
                  <a:srgbClr val="002060"/>
                </a:solidFill>
                <a:latin typeface="Times New Roman" panose="02020603050405020304" pitchFamily="18" charset="0"/>
                <a:cs typeface="Times New Roman" panose="02020603050405020304" pitchFamily="18" charset="0"/>
              </a:rPr>
              <a:t>Бауырмалдық — адам бойындағы туысқандық, ағайыншылық қарым-қатынасқа адалдықты білдіретін ұғым. Бауырмалдық - туыс адамдардың арасындағы жақсы көру сезімін, бір-біріне деген мейірімділігін, жанашырлығын, қамқорлығын білдіретін құнды қасиет. Сондай-ақ, бауырмалдық тек туыстық негізде ғана көрінетін қасиет емес, ол кісінің адамгершілік, имандылық қасиеттерін айқындайтын мінез-құлықтың жағымды белгісі. Өзгені бауырына тарта білу, әр адамды жақын санап, қамқорлық көрсету сияқты ізгілік белгілері адамдар арасындағы өзара сыйластықты, бірін-бірі құрметтеу, жақын тұту сезімдерін қалыптастырады. Адамдарды тіліне, дініне, ұлтына бөлмей, кез-келген жағдайда оларға көмектесуге дайын тұру, қол ұшын беру қасиеті де бауырмалдықтың белгісі болып табылады. Бауырмалдықтың салдары адамның не халықтың өзіне зиянды болмас үшін ол тәуелсіздік, ұлттық мүдде, ұлттық намыс сияқты ұлы құндылықтармен астаса көрініс табуы </a:t>
            </a:r>
            <a:r>
              <a:rPr lang="kk-KZ" dirty="0" smtClean="0">
                <a:solidFill>
                  <a:srgbClr val="002060"/>
                </a:solidFill>
                <a:latin typeface="Times New Roman" panose="02020603050405020304" pitchFamily="18" charset="0"/>
                <a:cs typeface="Times New Roman" panose="02020603050405020304" pitchFamily="18" charset="0"/>
              </a:rPr>
              <a:t>керек.</a:t>
            </a:r>
            <a:endParaRPr lang="kk-KZ"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kk-KZ" b="1"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751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59293" y="1322773"/>
            <a:ext cx="8714709" cy="4718590"/>
          </a:xfrm>
        </p:spPr>
        <p:txBody>
          <a:bodyPr>
            <a:normAutofit lnSpcReduction="10000"/>
          </a:bodyPr>
          <a:lstStyle/>
          <a:p>
            <a:pPr marL="0" lvl="0" indent="0">
              <a:lnSpc>
                <a:spcPct val="107000"/>
              </a:lnSpc>
              <a:buClr>
                <a:srgbClr val="5FCBEF"/>
              </a:buClr>
              <a:buNone/>
              <a:tabLst>
                <a:tab pos="5829300" algn="l"/>
              </a:tabLst>
            </a:pPr>
            <a:r>
              <a:rPr lang="kk-KZ" sz="2000" b="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Ә </a:t>
            </a:r>
            <a:r>
              <a:rPr lang="kk-KZ" sz="20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мәтіні</a:t>
            </a: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endParaRPr lang="kk-KZ" dirty="0" smtClean="0"/>
          </a:p>
          <a:p>
            <a:pPr marL="0" indent="0" algn="ctr">
              <a:buNone/>
            </a:pPr>
            <a:r>
              <a:rPr lang="kk-KZ" dirty="0" smtClean="0"/>
              <a:t> </a:t>
            </a:r>
            <a:r>
              <a:rPr lang="kk-KZ" b="1" dirty="0" smtClean="0">
                <a:solidFill>
                  <a:srgbClr val="002060"/>
                </a:solidFill>
                <a:latin typeface="Times New Roman" panose="02020603050405020304" pitchFamily="18" charset="0"/>
                <a:cs typeface="Times New Roman" panose="02020603050405020304" pitchFamily="18" charset="0"/>
              </a:rPr>
              <a:t>Хабарландыру!</a:t>
            </a:r>
          </a:p>
          <a:p>
            <a:pPr marL="0" indent="0">
              <a:buNone/>
            </a:pPr>
            <a:r>
              <a:rPr lang="kk-KZ" dirty="0">
                <a:solidFill>
                  <a:srgbClr val="002060"/>
                </a:solidFill>
                <a:latin typeface="Times New Roman" panose="02020603050405020304" pitchFamily="18" charset="0"/>
                <a:cs typeface="Times New Roman" panose="02020603050405020304" pitchFamily="18" charset="0"/>
              </a:rPr>
              <a:t>2</a:t>
            </a:r>
            <a:r>
              <a:rPr lang="kk-KZ" dirty="0" smtClean="0">
                <a:solidFill>
                  <a:srgbClr val="002060"/>
                </a:solidFill>
                <a:latin typeface="Times New Roman" panose="02020603050405020304" pitchFamily="18" charset="0"/>
                <a:cs typeface="Times New Roman" panose="02020603050405020304" pitchFamily="18" charset="0"/>
              </a:rPr>
              <a:t>6-қаңтар күні «Жылы жүрек» акциясы аясында Л.Н.Гумилев атындағы ЕҰУ бас ғимаратында «Қайырымдылық жәрмеңкесі» өтеді</a:t>
            </a:r>
            <a:r>
              <a:rPr lang="ru-RU" dirty="0" smtClean="0">
                <a:solidFill>
                  <a:srgbClr val="002060"/>
                </a:solidFill>
                <a:latin typeface="Times New Roman" panose="02020603050405020304" pitchFamily="18" charset="0"/>
                <a:cs typeface="Times New Roman" panose="02020603050405020304" pitchFamily="18" charset="0"/>
              </a:rPr>
              <a:t>.</a:t>
            </a:r>
          </a:p>
          <a:p>
            <a:pPr marL="0" lvl="0" indent="0">
              <a:buClr>
                <a:srgbClr val="5FCBEF"/>
              </a:buClr>
              <a:buNone/>
            </a:pPr>
            <a:r>
              <a:rPr lang="kk-KZ" dirty="0">
                <a:solidFill>
                  <a:srgbClr val="002060"/>
                </a:solidFill>
                <a:latin typeface="Times New Roman" panose="02020603050405020304" pitchFamily="18" charset="0"/>
                <a:cs typeface="Times New Roman" panose="02020603050405020304" pitchFamily="18" charset="0"/>
              </a:rPr>
              <a:t>Акцияның мақсаты - жәрмеңкеден түскен қаражатты әлеуметтік жағдайлары төмен, жетім және мүмкіндігі шектеулі жандарға көмек көрсету.</a:t>
            </a:r>
          </a:p>
          <a:p>
            <a:pPr marL="0" indent="0">
              <a:buNone/>
            </a:pPr>
            <a:r>
              <a:rPr lang="kk-KZ" dirty="0" smtClean="0">
                <a:solidFill>
                  <a:srgbClr val="002060"/>
                </a:solidFill>
                <a:latin typeface="Times New Roman" panose="02020603050405020304" pitchFamily="18" charset="0"/>
                <a:cs typeface="Times New Roman" panose="02020603050405020304" pitchFamily="18" charset="0"/>
              </a:rPr>
              <a:t>Жанашырлық</a:t>
            </a:r>
            <a:r>
              <a:rPr lang="kk-KZ" dirty="0">
                <a:solidFill>
                  <a:srgbClr val="002060"/>
                </a:solidFill>
                <a:latin typeface="Times New Roman" panose="02020603050405020304" pitchFamily="18" charset="0"/>
                <a:cs typeface="Times New Roman" panose="02020603050405020304" pitchFamily="18" charset="0"/>
              </a:rPr>
              <a:t>, бауырмалдық – халқымыздың қанына сіңген қасиет. «Қайырымдылық жасасаң, қайырымын өзің көресің!» - деген халқымызда даналық сөз бар. </a:t>
            </a:r>
            <a:endParaRPr lang="kk-KZ"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kk-KZ" dirty="0" smtClean="0">
                <a:solidFill>
                  <a:srgbClr val="002060"/>
                </a:solidFill>
                <a:latin typeface="Times New Roman" panose="02020603050405020304" pitchFamily="18" charset="0"/>
                <a:cs typeface="Times New Roman" panose="02020603050405020304" pitchFamily="18" charset="0"/>
              </a:rPr>
              <a:t>Игі </a:t>
            </a:r>
            <a:r>
              <a:rPr lang="kk-KZ" dirty="0">
                <a:solidFill>
                  <a:srgbClr val="002060"/>
                </a:solidFill>
                <a:latin typeface="Times New Roman" panose="02020603050405020304" pitchFamily="18" charset="0"/>
                <a:cs typeface="Times New Roman" panose="02020603050405020304" pitchFamily="18" charset="0"/>
              </a:rPr>
              <a:t>шараға білім ордасының ұстаздары мен қызметкерлері, сондай-ақ </a:t>
            </a:r>
            <a:r>
              <a:rPr lang="kk-KZ" dirty="0" smtClean="0">
                <a:solidFill>
                  <a:srgbClr val="002060"/>
                </a:solidFill>
                <a:latin typeface="Times New Roman" panose="02020603050405020304" pitchFamily="18" charset="0"/>
                <a:cs typeface="Times New Roman" panose="02020603050405020304" pitchFamily="18" charset="0"/>
              </a:rPr>
              <a:t>студент жастары қатысады</a:t>
            </a:r>
            <a:r>
              <a:rPr lang="kk-KZ" dirty="0">
                <a:solidFill>
                  <a:srgbClr val="002060"/>
                </a:solidFill>
                <a:latin typeface="Times New Roman" panose="02020603050405020304" pitchFamily="18" charset="0"/>
                <a:cs typeface="Times New Roman" panose="02020603050405020304" pitchFamily="18" charset="0"/>
              </a:rPr>
              <a:t>.</a:t>
            </a:r>
          </a:p>
          <a:p>
            <a:pPr marL="0" indent="0">
              <a:buNone/>
            </a:pPr>
            <a:endParaRPr lang="kk-KZ" dirty="0">
              <a:latin typeface="Times New Roman" panose="02020603050405020304" pitchFamily="18" charset="0"/>
              <a:cs typeface="Times New Roman" panose="02020603050405020304" pitchFamily="18" charset="0"/>
            </a:endParaRPr>
          </a:p>
          <a:p>
            <a:pPr marL="0" indent="0">
              <a:buNone/>
            </a:pPr>
            <a:r>
              <a:rPr lang="kk-KZ" dirty="0" smtClean="0">
                <a:latin typeface="Times New Roman" panose="02020603050405020304" pitchFamily="18" charset="0"/>
                <a:cs typeface="Times New Roman" panose="02020603050405020304" pitchFamily="18" charset="0"/>
              </a:rPr>
              <a:t>.</a:t>
            </a:r>
            <a:endParaRPr lang="kk-KZ" dirty="0">
              <a:latin typeface="Times New Roman" panose="02020603050405020304" pitchFamily="18" charset="0"/>
              <a:cs typeface="Times New Roman" panose="02020603050405020304" pitchFamily="18" charset="0"/>
            </a:endParaRPr>
          </a:p>
          <a:p>
            <a:pPr marL="0" indent="0">
              <a:buNone/>
            </a:pPr>
            <a:endParaRPr lang="kk-KZ"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670918373"/>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2483</TotalTime>
  <Words>830</Words>
  <Application>Microsoft Office PowerPoint</Application>
  <PresentationFormat>Широкоэкранный</PresentationFormat>
  <Paragraphs>138</Paragraphs>
  <Slides>15</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15</vt:i4>
      </vt:variant>
    </vt:vector>
  </HeadingPairs>
  <TitlesOfParts>
    <vt:vector size="23" baseType="lpstr">
      <vt:lpstr>Arial</vt:lpstr>
      <vt:lpstr>Calibri</vt:lpstr>
      <vt:lpstr>Consolas</vt:lpstr>
      <vt:lpstr>Times New Roman</vt:lpstr>
      <vt:lpstr>Trebuchet MS</vt:lpstr>
      <vt:lpstr>Wingdings</vt:lpstr>
      <vt:lpstr>Wingdings 3</vt:lpstr>
      <vt:lpstr>Грань</vt:lpstr>
      <vt:lpstr>ҚАЗАҚ ТІЛІ   7-СЫНЫП</vt:lpstr>
      <vt:lpstr>Презентация PowerPoint</vt:lpstr>
      <vt:lpstr>Презентация PowerPoint</vt:lpstr>
      <vt:lpstr>Презентация PowerPoint</vt:lpstr>
      <vt:lpstr>Презентация PowerPoint</vt:lpstr>
      <vt:lpstr>Презентация PowerPoint</vt:lpstr>
      <vt:lpstr>1-тапсырма: Мәтіндерді оқыңыз. Екі мәтінді салыстырып, ұқсастығы мен айырмашылығын, стилін табыңыз. </vt:lpstr>
      <vt:lpstr>Презентация PowerPoint</vt:lpstr>
      <vt:lpstr>Презентация PowerPoint</vt:lpstr>
      <vt:lpstr>Өзіңді тексер: </vt:lpstr>
      <vt:lpstr>Презентация PowerPoint</vt:lpstr>
      <vt:lpstr>2-тапсырма:Қазақ ауыз әдебиетінде кездесетін еліктеу сөздерді табу. </vt:lpstr>
      <vt:lpstr> Өзіңді тексер: </vt:lpstr>
      <vt:lpstr>Қосымша тапсырма:</vt:lpstr>
      <vt:lpstr>Қорытынды:</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ҚАЗАҚ ТІЛІ (1)  7-СЫНЫП</dc:title>
  <dc:creator>user</dc:creator>
  <cp:lastModifiedBy>user</cp:lastModifiedBy>
  <cp:revision>112</cp:revision>
  <dcterms:created xsi:type="dcterms:W3CDTF">2020-08-08T01:57:28Z</dcterms:created>
  <dcterms:modified xsi:type="dcterms:W3CDTF">2021-01-21T11:24:05Z</dcterms:modified>
</cp:coreProperties>
</file>