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83" r:id="rId8"/>
    <p:sldId id="262" r:id="rId9"/>
    <p:sldId id="284" r:id="rId10"/>
    <p:sldId id="264" r:id="rId11"/>
    <p:sldId id="280" r:id="rId12"/>
    <p:sldId id="266" r:id="rId13"/>
    <p:sldId id="286" r:id="rId14"/>
    <p:sldId id="275" r:id="rId15"/>
    <p:sldId id="271" r:id="rId16"/>
    <p:sldId id="28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0"/>
  </p:normalViewPr>
  <p:slideViewPr>
    <p:cSldViewPr>
      <p:cViewPr>
        <p:scale>
          <a:sx n="71" d="100"/>
          <a:sy n="71" d="100"/>
        </p:scale>
        <p:origin x="-135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992888" cy="5112567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Қазақ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тілі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 7-</a:t>
            </a:r>
            <a:r>
              <a:rPr lang="kk-KZ" sz="3600" dirty="0">
                <a:latin typeface="Times New Roman" pitchFamily="18" charset="0"/>
                <a:ea typeface="Calibri"/>
                <a:cs typeface="Times New Roman" pitchFamily="18" charset="0"/>
              </a:rPr>
              <a:t>сынып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</a:t>
            </a:r>
            <a:r>
              <a:rPr lang="kk-KZ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Бөлім: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Музыка өнері және қазақтың киелі домбырасы</a:t>
            </a:r>
            <a:r>
              <a:rPr lang="kk-KZ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Тақырып: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 Музыка бағыттары</a:t>
            </a:r>
            <a:r>
              <a:rPr lang="kk-KZ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98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050" y="-155575"/>
            <a:ext cx="9437688" cy="716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	Берілген нақыл сөздердегі қарамен берілген сөздердің троптың қай түріне жататынын анықтаңыз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476672"/>
            <a:ext cx="8928992" cy="7920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2- тапсырма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29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бразцы фонов презентаций - Домашние задания по информатике для учащихся  школы №183 г.Нижнего Новгор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71400"/>
            <a:ext cx="9431560" cy="71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3840283"/>
              </p:ext>
            </p:extLst>
          </p:nvPr>
        </p:nvGraphicFramePr>
        <p:xfrm>
          <a:off x="389496" y="849060"/>
          <a:ext cx="8291511" cy="5674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3837"/>
                <a:gridCol w="2763837"/>
                <a:gridCol w="2763837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Нақыл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сөз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 Троп түрі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Дәлел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Музыка, </a:t>
                      </a:r>
                      <a:r>
                        <a:rPr lang="kk-KZ" sz="1800" b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тамшыдай, </a:t>
                      </a:r>
                      <a:r>
                        <a:rPr lang="kk-KZ" sz="18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там-тұмдап жүрекке енеді де, жанды желпіндіреді.</a:t>
                      </a:r>
                      <a:endParaRPr lang="ru-RU" sz="1800" kern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Мелодия тек қана еліктірмейді, ол сөйлейді... Оның </a:t>
                      </a:r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тілі өткір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от-жалынға толы жәй, қарапайым сөзге қарағанда, әлде қайда күштірек деуге болады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 арқылы біз өзімізді </a:t>
                      </a:r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үлгілі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өнерге бейімдеп өркендете аламыз...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 – адамзаттың </a:t>
                      </a:r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әмбебап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тілі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459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бразцы фонов презентаций - Домашние задания по информатике для учащихся  школы №183 г.Нижнего Новгор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71400"/>
            <a:ext cx="9431560" cy="71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Бағалау критерийі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-Троптың қай түріне жататынын анықтайды;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Дескриптор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Нақыл сөздерді оқиды;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Троптың түрін ажыратады;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Дәлел келтіреді;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589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бразцы фонов презентаций - Домашние задания по информатике для учащихся  школы №183 г.Нижнего Новгор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71400"/>
            <a:ext cx="9431560" cy="71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233712"/>
              </p:ext>
            </p:extLst>
          </p:nvPr>
        </p:nvGraphicFramePr>
        <p:xfrm>
          <a:off x="389497" y="651441"/>
          <a:ext cx="8286960" cy="62220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2320"/>
                <a:gridCol w="2762320"/>
                <a:gridCol w="2762320"/>
              </a:tblGrid>
              <a:tr h="36986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Нақыл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сөз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 Троп түрі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Дәлел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3277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Музыка, </a:t>
                      </a:r>
                      <a:r>
                        <a:rPr lang="kk-KZ" sz="1800" b="1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тамшыдай, </a:t>
                      </a:r>
                      <a:r>
                        <a:rPr lang="kk-KZ" sz="18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там-тұмдап жүрекке енеді де, жанды желпіндіреді.</a:t>
                      </a:r>
                      <a:endParaRPr lang="ru-RU" sz="1800" kern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Теңеу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Теңеу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заттың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құбылыстың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ерекше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белгілерін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көрсетпей-ақ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оны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басқа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затпен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құбылыспен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салыстыра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суреттеу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06365"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Мелодия тек қана еліктірмейді, ол сөйлейді... Оның </a:t>
                      </a:r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тілі өткір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от-жалынға толы жәй, қарапайым сөзге қарағанда, әлде қайда күштірек деуге болады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метафора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Құбылыстар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мен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заттардың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ұқсастық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белгілері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негізінде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астарлы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мағынада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қолданылуы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557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 арқылы біз өзімізді </a:t>
                      </a:r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үлгілі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өнерге бейімдеп өркендете аламыз...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эпитет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Эпитет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немесе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айқындау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грекше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epitheton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қосымша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) –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заттың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құбылыстың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айрықша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сипатын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сапасын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анықтайтын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суретті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сөз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1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 – адамзаттың </a:t>
                      </a:r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әмбебап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тілі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эпитет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7504" y="100971"/>
            <a:ext cx="8856984" cy="5917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Салыстыру жауабы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525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бразцы фонов презентаций - Домашние задания по информатике для учащихся  школы №183 г.Нижнего Новгор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71400"/>
            <a:ext cx="9431560" cy="71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Берілген ойды қорытындылай келе,  көркемдегіш құралдарды пайдалана отырып, «Музыка өнерінің қыр-сыры» тақырыбында мақала жазу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4664"/>
            <a:ext cx="8964488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Бекіту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91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бразцы фонов презентаций - Домашние задания по информатике для учащихся  школы №183 г.Нижнего Новгор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71400"/>
            <a:ext cx="9431560" cy="71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критерийі: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Көркемдегіш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құралдарды пайдалана отырып, мақала жазады;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мақаланың  жанрлық және стильдік ерекшеліктерін сақтайды;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- көркемдегіш құралдарды қолданады;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мақаланы тақырыпқа сай жазады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0406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бразцы фонов презентаций - Домашние задания по информатике для учащихся  школы №183 г.Нижнего Новгор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71400"/>
            <a:ext cx="9431560" cy="71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8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k-KZ" dirty="0"/>
              <a:t> </a:t>
            </a:r>
            <a:r>
              <a:rPr lang="kk-KZ" dirty="0" smtClean="0"/>
              <a:t>                                       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pPr marL="0" indent="0"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Бірінші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саты – кей нәрсені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түсінбедім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Екінші саты – жақсы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түсіндім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Үшінші саты – өте жақсы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түсіндім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187624" y="4221088"/>
            <a:ext cx="2016224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203848" y="2636912"/>
            <a:ext cx="0" cy="158417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03848" y="2636912"/>
            <a:ext cx="208823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292080" y="1340768"/>
            <a:ext cx="0" cy="129614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292080" y="1340768"/>
            <a:ext cx="237626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47525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Сабақтың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тақырыбы: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Музыка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бағыттары</a:t>
            </a:r>
          </a:p>
          <a:p>
            <a:pPr marL="0" indent="0" algn="just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Оқу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мақсаты (оқу бағдарламасына сәйкес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Жанрлық және стильдік  ерекшеліктеріне сай көркемдегіш құралдарды  орынды қолдана отырып, шағын мақала,  нұсқаулық, әңгіме құрастырып жазу 7.Ж2 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44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Образцы фонов презентаций - Домашние задания по информатике для учащихся  школы №183 г.Нижнего Новгор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62025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325" y="0"/>
            <a:ext cx="8229600" cy="1988840"/>
          </a:xfrm>
        </p:spPr>
        <p:txBody>
          <a:bodyPr>
            <a:normAutofit fontScale="90000"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Сурет бойынша болжау </a:t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947" y="4365104"/>
            <a:ext cx="1791575" cy="26218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Классикалық музыка дегеніміз қандай музыкалар? - Cұрақ-Жауап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4824536" cy="241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Рок музыка для Андроид - скачать AP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158" y="4100879"/>
            <a:ext cx="5043892" cy="252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1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бразцы фонов презентаций - Домашние задания по информатике для учащихся  школы №183 г.Нижнего Новгор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8276"/>
            <a:ext cx="9468544" cy="719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Талқылайық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Суреттен не байқадыңыздар?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Қандай бағыт суреттелген?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10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Образцы фонов презентаций - Домашние задания по информатике для учащихся  школы №183 г.Нижнего Новгор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8276"/>
            <a:ext cx="9468544" cy="719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1"/>
            <a:ext cx="8604448" cy="590465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6400" b="1" dirty="0" smtClean="0">
                <a:latin typeface="Times New Roman" pitchFamily="18" charset="0"/>
                <a:cs typeface="Times New Roman" pitchFamily="18" charset="0"/>
              </a:rPr>
              <a:t>Мәтінді </a:t>
            </a:r>
            <a:r>
              <a:rPr lang="kk-KZ" sz="6400" b="1" dirty="0">
                <a:latin typeface="Times New Roman" pitchFamily="18" charset="0"/>
                <a:cs typeface="Times New Roman" pitchFamily="18" charset="0"/>
              </a:rPr>
              <a:t>оқыңдар</a:t>
            </a:r>
            <a:r>
              <a:rPr lang="kk-KZ" sz="6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endParaRPr lang="kk-KZ" sz="5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sz="5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5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Әрқилы 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кезеңдерде дүниенің төрт бұрышында музыканың түрлі жанрлары өмірге келді. Музыкадағы джаз жанры ХХ ғасырдың басында </a:t>
            </a:r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АҚШ-та туындады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. Джазды Батыс Африка мен Еуропа музыкаларының қосындысы деп қарастыруға болады. Онда саксафон, керней, </a:t>
            </a:r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кларнет 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(ағаштан жасалған үрмелі музыкалық аспап), пианино, гитара, контрабас, барабан сияқты музыкалық аспап түрлері бар.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	Классикалық 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музыка, кантри музыкасы, діни әуендер, рок, поп, үнді </a:t>
            </a:r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классикалық 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музыкасы және электронды музыкалар да әлемге танымал музыка жанрларына жатады. Осылардың арасында қазіргі кезде поп </a:t>
            </a:r>
            <a:r>
              <a:rPr lang="kk-KZ" sz="640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kk-KZ" sz="6400" smtClean="0">
                <a:latin typeface="Times New Roman" pitchFamily="18" charset="0"/>
                <a:cs typeface="Times New Roman" pitchFamily="18" charset="0"/>
              </a:rPr>
              <a:t>электронды 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музыка көбірек сұранысқа ие.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	Музыканың 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түрлі жанрлары әлемнің түкпір-түкпірінде өмір сүретін әртүрлі адамдардың шабыты мен қиялының нәтижесінде пайда болды. Бірақ музыка тілі ортақ. Қай жерде өмірге келгеніне қарамастан, біз оны тыңдап, ләззат аламыз.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Самба» деп аталатын бразилиялық ырғақ әлемнің барлық музыканттарына өз ықпалын тигізді. Қатты әрі жылдам ойналатын музыка ырғағында би билеу көп адамдарға ұнайды.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	Қазақта 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күй жанры өзінің қайталанбас әуенімен әлемге белгілі болды.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	Өнердің 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тарихына көз жүгіртетін болсақ, адамзаттың даму тарихында қилы кезеңдерді бастан өткергеніне куә боламыз.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6400" dirty="0" smtClean="0">
                <a:latin typeface="Times New Roman" pitchFamily="18" charset="0"/>
                <a:cs typeface="Times New Roman" pitchFamily="18" charset="0"/>
              </a:rPr>
              <a:t>	Технологиялар </a:t>
            </a:r>
            <a:r>
              <a:rPr lang="kk-KZ" sz="6400" dirty="0">
                <a:latin typeface="Times New Roman" pitchFamily="18" charset="0"/>
                <a:cs typeface="Times New Roman" pitchFamily="18" charset="0"/>
              </a:rPr>
              <a:t>қарқынды дамыған қазіргі заманда, өнердің түрлері де өзіндік сипатын өзгертті. Дегенмен ертедегі өнер түрлері ұмытылмақ емес. Ата-бабаларымыздың мәдени мұрасын сақтап, келешек ұрпаққа өзгеріссіз жеткізу – біздің міндетіміз.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25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Образцы фонов презентаций - Домашние задания по информатике для учащихся  школы №183 г.Нижнего Новгор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71400"/>
            <a:ext cx="9431560" cy="71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тапсырма</a:t>
            </a:r>
          </a:p>
          <a:p>
            <a:pPr marL="0" indent="0"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сұраққа жауап бер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4664"/>
            <a:ext cx="8496944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Мәтінмен жұмыс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01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050" y="-155575"/>
            <a:ext cx="9437688" cy="716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7587" y="1628800"/>
            <a:ext cx="3528392" cy="9361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Музыканың түрлі жанрлары қалай дүниеге келді?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8835" y="476672"/>
            <a:ext cx="3528392" cy="9361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Америка құрлығының  алғашқы төл туындысы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8040" y="2817495"/>
            <a:ext cx="3528392" cy="9361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Рок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ролл бағытына кейіннен қандай атау берілді?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1560" y="4005064"/>
            <a:ext cx="3528392" cy="9361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Джаз жанры қашан пайда болды?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1560" y="5301208"/>
            <a:ext cx="3528392" cy="9361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Қазіргі кезде музыканың қай жанры сұранысқа ие?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4499992" y="759895"/>
            <a:ext cx="863302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456223" y="1934834"/>
            <a:ext cx="863302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456223" y="3123529"/>
            <a:ext cx="863302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384506" y="4311098"/>
            <a:ext cx="863302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456223" y="5607242"/>
            <a:ext cx="863302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13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бразцы фонов презентаций - Домашние задания по информатике для учащихся  школы №183 г.Нижнего Новгород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71400"/>
            <a:ext cx="9431560" cy="71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Бағалау критерийі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- Мәтінді оқып, сұрақтарға жауап береді;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Мәтінді оқиды;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Сұрақтарға дұрыс, жүйелі жауап береді;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57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050" y="-155575"/>
            <a:ext cx="9437688" cy="716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7587" y="1628800"/>
            <a:ext cx="3528392" cy="9361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Музыканың түрлі жанрлары қалай дүниеге келді?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8835" y="476672"/>
            <a:ext cx="3528392" cy="9361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Америка құрлығының  алғашқы төл туындысы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8040" y="2817495"/>
            <a:ext cx="3528392" cy="9361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Рок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ролл бағытына кейіннен қандай атау берілді?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1560" y="4005064"/>
            <a:ext cx="3528392" cy="9361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Джаз жанры қашан пайда болды?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1560" y="5301208"/>
            <a:ext cx="3528392" cy="93610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Қазіргі кезде музыканың қай жанры сұранысқа ие?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4499992" y="759895"/>
            <a:ext cx="863302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456223" y="1934834"/>
            <a:ext cx="863302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456223" y="3123529"/>
            <a:ext cx="863302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384506" y="4311098"/>
            <a:ext cx="863302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456223" y="5607242"/>
            <a:ext cx="863302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68144" y="510271"/>
            <a:ext cx="2520278" cy="86890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Джаз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873096" y="1628800"/>
            <a:ext cx="2515327" cy="130862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Әлемнің түкпір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түкпірінде  өмір сүретін адамдардың шабыты мен қиялының нәтижесі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873095" y="3136976"/>
            <a:ext cx="2515327" cy="86890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Поп музыка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844078" y="4200681"/>
            <a:ext cx="2544343" cy="86890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ғасыр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818329" y="5334807"/>
            <a:ext cx="2570092" cy="86890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Поп музыка мен электронды музыка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30478" y="-121367"/>
            <a:ext cx="8739027" cy="49889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Салыстыру жауабы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056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364</Words>
  <Application>Microsoft Office PowerPoint</Application>
  <PresentationFormat>Экран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 Қазақ тілі 7-сынып       Бөлім: Музыка өнері және қазақтың киелі домбырасы Тақырып: Музыка бағыттары   </vt:lpstr>
      <vt:lpstr>Презентация PowerPoint</vt:lpstr>
      <vt:lpstr> Сурет бойынша болжау   </vt:lpstr>
      <vt:lpstr>Талқылайық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UserPC</dc:creator>
  <cp:lastModifiedBy>UserPC</cp:lastModifiedBy>
  <cp:revision>47</cp:revision>
  <dcterms:created xsi:type="dcterms:W3CDTF">2020-10-08T10:21:46Z</dcterms:created>
  <dcterms:modified xsi:type="dcterms:W3CDTF">2020-11-18T11:38:50Z</dcterms:modified>
</cp:coreProperties>
</file>