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68" r:id="rId3"/>
    <p:sldId id="257" r:id="rId4"/>
    <p:sldId id="258" r:id="rId5"/>
    <p:sldId id="263" r:id="rId6"/>
    <p:sldId id="270" r:id="rId7"/>
    <p:sldId id="271" r:id="rId8"/>
    <p:sldId id="266" r:id="rId9"/>
    <p:sldId id="277" r:id="rId10"/>
    <p:sldId id="260" r:id="rId11"/>
    <p:sldId id="264" r:id="rId12"/>
    <p:sldId id="267" r:id="rId13"/>
    <p:sldId id="272" r:id="rId14"/>
    <p:sldId id="269" r:id="rId15"/>
    <p:sldId id="273" r:id="rId16"/>
    <p:sldId id="274" r:id="rId17"/>
    <p:sldId id="275" r:id="rId18"/>
    <p:sldId id="276" r:id="rId19"/>
    <p:sldId id="262" r:id="rId2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1" autoAdjust="0"/>
    <p:restoredTop sz="94660"/>
  </p:normalViewPr>
  <p:slideViewPr>
    <p:cSldViewPr>
      <p:cViewPr>
        <p:scale>
          <a:sx n="75" d="100"/>
          <a:sy n="75" d="100"/>
        </p:scale>
        <p:origin x="-125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presProps" Target="pres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ru-RU"/>
              <a:t>Образец заголовка</a:t>
            </a:r>
            <a:endParaRPr lang="en-US" dirty="0"/>
          </a:p>
        </p:txBody>
      </p:sp>
      <p:sp>
        <p:nvSpPr>
          <p:cNvPr id="8" name="Date Placeholder 3"/>
          <p:cNvSpPr>
            <a:spLocks noGrp="1"/>
          </p:cNvSpPr>
          <p:nvPr>
            <p:ph type="dt" sz="half" idx="10"/>
          </p:nvPr>
        </p:nvSpPr>
        <p:spPr/>
        <p:txBody>
          <a:bodyPr/>
          <a:lstStyle>
            <a:lvl1pPr>
              <a:defRPr/>
            </a:lvl1pPr>
          </a:lstStyle>
          <a:p>
            <a:pPr>
              <a:defRPr/>
            </a:pPr>
            <a:fld id="{9AA1C6E3-6BDD-40ED-A587-DE8467F34495}" type="datetimeFigureOut">
              <a:rPr lang="ru-RU"/>
              <a:pPr>
                <a:defRPr/>
              </a:pPr>
              <a:t>09.11.2020</a:t>
            </a:fld>
            <a:endParaRPr lang="ru-RU" dirty="0"/>
          </a:p>
        </p:txBody>
      </p:sp>
      <p:sp>
        <p:nvSpPr>
          <p:cNvPr id="9" name="Footer Placeholder 4"/>
          <p:cNvSpPr>
            <a:spLocks noGrp="1"/>
          </p:cNvSpPr>
          <p:nvPr>
            <p:ph type="ftr" sz="quarter" idx="11"/>
          </p:nvPr>
        </p:nvSpPr>
        <p:spPr/>
        <p:txBody>
          <a:bodyPr/>
          <a:lstStyle>
            <a:lvl1pPr>
              <a:defRPr/>
            </a:lvl1pPr>
          </a:lstStyle>
          <a:p>
            <a:pPr>
              <a:defRPr/>
            </a:pPr>
            <a:endParaRPr lang="ru-RU"/>
          </a:p>
        </p:txBody>
      </p:sp>
      <p:sp>
        <p:nvSpPr>
          <p:cNvPr id="10" name="Slide Number Placeholder 5"/>
          <p:cNvSpPr>
            <a:spLocks noGrp="1"/>
          </p:cNvSpPr>
          <p:nvPr>
            <p:ph type="sldNum" sz="quarter" idx="12"/>
          </p:nvPr>
        </p:nvSpPr>
        <p:spPr/>
        <p:txBody>
          <a:bodyPr/>
          <a:lstStyle>
            <a:lvl1pPr>
              <a:defRPr/>
            </a:lvl1pPr>
          </a:lstStyle>
          <a:p>
            <a:pPr>
              <a:defRPr/>
            </a:pPr>
            <a:fld id="{AD79B99A-B437-4831-97B2-8203ACE42A29}" type="slidenum">
              <a:rPr lang="ru-RU"/>
              <a:pPr>
                <a:defRPr/>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EE4C4843-21F5-4BBD-881E-9293C358C163}" type="datetimeFigureOut">
              <a:rPr lang="ru-RU"/>
              <a:pPr>
                <a:defRPr/>
              </a:pPr>
              <a:t>09.11.2020</a:t>
            </a:fld>
            <a:endParaRPr lang="ru-RU" dirty="0"/>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B6E99D81-6888-426E-ADA1-FB4AA8E967F7}" type="slidenum">
              <a:rPr lang="ru-RU"/>
              <a:pPr>
                <a:defRPr/>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60DB3C22-67A4-4CE7-A706-29643665D142}" type="datetimeFigureOut">
              <a:rPr lang="ru-RU"/>
              <a:pPr>
                <a:defRPr/>
              </a:pPr>
              <a:t>09.11.2020</a:t>
            </a:fld>
            <a:endParaRPr lang="ru-RU" dirty="0"/>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1927FF46-D77C-46A1-9CF8-C9B83881B10F}" type="slidenum">
              <a:rPr lang="ru-RU"/>
              <a:pPr>
                <a:defRPr/>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4"/>
          </p:nvPr>
        </p:nvSpPr>
        <p:spPr/>
        <p:txBody>
          <a:bodyPr/>
          <a:lstStyle>
            <a:lvl1pPr>
              <a:defRPr/>
            </a:lvl1pPr>
          </a:lstStyle>
          <a:p>
            <a:pPr>
              <a:defRPr/>
            </a:pPr>
            <a:fld id="{F82ABE40-4401-4CF4-87B6-1AD41EAFC122}" type="datetimeFigureOut">
              <a:rPr lang="ru-RU"/>
              <a:pPr>
                <a:defRPr/>
              </a:pPr>
              <a:t>09.11.2020</a:t>
            </a:fld>
            <a:endParaRPr lang="ru-RU" dirty="0"/>
          </a:p>
        </p:txBody>
      </p:sp>
      <p:sp>
        <p:nvSpPr>
          <p:cNvPr id="5" name="Footer Placeholder 4"/>
          <p:cNvSpPr>
            <a:spLocks noGrp="1"/>
          </p:cNvSpPr>
          <p:nvPr>
            <p:ph type="ftr" sz="quarter" idx="15"/>
          </p:nvPr>
        </p:nvSpPr>
        <p:spPr/>
        <p:txBody>
          <a:bodyPr/>
          <a:lstStyle>
            <a:lvl1pPr>
              <a:defRPr/>
            </a:lvl1pPr>
          </a:lstStyle>
          <a:p>
            <a:pPr>
              <a:defRPr/>
            </a:pPr>
            <a:endParaRPr lang="ru-RU"/>
          </a:p>
        </p:txBody>
      </p:sp>
      <p:sp>
        <p:nvSpPr>
          <p:cNvPr id="6" name="Slide Number Placeholder 5"/>
          <p:cNvSpPr>
            <a:spLocks noGrp="1"/>
          </p:cNvSpPr>
          <p:nvPr>
            <p:ph type="sldNum" sz="quarter" idx="16"/>
          </p:nvPr>
        </p:nvSpPr>
        <p:spPr/>
        <p:txBody>
          <a:bodyPr/>
          <a:lstStyle>
            <a:lvl1pPr>
              <a:defRPr/>
            </a:lvl1pPr>
          </a:lstStyle>
          <a:p>
            <a:pPr>
              <a:defRPr/>
            </a:pPr>
            <a:fld id="{0C9C06A3-58AD-4AB4-B2D9-F407EEE85E5B}" type="slidenum">
              <a:rPr lang="ru-RU"/>
              <a:pPr>
                <a:defRPr/>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8" name="Date Placeholder 3"/>
          <p:cNvSpPr>
            <a:spLocks noGrp="1"/>
          </p:cNvSpPr>
          <p:nvPr>
            <p:ph type="dt" sz="half" idx="10"/>
          </p:nvPr>
        </p:nvSpPr>
        <p:spPr/>
        <p:txBody>
          <a:bodyPr/>
          <a:lstStyle>
            <a:lvl1pPr>
              <a:defRPr/>
            </a:lvl1pPr>
          </a:lstStyle>
          <a:p>
            <a:pPr>
              <a:defRPr/>
            </a:pPr>
            <a:fld id="{F37194A1-FB10-4876-843A-A2321B697154}" type="datetimeFigureOut">
              <a:rPr lang="ru-RU"/>
              <a:pPr>
                <a:defRPr/>
              </a:pPr>
              <a:t>09.11.2020</a:t>
            </a:fld>
            <a:endParaRPr lang="ru-RU" dirty="0"/>
          </a:p>
        </p:txBody>
      </p:sp>
      <p:sp>
        <p:nvSpPr>
          <p:cNvPr id="9" name="Footer Placeholder 4"/>
          <p:cNvSpPr>
            <a:spLocks noGrp="1"/>
          </p:cNvSpPr>
          <p:nvPr>
            <p:ph type="ftr" sz="quarter" idx="11"/>
          </p:nvPr>
        </p:nvSpPr>
        <p:spPr/>
        <p:txBody>
          <a:bodyPr/>
          <a:lstStyle>
            <a:lvl1pPr>
              <a:defRPr/>
            </a:lvl1pPr>
          </a:lstStyle>
          <a:p>
            <a:pPr>
              <a:defRPr/>
            </a:pPr>
            <a:endParaRPr lang="ru-RU"/>
          </a:p>
        </p:txBody>
      </p:sp>
      <p:sp>
        <p:nvSpPr>
          <p:cNvPr id="10" name="Slide Number Placeholder 5"/>
          <p:cNvSpPr>
            <a:spLocks noGrp="1"/>
          </p:cNvSpPr>
          <p:nvPr>
            <p:ph type="sldNum" sz="quarter" idx="12"/>
          </p:nvPr>
        </p:nvSpPr>
        <p:spPr/>
        <p:txBody>
          <a:bodyPr/>
          <a:lstStyle>
            <a:lvl1pPr>
              <a:defRPr/>
            </a:lvl1pPr>
          </a:lstStyle>
          <a:p>
            <a:pPr>
              <a:defRPr/>
            </a:pPr>
            <a:fld id="{9E569659-CBBE-49CD-BAB0-4FE5EA6307CD}" type="slidenum">
              <a:rPr lang="ru-RU"/>
              <a:pPr>
                <a:defRPr/>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3"/>
          <p:cNvSpPr>
            <a:spLocks noGrp="1"/>
          </p:cNvSpPr>
          <p:nvPr>
            <p:ph type="dt" sz="half" idx="15"/>
          </p:nvPr>
        </p:nvSpPr>
        <p:spPr/>
        <p:txBody>
          <a:bodyPr/>
          <a:lstStyle>
            <a:lvl1pPr>
              <a:defRPr/>
            </a:lvl1pPr>
          </a:lstStyle>
          <a:p>
            <a:pPr>
              <a:defRPr/>
            </a:pPr>
            <a:fld id="{952483AB-78EF-4DE1-9025-41399AB766E4}" type="datetimeFigureOut">
              <a:rPr lang="ru-RU"/>
              <a:pPr>
                <a:defRPr/>
              </a:pPr>
              <a:t>09.11.2020</a:t>
            </a:fld>
            <a:endParaRPr lang="ru-RU" dirty="0"/>
          </a:p>
        </p:txBody>
      </p:sp>
      <p:sp>
        <p:nvSpPr>
          <p:cNvPr id="6" name="Footer Placeholder 4"/>
          <p:cNvSpPr>
            <a:spLocks noGrp="1"/>
          </p:cNvSpPr>
          <p:nvPr>
            <p:ph type="ftr" sz="quarter" idx="16"/>
          </p:nvPr>
        </p:nvSpPr>
        <p:spPr/>
        <p:txBody>
          <a:bodyPr/>
          <a:lstStyle>
            <a:lvl1pPr>
              <a:defRPr/>
            </a:lvl1pPr>
          </a:lstStyle>
          <a:p>
            <a:pPr>
              <a:defRPr/>
            </a:pPr>
            <a:endParaRPr lang="ru-RU"/>
          </a:p>
        </p:txBody>
      </p:sp>
      <p:sp>
        <p:nvSpPr>
          <p:cNvPr id="7" name="Slide Number Placeholder 5"/>
          <p:cNvSpPr>
            <a:spLocks noGrp="1"/>
          </p:cNvSpPr>
          <p:nvPr>
            <p:ph type="sldNum" sz="quarter" idx="17"/>
          </p:nvPr>
        </p:nvSpPr>
        <p:spPr/>
        <p:txBody>
          <a:bodyPr/>
          <a:lstStyle>
            <a:lvl1pPr>
              <a:defRPr/>
            </a:lvl1pPr>
          </a:lstStyle>
          <a:p>
            <a:pPr>
              <a:defRPr/>
            </a:pPr>
            <a:fld id="{00F051F1-02CD-40F7-829E-DB297FA0D3F2}" type="slidenum">
              <a:rPr lang="ru-RU"/>
              <a:pPr>
                <a:defRPr/>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0" name="Title 9"/>
          <p:cNvSpPr>
            <a:spLocks noGrp="1"/>
          </p:cNvSpPr>
          <p:nvPr>
            <p:ph type="title"/>
          </p:nvPr>
        </p:nvSpPr>
        <p:spPr/>
        <p:txBody>
          <a:bodyPr/>
          <a:lstStyle/>
          <a:p>
            <a:r>
              <a:rPr lang="ru-RU"/>
              <a:t>Образец заголовка</a:t>
            </a:r>
            <a:endParaRPr lang="en-US" dirty="0"/>
          </a:p>
        </p:txBody>
      </p:sp>
      <p:sp>
        <p:nvSpPr>
          <p:cNvPr id="7" name="Date Placeholder 3"/>
          <p:cNvSpPr>
            <a:spLocks noGrp="1"/>
          </p:cNvSpPr>
          <p:nvPr>
            <p:ph type="dt" sz="half" idx="10"/>
          </p:nvPr>
        </p:nvSpPr>
        <p:spPr/>
        <p:txBody>
          <a:bodyPr/>
          <a:lstStyle>
            <a:lvl1pPr>
              <a:defRPr/>
            </a:lvl1pPr>
          </a:lstStyle>
          <a:p>
            <a:pPr>
              <a:defRPr/>
            </a:pPr>
            <a:fld id="{228279EB-D897-40B7-BD1A-65EDF1928131}" type="datetimeFigureOut">
              <a:rPr lang="ru-RU"/>
              <a:pPr>
                <a:defRPr/>
              </a:pPr>
              <a:t>09.11.2020</a:t>
            </a:fld>
            <a:endParaRPr lang="ru-RU" dirty="0"/>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45C6CB9A-EDE3-47AC-89D4-86AE8C130ACD}" type="slidenum">
              <a:rPr lang="ru-RU"/>
              <a:pPr>
                <a:defRPr/>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D0FF0885-2A25-4C42-B455-3C1389D45AAD}" type="datetimeFigureOut">
              <a:rPr lang="ru-RU"/>
              <a:pPr>
                <a:defRPr/>
              </a:pPr>
              <a:t>09.11.2020</a:t>
            </a:fld>
            <a:endParaRPr lang="ru-RU" dirty="0"/>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402DB26E-351B-40A4-9D63-B573E4098830}" type="slidenum">
              <a:rPr lang="ru-RU"/>
              <a:pPr>
                <a:defRPr/>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E7514F-0806-4342-B0FD-635B7C1D046A}" type="datetimeFigureOut">
              <a:rPr lang="ru-RU"/>
              <a:pPr>
                <a:defRPr/>
              </a:pPr>
              <a:t>09.11.2020</a:t>
            </a:fld>
            <a:endParaRPr lang="ru-RU" dirty="0"/>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7A7CF9C2-3661-44AD-91B8-0B566FD0707B}" type="slidenum">
              <a:rPr lang="ru-RU"/>
              <a:pPr>
                <a:defRPr/>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ru-RU"/>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3"/>
          <p:cNvSpPr>
            <a:spLocks noGrp="1"/>
          </p:cNvSpPr>
          <p:nvPr>
            <p:ph type="dt" sz="half" idx="10"/>
          </p:nvPr>
        </p:nvSpPr>
        <p:spPr/>
        <p:txBody>
          <a:bodyPr/>
          <a:lstStyle>
            <a:lvl1pPr>
              <a:defRPr/>
            </a:lvl1pPr>
          </a:lstStyle>
          <a:p>
            <a:pPr>
              <a:defRPr/>
            </a:pPr>
            <a:fld id="{7D9D06E9-5F17-4F5B-998D-D6163EAB514E}" type="datetimeFigureOut">
              <a:rPr lang="ru-RU"/>
              <a:pPr>
                <a:defRPr/>
              </a:pPr>
              <a:t>09.11.2020</a:t>
            </a:fld>
            <a:endParaRPr lang="ru-RU" dirty="0"/>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499F61B9-45B0-4044-86E3-95443D6B2B9E}" type="slidenum">
              <a:rPr lang="ru-RU"/>
              <a:pPr>
                <a:defRPr/>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dirty="0"/>
              <a:t>Вставка рисунка</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ru-RU"/>
              <a:t>Образец заголовка</a:t>
            </a:r>
            <a:endParaRPr lang="en-US" dirty="0"/>
          </a:p>
        </p:txBody>
      </p:sp>
      <p:sp>
        <p:nvSpPr>
          <p:cNvPr id="9" name="Date Placeholder 4"/>
          <p:cNvSpPr>
            <a:spLocks noGrp="1"/>
          </p:cNvSpPr>
          <p:nvPr>
            <p:ph type="dt" sz="half" idx="10"/>
          </p:nvPr>
        </p:nvSpPr>
        <p:spPr/>
        <p:txBody>
          <a:bodyPr/>
          <a:lstStyle>
            <a:lvl1pPr>
              <a:defRPr/>
            </a:lvl1pPr>
          </a:lstStyle>
          <a:p>
            <a:pPr>
              <a:defRPr/>
            </a:pPr>
            <a:fld id="{03078EEE-0AD0-406A-85BA-248CE7D99736}" type="datetimeFigureOut">
              <a:rPr lang="ru-RU"/>
              <a:pPr>
                <a:defRPr/>
              </a:pPr>
              <a:t>09.11.2020</a:t>
            </a:fld>
            <a:endParaRPr lang="ru-RU" dirty="0"/>
          </a:p>
        </p:txBody>
      </p:sp>
      <p:sp>
        <p:nvSpPr>
          <p:cNvPr id="10" name="Footer Placeholder 5"/>
          <p:cNvSpPr>
            <a:spLocks noGrp="1"/>
          </p:cNvSpPr>
          <p:nvPr>
            <p:ph type="ftr" sz="quarter" idx="11"/>
          </p:nvPr>
        </p:nvSpPr>
        <p:spPr/>
        <p:txBody>
          <a:bodyPr/>
          <a:lstStyle>
            <a:lvl1pPr>
              <a:defRPr/>
            </a:lvl1pPr>
          </a:lstStyle>
          <a:p>
            <a:pPr>
              <a:defRPr/>
            </a:pPr>
            <a:endParaRPr lang="ru-RU"/>
          </a:p>
        </p:txBody>
      </p:sp>
      <p:sp>
        <p:nvSpPr>
          <p:cNvPr id="11" name="Slide Number Placeholder 6"/>
          <p:cNvSpPr>
            <a:spLocks noGrp="1"/>
          </p:cNvSpPr>
          <p:nvPr>
            <p:ph type="sldNum" sz="quarter" idx="12"/>
          </p:nvPr>
        </p:nvSpPr>
        <p:spPr/>
        <p:txBody>
          <a:bodyPr/>
          <a:lstStyle>
            <a:lvl1pPr>
              <a:defRPr/>
            </a:lvl1pPr>
          </a:lstStyle>
          <a:p>
            <a:pPr>
              <a:defRPr/>
            </a:pPr>
            <a:fld id="{B6E59C17-D25F-41FE-9493-E289928B13ED}" type="slidenum">
              <a:rPr lang="ru-RU"/>
              <a:pPr>
                <a:defRPr/>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ru-RU"/>
              <a:t>Образец заголовка</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pPr>
              <a:defRPr/>
            </a:pPr>
            <a:fld id="{7F58A142-7C46-434B-A919-1296C25976D7}" type="datetimeFigureOut">
              <a:rPr lang="ru-RU"/>
              <a:pPr>
                <a:defRPr/>
              </a:pPr>
              <a:t>09.11.2020</a:t>
            </a:fld>
            <a:endParaRPr lang="ru-RU" dirty="0"/>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pPr>
              <a:defRPr/>
            </a:pPr>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pPr>
              <a:defRPr/>
            </a:pPr>
            <a:fld id="{B4EE719A-D40C-472B-8BB8-7D49BDC12365}"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816" r:id="rId1"/>
    <p:sldLayoutId id="2147483815" r:id="rId2"/>
    <p:sldLayoutId id="2147483817" r:id="rId3"/>
    <p:sldLayoutId id="2147483814" r:id="rId4"/>
    <p:sldLayoutId id="2147483813" r:id="rId5"/>
    <p:sldLayoutId id="2147483812" r:id="rId6"/>
    <p:sldLayoutId id="2147483811" r:id="rId7"/>
    <p:sldLayoutId id="2147483810" r:id="rId8"/>
    <p:sldLayoutId id="2147483818" r:id="rId9"/>
    <p:sldLayoutId id="2147483809" r:id="rId10"/>
    <p:sldLayoutId id="2147483808" r:id="rId11"/>
  </p:sldLayoutIdLst>
  <p:txStyles>
    <p:titleStyle>
      <a:lvl1pPr marL="319088" indent="-319088" algn="r" rtl="0" eaLnBrk="0" fontAlgn="base" hangingPunct="0">
        <a:spcBef>
          <a:spcPct val="0"/>
        </a:spcBef>
        <a:spcAft>
          <a:spcPct val="0"/>
        </a:spcAft>
        <a:buClr>
          <a:srgbClr val="C3260C"/>
        </a:buClr>
        <a:buSzPct val="128000"/>
        <a:buFont typeface="Georgia"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755650" y="2492375"/>
            <a:ext cx="7704138" cy="2376488"/>
          </a:xfrm>
        </p:spPr>
        <p:txBody>
          <a:bodyPr/>
          <a:lstStyle/>
          <a:p>
            <a:pPr eaLnBrk="1" hangingPunct="1">
              <a:defRPr/>
            </a:pPr>
            <a:r>
              <a:rPr lang="kk-KZ" sz="4800" b="1">
                <a:effectLst>
                  <a:outerShdw blurRad="38100" dist="38100" dir="2700000" algn="tl">
                    <a:srgbClr val="C0C0C0"/>
                  </a:outerShdw>
                </a:effectLst>
                <a:latin typeface="KZ Vivaldi"/>
              </a:rPr>
              <a:t>Сабақтың тақырыбы:</a:t>
            </a:r>
          </a:p>
          <a:p>
            <a:pPr eaLnBrk="1" hangingPunct="1">
              <a:defRPr/>
            </a:pPr>
            <a:r>
              <a:rPr lang="ru-RU" sz="4800" b="1">
                <a:effectLst>
                  <a:outerShdw blurRad="38100" dist="38100" dir="2700000" algn="tl">
                    <a:srgbClr val="C0C0C0"/>
                  </a:outerShdw>
                </a:effectLst>
                <a:latin typeface="KZ Vivaldi"/>
              </a:rPr>
              <a:t>Ән – халықтың ажары</a:t>
            </a:r>
          </a:p>
        </p:txBody>
      </p:sp>
      <p:sp>
        <p:nvSpPr>
          <p:cNvPr id="4" name="TextBox 3"/>
          <p:cNvSpPr txBox="1"/>
          <p:nvPr/>
        </p:nvSpPr>
        <p:spPr>
          <a:xfrm>
            <a:off x="468313" y="652463"/>
            <a:ext cx="6684962" cy="1323975"/>
          </a:xfrm>
          <a:prstGeom prst="rect">
            <a:avLst/>
          </a:prstGeom>
          <a:noFill/>
        </p:spPr>
        <p:txBody>
          <a:bodyPr>
            <a:spAutoFit/>
          </a:bodyPr>
          <a:lstStyle/>
          <a:p>
            <a:pPr algn="ctr" fontAlgn="auto">
              <a:spcBef>
                <a:spcPts val="0"/>
              </a:spcBef>
              <a:spcAft>
                <a:spcPts val="0"/>
              </a:spcAft>
              <a:defRPr/>
            </a:pPr>
            <a:r>
              <a:rPr lang="kk-KZ" sz="2800" b="1" dirty="0">
                <a:effectLst>
                  <a:outerShdw blurRad="38100" dist="38100" dir="2700000" algn="tl">
                    <a:srgbClr val="000000">
                      <a:alpha val="43137"/>
                    </a:srgbClr>
                  </a:outerShdw>
                </a:effectLst>
                <a:latin typeface="KZ Vivaldi" panose="03010101010101010101" pitchFamily="66" charset="-52"/>
                <a:cs typeface="+mn-cs"/>
              </a:rPr>
              <a:t>Бөлім тақырыбы: Музыка өнері және қазақтың киелі домбырасы</a:t>
            </a:r>
          </a:p>
          <a:p>
            <a:pPr algn="ctr" fontAlgn="auto">
              <a:spcBef>
                <a:spcPts val="0"/>
              </a:spcBef>
              <a:spcAft>
                <a:spcPts val="0"/>
              </a:spcAft>
              <a:defRPr/>
            </a:pPr>
            <a:endParaRPr lang="ru-RU" sz="2400" dirty="0">
              <a:latin typeface="KZ Vivaldi" panose="03010101010101010101" pitchFamily="66" charset="-52"/>
              <a:cs typeface="+mn-cs"/>
            </a:endParaRPr>
          </a:p>
        </p:txBody>
      </p:sp>
      <p:sp>
        <p:nvSpPr>
          <p:cNvPr id="13315" name="TextBox 4"/>
          <p:cNvSpPr txBox="1">
            <a:spLocks noChangeArrowheads="1"/>
          </p:cNvSpPr>
          <p:nvPr/>
        </p:nvSpPr>
        <p:spPr bwMode="auto">
          <a:xfrm>
            <a:off x="7137400" y="652463"/>
            <a:ext cx="1944688" cy="822325"/>
          </a:xfrm>
          <a:prstGeom prst="rect">
            <a:avLst/>
          </a:prstGeom>
          <a:noFill/>
          <a:ln w="9525">
            <a:noFill/>
            <a:miter lim="800000"/>
            <a:headEnd/>
            <a:tailEnd/>
          </a:ln>
        </p:spPr>
        <p:txBody>
          <a:bodyPr>
            <a:spAutoFit/>
          </a:bodyPr>
          <a:lstStyle/>
          <a:p>
            <a:r>
              <a:rPr lang="kk-KZ" sz="2400" b="1">
                <a:latin typeface="KZ Vivaldi"/>
              </a:rPr>
              <a:t>Қазақ тілі</a:t>
            </a:r>
          </a:p>
          <a:p>
            <a:r>
              <a:rPr lang="ru-RU" sz="2400" b="1">
                <a:latin typeface="KZ Vivaldi"/>
              </a:rPr>
              <a:t>7 – сынып </a:t>
            </a: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Объект 3"/>
          <p:cNvPicPr>
            <a:picLocks noGrp="1" noChangeAspect="1"/>
          </p:cNvPicPr>
          <p:nvPr>
            <p:ph sz="quarter" idx="13"/>
          </p:nvPr>
        </p:nvPicPr>
        <p:blipFill>
          <a:blip r:embed="rId2"/>
          <a:srcRect/>
          <a:stretch>
            <a:fillRect/>
          </a:stretch>
        </p:blipFill>
        <p:spPr>
          <a:xfrm>
            <a:off x="539750" y="333375"/>
            <a:ext cx="8064500" cy="6048375"/>
          </a:xfrm>
        </p:spPr>
      </p:pic>
    </p:spTree>
  </p:cSld>
  <p:clrMapOvr>
    <a:masterClrMapping/>
  </p:clrMapOvr>
  <p:transition spd="slow">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L="320040" indent="-320040" eaLnBrk="1" fontAlgn="auto" hangingPunct="1">
              <a:spcAft>
                <a:spcPts val="0"/>
              </a:spcAft>
              <a:buClr>
                <a:schemeClr val="accent6">
                  <a:lumMod val="75000"/>
                </a:schemeClr>
              </a:buClr>
              <a:defRPr/>
            </a:pPr>
            <a:r>
              <a:rPr lang="kk-KZ" dirty="0">
                <a:solidFill>
                  <a:srgbClr val="FF0000"/>
                </a:solidFill>
                <a:effectLst>
                  <a:outerShdw blurRad="38100" dist="38100" dir="2700000" algn="tl">
                    <a:srgbClr val="000000">
                      <a:alpha val="43137"/>
                    </a:srgbClr>
                  </a:outerShdw>
                </a:effectLst>
                <a:latin typeface="KZ Vivaldi" panose="03010101010101010101" pitchFamily="66" charset="-52"/>
              </a:rPr>
              <a:t>Көсемшенің жіктелуі</a:t>
            </a:r>
            <a:endParaRPr lang="ru-RU" dirty="0">
              <a:solidFill>
                <a:srgbClr val="FF0000"/>
              </a:solidFill>
              <a:effectLst>
                <a:outerShdw blurRad="38100" dist="38100" dir="2700000" algn="tl">
                  <a:srgbClr val="000000">
                    <a:alpha val="43137"/>
                  </a:srgbClr>
                </a:outerShdw>
              </a:effectLst>
              <a:latin typeface="KZ Vivaldi" panose="03010101010101010101" pitchFamily="66" charset="-52"/>
            </a:endParaRPr>
          </a:p>
        </p:txBody>
      </p:sp>
      <p:graphicFrame>
        <p:nvGraphicFramePr>
          <p:cNvPr id="4" name="Объект 3"/>
          <p:cNvGraphicFramePr>
            <a:graphicFrameLocks noGrp="1"/>
          </p:cNvGraphicFramePr>
          <p:nvPr>
            <p:ph sz="quarter" idx="13"/>
          </p:nvPr>
        </p:nvGraphicFramePr>
        <p:xfrm>
          <a:off x="395288" y="1557338"/>
          <a:ext cx="8301037" cy="1630362"/>
        </p:xfrm>
        <a:graphic>
          <a:graphicData uri="http://schemas.openxmlformats.org/drawingml/2006/table">
            <a:tbl>
              <a:tblPr firstRow="1" bandRow="1">
                <a:tableStyleId>{5C22544A-7EE6-4342-B048-85BDC9FD1C3A}</a:tableStyleId>
              </a:tblPr>
              <a:tblGrid>
                <a:gridCol w="1660322">
                  <a:extLst>
                    <a:ext uri="{9D8B030D-6E8A-4147-A177-3AD203B41FA5}">
                      <a16:colId xmlns:a16="http://schemas.microsoft.com/office/drawing/2014/main" val="20000"/>
                    </a:ext>
                  </a:extLst>
                </a:gridCol>
                <a:gridCol w="1660322">
                  <a:extLst>
                    <a:ext uri="{9D8B030D-6E8A-4147-A177-3AD203B41FA5}">
                      <a16:colId xmlns:a16="http://schemas.microsoft.com/office/drawing/2014/main" val="20001"/>
                    </a:ext>
                  </a:extLst>
                </a:gridCol>
                <a:gridCol w="1660322">
                  <a:extLst>
                    <a:ext uri="{9D8B030D-6E8A-4147-A177-3AD203B41FA5}">
                      <a16:colId xmlns:a16="http://schemas.microsoft.com/office/drawing/2014/main" val="20002"/>
                    </a:ext>
                  </a:extLst>
                </a:gridCol>
                <a:gridCol w="1660322">
                  <a:extLst>
                    <a:ext uri="{9D8B030D-6E8A-4147-A177-3AD203B41FA5}">
                      <a16:colId xmlns:a16="http://schemas.microsoft.com/office/drawing/2014/main" val="20003"/>
                    </a:ext>
                  </a:extLst>
                </a:gridCol>
                <a:gridCol w="1660322">
                  <a:extLst>
                    <a:ext uri="{9D8B030D-6E8A-4147-A177-3AD203B41FA5}">
                      <a16:colId xmlns:a16="http://schemas.microsoft.com/office/drawing/2014/main" val="20004"/>
                    </a:ext>
                  </a:extLst>
                </a:gridCol>
              </a:tblGrid>
              <a:tr h="476084">
                <a:tc>
                  <a:txBody>
                    <a:bodyPr/>
                    <a:lstStyle/>
                    <a:p>
                      <a:r>
                        <a:rPr lang="kk-KZ"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 </a:t>
                      </a:r>
                      <a:r>
                        <a:rPr lang="kk-KZ" sz="2000" dirty="0">
                          <a:latin typeface="Times New Roman" panose="02020603050405020304" pitchFamily="18" charset="0"/>
                          <a:cs typeface="Times New Roman" panose="02020603050405020304" pitchFamily="18" charset="0"/>
                        </a:rPr>
                        <a:t>жақ </a:t>
                      </a:r>
                      <a:r>
                        <a:rPr lang="ru-RU" sz="2000" dirty="0">
                          <a:latin typeface="Times New Roman" panose="02020603050405020304" pitchFamily="18" charset="0"/>
                          <a:cs typeface="Times New Roman" panose="02020603050405020304" pitchFamily="18" charset="0"/>
                        </a:rPr>
                        <a:t>(</a:t>
                      </a:r>
                      <a:r>
                        <a:rPr lang="kk-KZ" sz="2000" dirty="0">
                          <a:latin typeface="Times New Roman" panose="02020603050405020304" pitchFamily="18" charset="0"/>
                          <a:cs typeface="Times New Roman" panose="02020603050405020304" pitchFamily="18" charset="0"/>
                        </a:rPr>
                        <a:t>мен</a:t>
                      </a:r>
                      <a:r>
                        <a:rPr lang="ru-RU" sz="2000" dirty="0">
                          <a:latin typeface="Times New Roman" panose="02020603050405020304" pitchFamily="18" charset="0"/>
                          <a:cs typeface="Times New Roman" panose="02020603050405020304" pitchFamily="18" charset="0"/>
                        </a:rPr>
                        <a:t>)</a:t>
                      </a:r>
                    </a:p>
                  </a:txBody>
                  <a:tcPr/>
                </a:tc>
                <a:tc>
                  <a:txBody>
                    <a:bodyPr/>
                    <a:lstStyle/>
                    <a:p>
                      <a:r>
                        <a:rPr lang="kk-KZ" sz="2000" dirty="0">
                          <a:latin typeface="Times New Roman" panose="02020603050405020304" pitchFamily="18" charset="0"/>
                          <a:cs typeface="Times New Roman" panose="02020603050405020304" pitchFamily="18" charset="0"/>
                        </a:rPr>
                        <a:t>Жаза </a:t>
                      </a:r>
                      <a:r>
                        <a:rPr lang="ru-RU" sz="2000" baseline="0" dirty="0">
                          <a:latin typeface="Times New Roman" panose="02020603050405020304" pitchFamily="18" charset="0"/>
                          <a:cs typeface="Times New Roman" panose="02020603050405020304" pitchFamily="18" charset="0"/>
                        </a:rPr>
                        <a:t>- </a:t>
                      </a:r>
                      <a:r>
                        <a:rPr lang="kk-KZ" sz="2000" baseline="0" dirty="0">
                          <a:latin typeface="Times New Roman" panose="02020603050405020304" pitchFamily="18" charset="0"/>
                          <a:cs typeface="Times New Roman" panose="02020603050405020304" pitchFamily="18" charset="0"/>
                        </a:rPr>
                        <a:t>мын</a:t>
                      </a:r>
                      <a:endParaRPr lang="ru-RU" sz="2000" dirty="0">
                        <a:latin typeface="Times New Roman" panose="02020603050405020304" pitchFamily="18" charset="0"/>
                        <a:cs typeface="Times New Roman" panose="02020603050405020304" pitchFamily="18" charset="0"/>
                      </a:endParaRPr>
                    </a:p>
                  </a:txBody>
                  <a:tcPr/>
                </a:tc>
                <a:tc>
                  <a:txBody>
                    <a:bodyPr/>
                    <a:lstStyle/>
                    <a:p>
                      <a:r>
                        <a:rPr lang="kk-KZ" sz="2000" dirty="0">
                          <a:latin typeface="Times New Roman" panose="02020603050405020304" pitchFamily="18" charset="0"/>
                          <a:cs typeface="Times New Roman" panose="02020603050405020304" pitchFamily="18" charset="0"/>
                        </a:rPr>
                        <a:t>Сөйлей </a:t>
                      </a:r>
                      <a:r>
                        <a:rPr lang="ru-RU" sz="2000" baseline="0" dirty="0">
                          <a:latin typeface="Times New Roman" panose="02020603050405020304" pitchFamily="18" charset="0"/>
                          <a:cs typeface="Times New Roman" panose="02020603050405020304" pitchFamily="18" charset="0"/>
                        </a:rPr>
                        <a:t>- мін</a:t>
                      </a:r>
                    </a:p>
                  </a:txBody>
                  <a:tcPr/>
                </a:tc>
                <a:tc>
                  <a:txBody>
                    <a:bodyPr/>
                    <a:lstStyle/>
                    <a:p>
                      <a:r>
                        <a:rPr lang="kk-KZ" sz="2000" dirty="0">
                          <a:latin typeface="Times New Roman" panose="02020603050405020304" pitchFamily="18" charset="0"/>
                          <a:cs typeface="Times New Roman" panose="02020603050405020304" pitchFamily="18" charset="0"/>
                        </a:rPr>
                        <a:t>барып</a:t>
                      </a:r>
                      <a:r>
                        <a:rPr lang="kk-KZ" sz="2000" baseline="0" dirty="0">
                          <a:latin typeface="Times New Roman" panose="02020603050405020304" pitchFamily="18" charset="0"/>
                          <a:cs typeface="Times New Roman" panose="02020603050405020304" pitchFamily="18" charset="0"/>
                        </a:rPr>
                        <a:t> пын</a:t>
                      </a:r>
                      <a:endParaRPr lang="ru-RU" sz="2000" dirty="0">
                        <a:latin typeface="Times New Roman" panose="02020603050405020304" pitchFamily="18" charset="0"/>
                        <a:cs typeface="Times New Roman" panose="02020603050405020304" pitchFamily="18" charset="0"/>
                      </a:endParaRPr>
                    </a:p>
                  </a:txBody>
                  <a:tcPr/>
                </a:tc>
                <a:tc>
                  <a:txBody>
                    <a:bodyPr/>
                    <a:lstStyle/>
                    <a:p>
                      <a:r>
                        <a:rPr lang="kk-KZ" sz="2000" dirty="0">
                          <a:latin typeface="Times New Roman" panose="02020603050405020304" pitchFamily="18" charset="0"/>
                          <a:cs typeface="Times New Roman" panose="02020603050405020304" pitchFamily="18" charset="0"/>
                        </a:rPr>
                        <a:t>келіп пін</a:t>
                      </a:r>
                      <a:endParaRPr lang="ru-RU"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744210">
                <a:tc>
                  <a:txBody>
                    <a:bodyPr/>
                    <a:lstStyle/>
                    <a:p>
                      <a:r>
                        <a:rPr lang="en-US" sz="2000" dirty="0">
                          <a:latin typeface="Times New Roman" panose="02020603050405020304" pitchFamily="18" charset="0"/>
                          <a:cs typeface="Times New Roman" panose="02020603050405020304" pitchFamily="18" charset="0"/>
                        </a:rPr>
                        <a:t>II</a:t>
                      </a:r>
                      <a:r>
                        <a:rPr lang="kk-KZ" sz="2000" dirty="0">
                          <a:latin typeface="Times New Roman" panose="02020603050405020304" pitchFamily="18" charset="0"/>
                          <a:cs typeface="Times New Roman" panose="02020603050405020304" pitchFamily="18" charset="0"/>
                        </a:rPr>
                        <a:t> жақ (сен)</a:t>
                      </a:r>
                    </a:p>
                    <a:p>
                      <a:r>
                        <a:rPr lang="kk-KZ" sz="2000" dirty="0">
                          <a:latin typeface="Times New Roman" panose="02020603050405020304" pitchFamily="18" charset="0"/>
                          <a:cs typeface="Times New Roman" panose="02020603050405020304" pitchFamily="18" charset="0"/>
                        </a:rPr>
                        <a:t>           </a:t>
                      </a:r>
                      <a:r>
                        <a:rPr lang="kk-KZ" sz="2000" baseline="0" dirty="0">
                          <a:latin typeface="Times New Roman" panose="02020603050405020304" pitchFamily="18" charset="0"/>
                          <a:cs typeface="Times New Roman" panose="02020603050405020304" pitchFamily="18" charset="0"/>
                        </a:rPr>
                        <a:t> </a:t>
                      </a:r>
                      <a:r>
                        <a:rPr lang="kk-KZ" sz="2000" dirty="0">
                          <a:latin typeface="Times New Roman" panose="02020603050405020304" pitchFamily="18" charset="0"/>
                          <a:cs typeface="Times New Roman" panose="02020603050405020304" pitchFamily="18" charset="0"/>
                        </a:rPr>
                        <a:t>(сіз)</a:t>
                      </a:r>
                      <a:endParaRPr lang="ru-RU" sz="2000" dirty="0">
                        <a:latin typeface="Times New Roman" panose="02020603050405020304" pitchFamily="18" charset="0"/>
                        <a:cs typeface="Times New Roman" panose="02020603050405020304" pitchFamily="18" charset="0"/>
                      </a:endParaRPr>
                    </a:p>
                  </a:txBody>
                  <a:tcPr/>
                </a:tc>
                <a:tc>
                  <a:txBody>
                    <a:bodyPr/>
                    <a:lstStyle/>
                    <a:p>
                      <a:r>
                        <a:rPr lang="kk-KZ" sz="2000" dirty="0">
                          <a:latin typeface="Times New Roman" panose="02020603050405020304" pitchFamily="18" charset="0"/>
                          <a:cs typeface="Times New Roman" panose="02020603050405020304" pitchFamily="18" charset="0"/>
                        </a:rPr>
                        <a:t>жаза-сың</a:t>
                      </a:r>
                    </a:p>
                    <a:p>
                      <a:r>
                        <a:rPr lang="kk-KZ" sz="2000" dirty="0">
                          <a:latin typeface="Times New Roman" panose="02020603050405020304" pitchFamily="18" charset="0"/>
                          <a:cs typeface="Times New Roman" panose="02020603050405020304" pitchFamily="18" charset="0"/>
                        </a:rPr>
                        <a:t>жаза</a:t>
                      </a:r>
                      <a:r>
                        <a:rPr lang="en-US" sz="2000" dirty="0">
                          <a:latin typeface="Times New Roman" panose="02020603050405020304" pitchFamily="18" charset="0"/>
                          <a:cs typeface="Times New Roman" panose="02020603050405020304" pitchFamily="18" charset="0"/>
                        </a:rPr>
                        <a:t>-</a:t>
                      </a:r>
                      <a:r>
                        <a:rPr lang="kk-KZ" sz="2000" dirty="0">
                          <a:latin typeface="Times New Roman" panose="02020603050405020304" pitchFamily="18" charset="0"/>
                          <a:cs typeface="Times New Roman" panose="02020603050405020304" pitchFamily="18" charset="0"/>
                        </a:rPr>
                        <a:t>сыз</a:t>
                      </a:r>
                      <a:endParaRPr lang="ru-RU" sz="2000" dirty="0">
                        <a:latin typeface="Times New Roman" panose="02020603050405020304" pitchFamily="18" charset="0"/>
                        <a:cs typeface="Times New Roman" panose="02020603050405020304" pitchFamily="18" charset="0"/>
                      </a:endParaRPr>
                    </a:p>
                  </a:txBody>
                  <a:tcPr/>
                </a:tc>
                <a:tc>
                  <a:txBody>
                    <a:bodyPr/>
                    <a:lstStyle/>
                    <a:p>
                      <a:r>
                        <a:rPr lang="kk-KZ" sz="2000" dirty="0">
                          <a:latin typeface="Times New Roman" panose="02020603050405020304" pitchFamily="18" charset="0"/>
                          <a:cs typeface="Times New Roman" panose="02020603050405020304" pitchFamily="18" charset="0"/>
                        </a:rPr>
                        <a:t>сөйлей</a:t>
                      </a:r>
                      <a:r>
                        <a:rPr lang="en-US" sz="2000" baseline="0" dirty="0">
                          <a:latin typeface="Times New Roman" panose="02020603050405020304" pitchFamily="18" charset="0"/>
                          <a:cs typeface="Times New Roman" panose="02020603050405020304" pitchFamily="18" charset="0"/>
                        </a:rPr>
                        <a:t>-</a:t>
                      </a:r>
                      <a:r>
                        <a:rPr lang="ru-RU" sz="2000" baseline="0" dirty="0">
                          <a:latin typeface="Times New Roman" panose="02020603050405020304" pitchFamily="18" charset="0"/>
                          <a:cs typeface="Times New Roman" panose="02020603050405020304" pitchFamily="18" charset="0"/>
                        </a:rPr>
                        <a:t>сің</a:t>
                      </a:r>
                    </a:p>
                    <a:p>
                      <a:r>
                        <a:rPr lang="kk-KZ" sz="2000" baseline="0" dirty="0">
                          <a:latin typeface="Times New Roman" panose="02020603050405020304" pitchFamily="18" charset="0"/>
                          <a:cs typeface="Times New Roman" panose="02020603050405020304" pitchFamily="18" charset="0"/>
                        </a:rPr>
                        <a:t>сөйлей</a:t>
                      </a:r>
                      <a:r>
                        <a:rPr lang="en-US" sz="2000" baseline="0" dirty="0">
                          <a:latin typeface="Times New Roman" panose="02020603050405020304" pitchFamily="18" charset="0"/>
                          <a:cs typeface="Times New Roman" panose="02020603050405020304" pitchFamily="18" charset="0"/>
                        </a:rPr>
                        <a:t>-</a:t>
                      </a:r>
                      <a:r>
                        <a:rPr lang="ru-RU" sz="2000" baseline="0" dirty="0">
                          <a:latin typeface="Times New Roman" panose="02020603050405020304" pitchFamily="18" charset="0"/>
                          <a:cs typeface="Times New Roman" panose="02020603050405020304" pitchFamily="18" charset="0"/>
                        </a:rPr>
                        <a:t>сіз</a:t>
                      </a:r>
                      <a:endParaRPr lang="ru-RU" sz="2000" dirty="0">
                        <a:latin typeface="Times New Roman" panose="02020603050405020304" pitchFamily="18" charset="0"/>
                        <a:cs typeface="Times New Roman" panose="02020603050405020304" pitchFamily="18" charset="0"/>
                      </a:endParaRPr>
                    </a:p>
                  </a:txBody>
                  <a:tcPr/>
                </a:tc>
                <a:tc>
                  <a:txBody>
                    <a:bodyPr/>
                    <a:lstStyle/>
                    <a:p>
                      <a:r>
                        <a:rPr lang="kk-KZ" sz="2000" dirty="0">
                          <a:latin typeface="Times New Roman" panose="02020603050405020304" pitchFamily="18" charset="0"/>
                          <a:cs typeface="Times New Roman" panose="02020603050405020304" pitchFamily="18" charset="0"/>
                        </a:rPr>
                        <a:t>барып-сың</a:t>
                      </a:r>
                    </a:p>
                    <a:p>
                      <a:r>
                        <a:rPr lang="kk-KZ" sz="2000" dirty="0">
                          <a:latin typeface="Times New Roman" panose="02020603050405020304" pitchFamily="18" charset="0"/>
                          <a:cs typeface="Times New Roman" panose="02020603050405020304" pitchFamily="18" charset="0"/>
                        </a:rPr>
                        <a:t>барып-сыз</a:t>
                      </a:r>
                      <a:endParaRPr lang="ru-RU" sz="2000" dirty="0">
                        <a:latin typeface="Times New Roman" panose="02020603050405020304" pitchFamily="18" charset="0"/>
                        <a:cs typeface="Times New Roman" panose="02020603050405020304" pitchFamily="18" charset="0"/>
                      </a:endParaRPr>
                    </a:p>
                  </a:txBody>
                  <a:tcPr/>
                </a:tc>
                <a:tc>
                  <a:txBody>
                    <a:bodyPr/>
                    <a:lstStyle/>
                    <a:p>
                      <a:r>
                        <a:rPr lang="kk-KZ" sz="2000" dirty="0">
                          <a:latin typeface="Times New Roman" panose="02020603050405020304" pitchFamily="18" charset="0"/>
                          <a:cs typeface="Times New Roman" panose="02020603050405020304" pitchFamily="18" charset="0"/>
                        </a:rPr>
                        <a:t>келіп-сің</a:t>
                      </a:r>
                    </a:p>
                    <a:p>
                      <a:r>
                        <a:rPr lang="ru-RU" sz="2000" dirty="0">
                          <a:latin typeface="Times New Roman" panose="02020603050405020304" pitchFamily="18" charset="0"/>
                          <a:cs typeface="Times New Roman" panose="02020603050405020304" pitchFamily="18" charset="0"/>
                        </a:rPr>
                        <a:t>келіп-сіз</a:t>
                      </a:r>
                    </a:p>
                  </a:txBody>
                  <a:tcPr/>
                </a:tc>
                <a:extLst>
                  <a:ext uri="{0D108BD9-81ED-4DB2-BD59-A6C34878D82A}">
                    <a16:rowId xmlns:a16="http://schemas.microsoft.com/office/drawing/2014/main" val="10001"/>
                  </a:ext>
                </a:extLst>
              </a:tr>
              <a:tr h="409518">
                <a:tc>
                  <a:txBody>
                    <a:bodyPr/>
                    <a:lstStyle/>
                    <a:p>
                      <a:r>
                        <a:rPr lang="en-US" sz="2000" dirty="0">
                          <a:latin typeface="Times New Roman" panose="02020603050405020304" pitchFamily="18" charset="0"/>
                          <a:cs typeface="Times New Roman" panose="02020603050405020304" pitchFamily="18" charset="0"/>
                        </a:rPr>
                        <a:t>III</a:t>
                      </a:r>
                      <a:r>
                        <a:rPr lang="kk-KZ" sz="2000" dirty="0">
                          <a:latin typeface="Times New Roman" panose="02020603050405020304" pitchFamily="18" charset="0"/>
                          <a:cs typeface="Times New Roman" panose="02020603050405020304" pitchFamily="18" charset="0"/>
                        </a:rPr>
                        <a:t> жақ </a:t>
                      </a:r>
                      <a:r>
                        <a:rPr lang="ru-RU" sz="2000" dirty="0">
                          <a:latin typeface="Times New Roman" panose="02020603050405020304" pitchFamily="18" charset="0"/>
                          <a:cs typeface="Times New Roman" panose="02020603050405020304" pitchFamily="18" charset="0"/>
                        </a:rPr>
                        <a:t>(ол)</a:t>
                      </a:r>
                      <a:endParaRPr lang="kk-KZ" sz="2000" dirty="0">
                        <a:latin typeface="Times New Roman" panose="02020603050405020304" pitchFamily="18" charset="0"/>
                        <a:cs typeface="Times New Roman" panose="02020603050405020304" pitchFamily="18" charset="0"/>
                      </a:endParaRPr>
                    </a:p>
                  </a:txBody>
                  <a:tcPr/>
                </a:tc>
                <a:tc>
                  <a:txBody>
                    <a:bodyPr/>
                    <a:lstStyle/>
                    <a:p>
                      <a:r>
                        <a:rPr lang="kk-KZ" sz="2000" dirty="0">
                          <a:latin typeface="Times New Roman" panose="02020603050405020304" pitchFamily="18" charset="0"/>
                          <a:cs typeface="Times New Roman" panose="02020603050405020304" pitchFamily="18" charset="0"/>
                        </a:rPr>
                        <a:t>жаза</a:t>
                      </a:r>
                      <a:r>
                        <a:rPr lang="en-US" sz="2000" dirty="0">
                          <a:latin typeface="Times New Roman" panose="02020603050405020304" pitchFamily="18" charset="0"/>
                          <a:cs typeface="Times New Roman" panose="02020603050405020304" pitchFamily="18" charset="0"/>
                        </a:rPr>
                        <a:t>-</a:t>
                      </a:r>
                      <a:r>
                        <a:rPr lang="kk-KZ" sz="2000" dirty="0">
                          <a:latin typeface="Times New Roman" panose="02020603050405020304" pitchFamily="18" charset="0"/>
                          <a:cs typeface="Times New Roman" panose="02020603050405020304" pitchFamily="18" charset="0"/>
                        </a:rPr>
                        <a:t>ды</a:t>
                      </a:r>
                      <a:endParaRPr lang="ru-RU" sz="2000" dirty="0">
                        <a:latin typeface="Times New Roman" panose="02020603050405020304" pitchFamily="18" charset="0"/>
                        <a:cs typeface="Times New Roman" panose="02020603050405020304" pitchFamily="18" charset="0"/>
                      </a:endParaRPr>
                    </a:p>
                  </a:txBody>
                  <a:tcPr/>
                </a:tc>
                <a:tc>
                  <a:txBody>
                    <a:bodyPr/>
                    <a:lstStyle/>
                    <a:p>
                      <a:r>
                        <a:rPr lang="kk-KZ" sz="2000" dirty="0">
                          <a:latin typeface="Times New Roman" panose="02020603050405020304" pitchFamily="18" charset="0"/>
                          <a:cs typeface="Times New Roman" panose="02020603050405020304" pitchFamily="18" charset="0"/>
                        </a:rPr>
                        <a:t>сөйлей</a:t>
                      </a:r>
                      <a:r>
                        <a:rPr lang="en-US" sz="2000" baseline="0" dirty="0">
                          <a:latin typeface="Times New Roman" panose="02020603050405020304" pitchFamily="18" charset="0"/>
                          <a:cs typeface="Times New Roman" panose="02020603050405020304" pitchFamily="18" charset="0"/>
                        </a:rPr>
                        <a:t>-</a:t>
                      </a:r>
                      <a:r>
                        <a:rPr lang="ru-RU" sz="2000" baseline="0" dirty="0">
                          <a:latin typeface="Times New Roman" panose="02020603050405020304" pitchFamily="18" charset="0"/>
                          <a:cs typeface="Times New Roman" panose="02020603050405020304" pitchFamily="18" charset="0"/>
                        </a:rPr>
                        <a:t>ді</a:t>
                      </a:r>
                      <a:endParaRPr lang="ru-RU" sz="2000" dirty="0">
                        <a:latin typeface="Times New Roman" panose="02020603050405020304" pitchFamily="18" charset="0"/>
                        <a:cs typeface="Times New Roman" panose="02020603050405020304" pitchFamily="18" charset="0"/>
                      </a:endParaRPr>
                    </a:p>
                  </a:txBody>
                  <a:tcPr/>
                </a:tc>
                <a:tc>
                  <a:txBody>
                    <a:bodyPr/>
                    <a:lstStyle/>
                    <a:p>
                      <a:r>
                        <a:rPr lang="kk-KZ" sz="2000" dirty="0">
                          <a:latin typeface="Times New Roman" panose="02020603050405020304" pitchFamily="18" charset="0"/>
                          <a:cs typeface="Times New Roman" panose="02020603050405020304" pitchFamily="18" charset="0"/>
                        </a:rPr>
                        <a:t>барып-ты</a:t>
                      </a:r>
                      <a:endParaRPr lang="ru-RU" sz="2000" dirty="0">
                        <a:latin typeface="Times New Roman" panose="02020603050405020304" pitchFamily="18" charset="0"/>
                        <a:cs typeface="Times New Roman" panose="02020603050405020304" pitchFamily="18" charset="0"/>
                      </a:endParaRPr>
                    </a:p>
                  </a:txBody>
                  <a:tcPr/>
                </a:tc>
                <a:tc>
                  <a:txBody>
                    <a:bodyPr/>
                    <a:lstStyle/>
                    <a:p>
                      <a:r>
                        <a:rPr lang="kk-KZ" sz="2000" dirty="0">
                          <a:latin typeface="Times New Roman" panose="02020603050405020304" pitchFamily="18" charset="0"/>
                          <a:cs typeface="Times New Roman" panose="02020603050405020304" pitchFamily="18" charset="0"/>
                        </a:rPr>
                        <a:t>келіп</a:t>
                      </a:r>
                      <a:r>
                        <a:rPr lang="ru-RU" sz="2000" dirty="0">
                          <a:latin typeface="Times New Roman" panose="02020603050405020304" pitchFamily="18" charset="0"/>
                          <a:cs typeface="Times New Roman" panose="02020603050405020304" pitchFamily="18" charset="0"/>
                        </a:rPr>
                        <a:t>-</a:t>
                      </a:r>
                      <a:r>
                        <a:rPr lang="kk-KZ" sz="2000" dirty="0">
                          <a:latin typeface="Times New Roman" panose="02020603050405020304" pitchFamily="18" charset="0"/>
                          <a:cs typeface="Times New Roman" panose="02020603050405020304" pitchFamily="18" charset="0"/>
                        </a:rPr>
                        <a:t>ті</a:t>
                      </a:r>
                      <a:endParaRPr lang="ru-RU"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bl>
          </a:graphicData>
        </a:graphic>
      </p:graphicFrame>
      <p:graphicFrame>
        <p:nvGraphicFramePr>
          <p:cNvPr id="5" name="Таблица 4"/>
          <p:cNvGraphicFramePr>
            <a:graphicFrameLocks noGrp="1"/>
          </p:cNvGraphicFramePr>
          <p:nvPr/>
        </p:nvGraphicFramePr>
        <p:xfrm>
          <a:off x="395288" y="4095750"/>
          <a:ext cx="8280400" cy="1827213"/>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656184">
                  <a:extLst>
                    <a:ext uri="{9D8B030D-6E8A-4147-A177-3AD203B41FA5}">
                      <a16:colId xmlns:a16="http://schemas.microsoft.com/office/drawing/2014/main" val="20004"/>
                    </a:ext>
                  </a:extLst>
                </a:gridCol>
              </a:tblGrid>
              <a:tr h="409263">
                <a:tc>
                  <a:txBody>
                    <a:bodyPr/>
                    <a:lstStyle/>
                    <a:p>
                      <a:r>
                        <a:rPr lang="en-US" sz="1800" b="0" i="0" dirty="0">
                          <a:latin typeface="Times New Roman" panose="02020603050405020304" pitchFamily="18" charset="0"/>
                          <a:cs typeface="Times New Roman" panose="02020603050405020304" pitchFamily="18" charset="0"/>
                        </a:rPr>
                        <a:t>I </a:t>
                      </a:r>
                      <a:r>
                        <a:rPr lang="kk-KZ" sz="1800" b="0" i="0" dirty="0">
                          <a:latin typeface="Times New Roman" panose="02020603050405020304" pitchFamily="18" charset="0"/>
                          <a:cs typeface="Times New Roman" panose="02020603050405020304" pitchFamily="18" charset="0"/>
                        </a:rPr>
                        <a:t>жақ </a:t>
                      </a:r>
                      <a:r>
                        <a:rPr lang="ru-RU" sz="1800" b="0" i="0" dirty="0">
                          <a:latin typeface="Times New Roman" panose="02020603050405020304" pitchFamily="18" charset="0"/>
                          <a:cs typeface="Times New Roman" panose="02020603050405020304" pitchFamily="18" charset="0"/>
                        </a:rPr>
                        <a:t>(біз)</a:t>
                      </a:r>
                    </a:p>
                  </a:txBody>
                  <a:tcPr/>
                </a:tc>
                <a:tc>
                  <a:txBody>
                    <a:bodyPr/>
                    <a:lstStyle/>
                    <a:p>
                      <a:r>
                        <a:rPr lang="ru-RU" sz="1800" dirty="0">
                          <a:latin typeface="Times New Roman" panose="02020603050405020304" pitchFamily="18" charset="0"/>
                          <a:cs typeface="Times New Roman" panose="02020603050405020304" pitchFamily="18" charset="0"/>
                        </a:rPr>
                        <a:t>жаза-мыз</a:t>
                      </a:r>
                    </a:p>
                  </a:txBody>
                  <a:tcPr/>
                </a:tc>
                <a:tc>
                  <a:txBody>
                    <a:bodyPr/>
                    <a:lstStyle/>
                    <a:p>
                      <a:r>
                        <a:rPr lang="ru-RU" sz="1800" dirty="0">
                          <a:latin typeface="Times New Roman" panose="02020603050405020304" pitchFamily="18" charset="0"/>
                          <a:cs typeface="Times New Roman" panose="02020603050405020304" pitchFamily="18" charset="0"/>
                        </a:rPr>
                        <a:t>сөйлей-міз</a:t>
                      </a:r>
                    </a:p>
                  </a:txBody>
                  <a:tcPr/>
                </a:tc>
                <a:tc>
                  <a:txBody>
                    <a:bodyPr/>
                    <a:lstStyle/>
                    <a:p>
                      <a:r>
                        <a:rPr lang="ru-RU" sz="1800" dirty="0">
                          <a:latin typeface="Times New Roman" panose="02020603050405020304" pitchFamily="18" charset="0"/>
                          <a:cs typeface="Times New Roman" panose="02020603050405020304" pitchFamily="18" charset="0"/>
                        </a:rPr>
                        <a:t>барып-пыз</a:t>
                      </a:r>
                    </a:p>
                  </a:txBody>
                  <a:tcPr/>
                </a:tc>
                <a:tc>
                  <a:txBody>
                    <a:bodyPr/>
                    <a:lstStyle/>
                    <a:p>
                      <a:r>
                        <a:rPr lang="ru-RU" sz="1800" dirty="0">
                          <a:latin typeface="Times New Roman" panose="02020603050405020304" pitchFamily="18" charset="0"/>
                          <a:cs typeface="Times New Roman" panose="02020603050405020304" pitchFamily="18" charset="0"/>
                        </a:rPr>
                        <a:t>келіп-піз</a:t>
                      </a:r>
                    </a:p>
                  </a:txBody>
                  <a:tcPr/>
                </a:tc>
                <a:extLst>
                  <a:ext uri="{0D108BD9-81ED-4DB2-BD59-A6C34878D82A}">
                    <a16:rowId xmlns:a16="http://schemas.microsoft.com/office/drawing/2014/main" val="10000"/>
                  </a:ext>
                </a:extLst>
              </a:tr>
              <a:tr h="1009144">
                <a:tc>
                  <a:txBody>
                    <a:bodyPr/>
                    <a:lstStyle/>
                    <a:p>
                      <a:r>
                        <a:rPr lang="en-US" sz="1800" dirty="0">
                          <a:latin typeface="Times New Roman" panose="02020603050405020304" pitchFamily="18" charset="0"/>
                          <a:cs typeface="Times New Roman" panose="02020603050405020304" pitchFamily="18" charset="0"/>
                        </a:rPr>
                        <a:t>I</a:t>
                      </a:r>
                      <a:r>
                        <a:rPr lang="en-US" sz="1800" baseline="0" dirty="0">
                          <a:latin typeface="Times New Roman" panose="02020603050405020304" pitchFamily="18" charset="0"/>
                          <a:cs typeface="Times New Roman" panose="02020603050405020304" pitchFamily="18" charset="0"/>
                        </a:rPr>
                        <a:t>I </a:t>
                      </a:r>
                      <a:r>
                        <a:rPr lang="kk-KZ" sz="1800" dirty="0">
                          <a:latin typeface="Times New Roman" panose="02020603050405020304" pitchFamily="18" charset="0"/>
                          <a:cs typeface="Times New Roman" panose="02020603050405020304" pitchFamily="18" charset="0"/>
                        </a:rPr>
                        <a:t>жақ</a:t>
                      </a:r>
                    </a:p>
                    <a:p>
                      <a:r>
                        <a:rPr lang="en-US" sz="1800" dirty="0">
                          <a:latin typeface="Times New Roman" panose="02020603050405020304" pitchFamily="18" charset="0"/>
                          <a:cs typeface="Times New Roman" panose="02020603050405020304" pitchFamily="18" charset="0"/>
                        </a:rPr>
                        <a:t>        </a:t>
                      </a:r>
                      <a:r>
                        <a:rPr lang="kk-KZ" sz="1800" dirty="0">
                          <a:latin typeface="Times New Roman" panose="02020603050405020304" pitchFamily="18" charset="0"/>
                          <a:cs typeface="Times New Roman" panose="02020603050405020304" pitchFamily="18" charset="0"/>
                        </a:rPr>
                        <a:t>(сендер)</a:t>
                      </a:r>
                    </a:p>
                    <a:p>
                      <a:r>
                        <a:rPr lang="kk-KZ" sz="1800" dirty="0">
                          <a:latin typeface="Times New Roman" panose="02020603050405020304" pitchFamily="18" charset="0"/>
                          <a:cs typeface="Times New Roman" panose="02020603050405020304" pitchFamily="18" charset="0"/>
                        </a:rPr>
                        <a:t>        </a:t>
                      </a:r>
                      <a:r>
                        <a:rPr lang="en-US" sz="1800" baseline="0" dirty="0">
                          <a:latin typeface="Times New Roman" panose="02020603050405020304" pitchFamily="18" charset="0"/>
                          <a:cs typeface="Times New Roman" panose="02020603050405020304" pitchFamily="18" charset="0"/>
                        </a:rPr>
                        <a:t> </a:t>
                      </a:r>
                      <a:r>
                        <a:rPr lang="kk-KZ" sz="1800" dirty="0">
                          <a:latin typeface="Times New Roman" panose="02020603050405020304" pitchFamily="18" charset="0"/>
                          <a:cs typeface="Times New Roman" panose="02020603050405020304" pitchFamily="18" charset="0"/>
                        </a:rPr>
                        <a:t>(сіздер)</a:t>
                      </a:r>
                      <a:endParaRPr lang="ru-RU" sz="1800" dirty="0">
                        <a:latin typeface="Times New Roman" panose="02020603050405020304" pitchFamily="18" charset="0"/>
                        <a:cs typeface="Times New Roman" panose="02020603050405020304" pitchFamily="18" charset="0"/>
                      </a:endParaRPr>
                    </a:p>
                  </a:txBody>
                  <a:tcPr/>
                </a:tc>
                <a:tc>
                  <a:txBody>
                    <a:bodyPr/>
                    <a:lstStyle/>
                    <a:p>
                      <a:r>
                        <a:rPr lang="ru-RU" sz="1800" dirty="0">
                          <a:latin typeface="Times New Roman" panose="02020603050405020304" pitchFamily="18" charset="0"/>
                          <a:cs typeface="Times New Roman" panose="02020603050405020304" pitchFamily="18" charset="0"/>
                        </a:rPr>
                        <a:t>жаза-сыңдар</a:t>
                      </a:r>
                    </a:p>
                    <a:p>
                      <a:r>
                        <a:rPr lang="ru-RU" sz="1800" dirty="0">
                          <a:latin typeface="Times New Roman" panose="02020603050405020304" pitchFamily="18" charset="0"/>
                          <a:cs typeface="Times New Roman" panose="02020603050405020304" pitchFamily="18" charset="0"/>
                        </a:rPr>
                        <a:t>жаза-сыздар</a:t>
                      </a:r>
                    </a:p>
                  </a:txBody>
                  <a:tcPr/>
                </a:tc>
                <a:tc>
                  <a:txBody>
                    <a:bodyPr/>
                    <a:lstStyle/>
                    <a:p>
                      <a:r>
                        <a:rPr lang="ru-RU" sz="1800" dirty="0">
                          <a:latin typeface="Times New Roman" panose="02020603050405020304" pitchFamily="18" charset="0"/>
                          <a:cs typeface="Times New Roman" panose="02020603050405020304" pitchFamily="18" charset="0"/>
                        </a:rPr>
                        <a:t>сөйлей-сіңдер</a:t>
                      </a:r>
                    </a:p>
                    <a:p>
                      <a:r>
                        <a:rPr lang="ru-RU" sz="1800" dirty="0">
                          <a:latin typeface="Times New Roman" panose="02020603050405020304" pitchFamily="18" charset="0"/>
                          <a:cs typeface="Times New Roman" panose="02020603050405020304" pitchFamily="18" charset="0"/>
                        </a:rPr>
                        <a:t>сөйлей-сіздер</a:t>
                      </a:r>
                    </a:p>
                  </a:txBody>
                  <a:tcPr/>
                </a:tc>
                <a:tc>
                  <a:txBody>
                    <a:bodyPr/>
                    <a:lstStyle/>
                    <a:p>
                      <a:r>
                        <a:rPr lang="ru-RU" sz="1800" dirty="0">
                          <a:latin typeface="Times New Roman" panose="02020603050405020304" pitchFamily="18" charset="0"/>
                          <a:cs typeface="Times New Roman" panose="02020603050405020304" pitchFamily="18" charset="0"/>
                        </a:rPr>
                        <a:t>барып-сыңдар</a:t>
                      </a:r>
                    </a:p>
                    <a:p>
                      <a:r>
                        <a:rPr lang="ru-RU" sz="1800" dirty="0">
                          <a:latin typeface="Times New Roman" panose="02020603050405020304" pitchFamily="18" charset="0"/>
                          <a:cs typeface="Times New Roman" panose="02020603050405020304" pitchFamily="18" charset="0"/>
                        </a:rPr>
                        <a:t>барып-сыздар</a:t>
                      </a:r>
                    </a:p>
                  </a:txBody>
                  <a:tcPr/>
                </a:tc>
                <a:tc>
                  <a:txBody>
                    <a:bodyPr/>
                    <a:lstStyle/>
                    <a:p>
                      <a:r>
                        <a:rPr lang="ru-RU" sz="1800" dirty="0">
                          <a:latin typeface="Times New Roman" panose="02020603050405020304" pitchFamily="18" charset="0"/>
                          <a:cs typeface="Times New Roman" panose="02020603050405020304" pitchFamily="18" charset="0"/>
                        </a:rPr>
                        <a:t>келіп-сіңдер</a:t>
                      </a:r>
                    </a:p>
                    <a:p>
                      <a:r>
                        <a:rPr lang="ru-RU" sz="1800" dirty="0">
                          <a:latin typeface="Times New Roman" panose="02020603050405020304" pitchFamily="18" charset="0"/>
                          <a:cs typeface="Times New Roman" panose="02020603050405020304" pitchFamily="18" charset="0"/>
                        </a:rPr>
                        <a:t>келіп-сіздер</a:t>
                      </a:r>
                    </a:p>
                  </a:txBody>
                  <a:tcPr/>
                </a:tc>
                <a:extLst>
                  <a:ext uri="{0D108BD9-81ED-4DB2-BD59-A6C34878D82A}">
                    <a16:rowId xmlns:a16="http://schemas.microsoft.com/office/drawing/2014/main" val="10001"/>
                  </a:ext>
                </a:extLst>
              </a:tr>
              <a:tr h="409263">
                <a:tc>
                  <a:txBody>
                    <a:bodyPr/>
                    <a:lstStyle/>
                    <a:p>
                      <a:r>
                        <a:rPr lang="en-US" sz="1800" dirty="0">
                          <a:latin typeface="Times New Roman" panose="02020603050405020304" pitchFamily="18" charset="0"/>
                          <a:cs typeface="Times New Roman" panose="02020603050405020304" pitchFamily="18" charset="0"/>
                        </a:rPr>
                        <a:t>III</a:t>
                      </a:r>
                      <a:r>
                        <a:rPr lang="kk-KZ" sz="1800" dirty="0">
                          <a:latin typeface="Times New Roman" panose="02020603050405020304" pitchFamily="18" charset="0"/>
                          <a:cs typeface="Times New Roman" panose="02020603050405020304" pitchFamily="18" charset="0"/>
                        </a:rPr>
                        <a:t> жақ (олар)</a:t>
                      </a:r>
                      <a:endParaRPr lang="ru-RU" sz="1800" dirty="0">
                        <a:latin typeface="Times New Roman" panose="02020603050405020304" pitchFamily="18" charset="0"/>
                        <a:cs typeface="Times New Roman" panose="02020603050405020304" pitchFamily="18" charset="0"/>
                      </a:endParaRPr>
                    </a:p>
                  </a:txBody>
                  <a:tcPr/>
                </a:tc>
                <a:tc>
                  <a:txBody>
                    <a:bodyPr/>
                    <a:lstStyle/>
                    <a:p>
                      <a:r>
                        <a:rPr lang="ru-RU" sz="1800" dirty="0">
                          <a:latin typeface="Times New Roman" panose="02020603050405020304" pitchFamily="18" charset="0"/>
                          <a:cs typeface="Times New Roman" panose="02020603050405020304" pitchFamily="18" charset="0"/>
                        </a:rPr>
                        <a:t>жаза-ды</a:t>
                      </a:r>
                    </a:p>
                  </a:txBody>
                  <a:tcPr/>
                </a:tc>
                <a:tc>
                  <a:txBody>
                    <a:bodyPr/>
                    <a:lstStyle/>
                    <a:p>
                      <a:r>
                        <a:rPr lang="ru-RU" sz="1800" dirty="0">
                          <a:latin typeface="Times New Roman" panose="02020603050405020304" pitchFamily="18" charset="0"/>
                          <a:cs typeface="Times New Roman" panose="02020603050405020304" pitchFamily="18" charset="0"/>
                        </a:rPr>
                        <a:t>сөйлей-ді</a:t>
                      </a:r>
                    </a:p>
                  </a:txBody>
                  <a:tcPr/>
                </a:tc>
                <a:tc>
                  <a:txBody>
                    <a:bodyPr/>
                    <a:lstStyle/>
                    <a:p>
                      <a:r>
                        <a:rPr lang="ru-RU" sz="1800" dirty="0">
                          <a:latin typeface="Times New Roman" panose="02020603050405020304" pitchFamily="18" charset="0"/>
                          <a:cs typeface="Times New Roman" panose="02020603050405020304" pitchFamily="18" charset="0"/>
                        </a:rPr>
                        <a:t>барып-ты</a:t>
                      </a:r>
                    </a:p>
                  </a:txBody>
                  <a:tcPr/>
                </a:tc>
                <a:tc>
                  <a:txBody>
                    <a:bodyPr/>
                    <a:lstStyle/>
                    <a:p>
                      <a:r>
                        <a:rPr lang="ru-RU" sz="1800" dirty="0">
                          <a:latin typeface="Times New Roman" panose="02020603050405020304" pitchFamily="18" charset="0"/>
                          <a:cs typeface="Times New Roman" panose="02020603050405020304" pitchFamily="18" charset="0"/>
                        </a:rPr>
                        <a:t>келіп-ті</a:t>
                      </a:r>
                    </a:p>
                  </a:txBody>
                  <a:tcPr/>
                </a:tc>
                <a:extLst>
                  <a:ext uri="{0D108BD9-81ED-4DB2-BD59-A6C34878D82A}">
                    <a16:rowId xmlns:a16="http://schemas.microsoft.com/office/drawing/2014/main" val="10002"/>
                  </a:ext>
                </a:extLst>
              </a:tr>
            </a:tbl>
          </a:graphicData>
        </a:graphic>
      </p:graphicFrame>
      <p:sp>
        <p:nvSpPr>
          <p:cNvPr id="6" name="TextBox 5"/>
          <p:cNvSpPr txBox="1"/>
          <p:nvPr/>
        </p:nvSpPr>
        <p:spPr>
          <a:xfrm>
            <a:off x="684213" y="836613"/>
            <a:ext cx="1655762" cy="522287"/>
          </a:xfrm>
          <a:prstGeom prst="rect">
            <a:avLst/>
          </a:prstGeom>
          <a:noFill/>
        </p:spPr>
        <p:txBody>
          <a:bodyPr>
            <a:spAutoFit/>
          </a:bodyPr>
          <a:lstStyle/>
          <a:p>
            <a:pPr fontAlgn="auto">
              <a:spcBef>
                <a:spcPts val="0"/>
              </a:spcBef>
              <a:spcAft>
                <a:spcPts val="0"/>
              </a:spcAft>
              <a:defRPr/>
            </a:pPr>
            <a:r>
              <a:rPr lang="kk-KZ" sz="2800" b="1" dirty="0">
                <a:solidFill>
                  <a:srgbClr val="FF0000"/>
                </a:solidFill>
                <a:effectLst>
                  <a:outerShdw blurRad="38100" dist="38100" dir="2700000" algn="tl">
                    <a:srgbClr val="000000">
                      <a:alpha val="43137"/>
                    </a:srgbClr>
                  </a:outerShdw>
                </a:effectLst>
                <a:latin typeface="+mn-lt"/>
                <a:cs typeface="+mn-cs"/>
              </a:rPr>
              <a:t>Жекеше</a:t>
            </a:r>
            <a:endParaRPr lang="ru-RU" sz="2800" b="1" dirty="0">
              <a:solidFill>
                <a:srgbClr val="FF0000"/>
              </a:solidFill>
              <a:effectLst>
                <a:outerShdw blurRad="38100" dist="38100" dir="2700000" algn="tl">
                  <a:srgbClr val="000000">
                    <a:alpha val="43137"/>
                  </a:srgbClr>
                </a:outerShdw>
              </a:effectLst>
              <a:latin typeface="+mn-lt"/>
              <a:cs typeface="+mn-cs"/>
            </a:endParaRPr>
          </a:p>
        </p:txBody>
      </p:sp>
      <p:sp>
        <p:nvSpPr>
          <p:cNvPr id="7" name="TextBox 6"/>
          <p:cNvSpPr txBox="1"/>
          <p:nvPr/>
        </p:nvSpPr>
        <p:spPr>
          <a:xfrm>
            <a:off x="755650" y="3573463"/>
            <a:ext cx="1368425" cy="522287"/>
          </a:xfrm>
          <a:prstGeom prst="rect">
            <a:avLst/>
          </a:prstGeom>
          <a:noFill/>
        </p:spPr>
        <p:txBody>
          <a:bodyPr>
            <a:spAutoFit/>
          </a:bodyPr>
          <a:lstStyle/>
          <a:p>
            <a:pPr fontAlgn="auto">
              <a:spcBef>
                <a:spcPts val="0"/>
              </a:spcBef>
              <a:spcAft>
                <a:spcPts val="0"/>
              </a:spcAft>
              <a:defRPr/>
            </a:pPr>
            <a:r>
              <a:rPr lang="kk-KZ" sz="2800" b="1" dirty="0">
                <a:solidFill>
                  <a:srgbClr val="FF0000"/>
                </a:solidFill>
                <a:effectLst>
                  <a:outerShdw blurRad="38100" dist="38100" dir="2700000" algn="tl">
                    <a:srgbClr val="000000">
                      <a:alpha val="43137"/>
                    </a:srgbClr>
                  </a:outerShdw>
                </a:effectLst>
                <a:latin typeface="+mn-lt"/>
                <a:cs typeface="+mn-cs"/>
              </a:rPr>
              <a:t>Көпше</a:t>
            </a:r>
            <a:endParaRPr lang="ru-RU" sz="2800" b="1" dirty="0">
              <a:solidFill>
                <a:srgbClr val="FF0000"/>
              </a:solidFill>
              <a:effectLst>
                <a:outerShdw blurRad="38100" dist="38100" dir="2700000" algn="tl">
                  <a:srgbClr val="000000">
                    <a:alpha val="43137"/>
                  </a:srgbClr>
                </a:outerShdw>
              </a:effectLst>
              <a:latin typeface="+mn-lt"/>
              <a:cs typeface="+mn-cs"/>
            </a:endParaRPr>
          </a:p>
        </p:txBody>
      </p:sp>
    </p:spTree>
  </p:cSld>
  <p:clrMapOvr>
    <a:masterClrMapping/>
  </p:clrMapOvr>
  <p:transition spd="slow">
    <p:split orient="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188913"/>
            <a:ext cx="8229600" cy="1584325"/>
          </a:xfrm>
        </p:spPr>
        <p:txBody>
          <a:bodyPr/>
          <a:lstStyle/>
          <a:p>
            <a:pPr marL="0" indent="0" algn="l" eaLnBrk="1" fontAlgn="auto" hangingPunct="1">
              <a:spcAft>
                <a:spcPts val="0"/>
              </a:spcAft>
              <a:buClr>
                <a:schemeClr val="accent6">
                  <a:lumMod val="75000"/>
                </a:schemeClr>
              </a:buClr>
              <a:buFont typeface="Georgia" pitchFamily="18" charset="0"/>
              <a:buNone/>
              <a:defRPr/>
            </a:pPr>
            <a:r>
              <a:rPr lang="ru-RU" sz="2400" dirty="0">
                <a:solidFill>
                  <a:srgbClr val="FF0000"/>
                </a:solidFill>
                <a:effectLst>
                  <a:outerShdw blurRad="38100" dist="38100" dir="2700000" algn="tl">
                    <a:srgbClr val="000000">
                      <a:alpha val="43137"/>
                    </a:srgbClr>
                  </a:outerShdw>
                </a:effectLst>
                <a:cs typeface="Times New Roman" panose="02020603050405020304" pitchFamily="18" charset="0"/>
              </a:rPr>
              <a:t>2 – тапсырма</a:t>
            </a:r>
            <a:r>
              <a:rPr lang="kk-KZ" sz="2400" dirty="0">
                <a:solidFill>
                  <a:srgbClr val="FF0000"/>
                </a:solidFill>
                <a:effectLst>
                  <a:outerShdw blurRad="38100" dist="38100" dir="2700000" algn="tl">
                    <a:srgbClr val="000000">
                      <a:alpha val="43137"/>
                    </a:srgbClr>
                  </a:outerShdw>
                </a:effectLst>
                <a:cs typeface="Times New Roman" panose="02020603050405020304" pitchFamily="18" charset="0"/>
              </a:rPr>
              <a:t>. Берілген мақал-мәтелдердің жалғасын тауып, сәйкес көсемше жұрнақтарын қойып жазыңдар. Мақал-мәтелдердің ұйқасына мән беріңдер.</a:t>
            </a:r>
            <a:endParaRPr lang="ru-RU" sz="2400" dirty="0">
              <a:solidFill>
                <a:srgbClr val="FF0000"/>
              </a:solidFill>
              <a:effectLst>
                <a:outerShdw blurRad="38100" dist="38100" dir="2700000" algn="tl">
                  <a:srgbClr val="000000">
                    <a:alpha val="43137"/>
                  </a:srgbClr>
                </a:outerShdw>
              </a:effectLst>
              <a:cs typeface="Times New Roman" panose="02020603050405020304" pitchFamily="18" charset="0"/>
            </a:endParaRPr>
          </a:p>
        </p:txBody>
      </p:sp>
      <p:sp>
        <p:nvSpPr>
          <p:cNvPr id="3" name="Объект 2"/>
          <p:cNvSpPr>
            <a:spLocks noGrp="1"/>
          </p:cNvSpPr>
          <p:nvPr>
            <p:ph sz="quarter" idx="13"/>
          </p:nvPr>
        </p:nvSpPr>
        <p:spPr>
          <a:xfrm>
            <a:off x="395288" y="1700213"/>
            <a:ext cx="8229600" cy="4681537"/>
          </a:xfrm>
        </p:spPr>
        <p:txBody>
          <a:bodyPr>
            <a:normAutofit/>
          </a:bodyPr>
          <a:lstStyle/>
          <a:p>
            <a:pPr marL="650875" indent="-514350" eaLnBrk="1" hangingPunct="1">
              <a:lnSpc>
                <a:spcPct val="60000"/>
              </a:lnSpc>
              <a:buFont typeface="Book Antiqua" pitchFamily="18" charset="0"/>
              <a:buAutoNum type="arabicPeriod"/>
            </a:pPr>
            <a:endParaRPr lang="kk-KZ">
              <a:cs typeface="Times New Roman" pitchFamily="18" charset="0"/>
            </a:endParaRPr>
          </a:p>
          <a:p>
            <a:pPr marL="650875" indent="-514350" eaLnBrk="1" hangingPunct="1">
              <a:lnSpc>
                <a:spcPct val="60000"/>
              </a:lnSpc>
              <a:buFont typeface="Wingdings 2" pitchFamily="18" charset="2"/>
              <a:buNone/>
            </a:pPr>
            <a:r>
              <a:rPr lang="ru-RU">
                <a:latin typeface="Times New Roman" pitchFamily="18" charset="0"/>
                <a:cs typeface="Times New Roman" pitchFamily="18" charset="0"/>
              </a:rPr>
              <a:t>1. </a:t>
            </a:r>
            <a:r>
              <a:rPr lang="kk-KZ">
                <a:latin typeface="Times New Roman" pitchFamily="18" charset="0"/>
                <a:cs typeface="Times New Roman" pitchFamily="18" charset="0"/>
              </a:rPr>
              <a:t>Ақты қара демеңіз,</a:t>
            </a:r>
          </a:p>
          <a:p>
            <a:pPr marL="650875" indent="-514350" eaLnBrk="1" hangingPunct="1">
              <a:lnSpc>
                <a:spcPct val="60000"/>
              </a:lnSpc>
              <a:buFont typeface="Wingdings 2" pitchFamily="18" charset="2"/>
              <a:buNone/>
            </a:pPr>
            <a:r>
              <a:rPr lang="kk-KZ">
                <a:latin typeface="Times New Roman" pitchFamily="18" charset="0"/>
                <a:cs typeface="Times New Roman" pitchFamily="18" charset="0"/>
              </a:rPr>
              <a:t>    Кәріптің ақын ... .</a:t>
            </a:r>
          </a:p>
          <a:p>
            <a:pPr marL="650875" indent="-514350" eaLnBrk="1" hangingPunct="1">
              <a:lnSpc>
                <a:spcPct val="60000"/>
              </a:lnSpc>
              <a:buFont typeface="Wingdings 2" pitchFamily="18" charset="2"/>
              <a:buNone/>
            </a:pPr>
            <a:r>
              <a:rPr lang="kk-KZ">
                <a:latin typeface="Times New Roman" pitchFamily="18" charset="0"/>
                <a:cs typeface="Times New Roman" pitchFamily="18" charset="0"/>
              </a:rPr>
              <a:t>2. Ақылды адам ... ,</a:t>
            </a:r>
          </a:p>
          <a:p>
            <a:pPr marL="650875" indent="-514350" eaLnBrk="1" hangingPunct="1">
              <a:lnSpc>
                <a:spcPct val="60000"/>
              </a:lnSpc>
              <a:buFont typeface="Wingdings 2" pitchFamily="18" charset="2"/>
              <a:buNone/>
            </a:pPr>
            <a:r>
              <a:rPr lang="kk-KZ">
                <a:latin typeface="Times New Roman" pitchFamily="18" charset="0"/>
                <a:cs typeface="Times New Roman" pitchFamily="18" charset="0"/>
              </a:rPr>
              <a:t>    Қуатты адам сүрінбейді.</a:t>
            </a:r>
          </a:p>
          <a:p>
            <a:pPr marL="650875" indent="-514350" eaLnBrk="1" hangingPunct="1">
              <a:lnSpc>
                <a:spcPct val="60000"/>
              </a:lnSpc>
              <a:buFont typeface="Wingdings 2" pitchFamily="18" charset="2"/>
              <a:buNone/>
            </a:pPr>
            <a:r>
              <a:rPr lang="ru-RU">
                <a:latin typeface="Times New Roman" pitchFamily="18" charset="0"/>
                <a:cs typeface="Times New Roman" pitchFamily="18" charset="0"/>
              </a:rPr>
              <a:t>3. </a:t>
            </a:r>
            <a:r>
              <a:rPr lang="kk-KZ">
                <a:latin typeface="Times New Roman" pitchFamily="18" charset="0"/>
                <a:cs typeface="Times New Roman" pitchFamily="18" charset="0"/>
              </a:rPr>
              <a:t>Білім алып құрасын,</a:t>
            </a:r>
          </a:p>
          <a:p>
            <a:pPr marL="650875" indent="-514350" eaLnBrk="1" hangingPunct="1">
              <a:lnSpc>
                <a:spcPct val="60000"/>
              </a:lnSpc>
              <a:buFont typeface="Wingdings 2" pitchFamily="18" charset="2"/>
              <a:buNone/>
            </a:pPr>
            <a:r>
              <a:rPr lang="kk-KZ">
                <a:latin typeface="Times New Roman" pitchFamily="18" charset="0"/>
                <a:cs typeface="Times New Roman" pitchFamily="18" charset="0"/>
              </a:rPr>
              <a:t>    Еңбек етіп ... .</a:t>
            </a:r>
          </a:p>
          <a:p>
            <a:pPr marL="650875" indent="-514350" eaLnBrk="1" hangingPunct="1">
              <a:lnSpc>
                <a:spcPct val="60000"/>
              </a:lnSpc>
              <a:buFont typeface="Wingdings 2" pitchFamily="18" charset="2"/>
              <a:buNone/>
            </a:pPr>
            <a:r>
              <a:rPr lang="ru-RU">
                <a:latin typeface="Times New Roman" pitchFamily="18" charset="0"/>
                <a:cs typeface="Times New Roman" pitchFamily="18" charset="0"/>
              </a:rPr>
              <a:t>4. Тура сөйлейтін десем,</a:t>
            </a:r>
          </a:p>
          <a:p>
            <a:pPr marL="650875" indent="-514350" eaLnBrk="1" hangingPunct="1">
              <a:lnSpc>
                <a:spcPct val="60000"/>
              </a:lnSpc>
              <a:buFont typeface="Wingdings 2" pitchFamily="18" charset="2"/>
              <a:buNone/>
            </a:pPr>
            <a:r>
              <a:rPr lang="kk-KZ">
                <a:latin typeface="Times New Roman" pitchFamily="18" charset="0"/>
                <a:cs typeface="Times New Roman" pitchFamily="18" charset="0"/>
              </a:rPr>
              <a:t>    Туғаныма ... .</a:t>
            </a:r>
          </a:p>
          <a:p>
            <a:pPr marL="650875" indent="-514350" eaLnBrk="1" hangingPunct="1">
              <a:lnSpc>
                <a:spcPct val="60000"/>
              </a:lnSpc>
              <a:buFont typeface="Wingdings 2" pitchFamily="18" charset="2"/>
              <a:buNone/>
            </a:pPr>
            <a:endParaRPr lang="kk-KZ" b="1" i="1">
              <a:effectLst>
                <a:outerShdw blurRad="38100" dist="38100" dir="2700000" algn="tl">
                  <a:srgbClr val="C0C0C0"/>
                </a:outerShdw>
              </a:effectLst>
              <a:cs typeface="Times New Roman" pitchFamily="18" charset="0"/>
            </a:endParaRPr>
          </a:p>
          <a:p>
            <a:pPr marL="650875" indent="-514350" eaLnBrk="1" hangingPunct="1">
              <a:lnSpc>
                <a:spcPct val="60000"/>
              </a:lnSpc>
              <a:buFont typeface="Wingdings 2" pitchFamily="18" charset="2"/>
              <a:buNone/>
            </a:pPr>
            <a:r>
              <a:rPr lang="kk-KZ" b="1" i="1">
                <a:effectLst>
                  <a:outerShdw blurRad="38100" dist="38100" dir="2700000" algn="tl">
                    <a:srgbClr val="C0C0C0"/>
                  </a:outerShdw>
                </a:effectLst>
                <a:cs typeface="Times New Roman" pitchFamily="18" charset="0"/>
              </a:rPr>
              <a:t>Керекті сөздер: сұрау, жемеу, жақпау, еріну.</a:t>
            </a:r>
          </a:p>
          <a:p>
            <a:pPr marL="650875" indent="-514350" eaLnBrk="1" hangingPunct="1">
              <a:lnSpc>
                <a:spcPct val="80000"/>
              </a:lnSpc>
              <a:buFont typeface="Georgia" pitchFamily="18" charset="0"/>
              <a:buNone/>
            </a:pPr>
            <a:r>
              <a:rPr lang="kk-KZ" sz="2000" b="1" i="1">
                <a:effectLst>
                  <a:outerShdw blurRad="38100" dist="38100" dir="2700000" algn="tl">
                    <a:srgbClr val="C0C0C0"/>
                  </a:outerShdw>
                </a:effectLst>
              </a:rPr>
              <a:t>   Дескриптор:</a:t>
            </a:r>
            <a:endParaRPr lang="en-US" sz="2000" b="1" i="1">
              <a:effectLst>
                <a:outerShdw blurRad="38100" dist="38100" dir="2700000" algn="tl">
                  <a:srgbClr val="C0C0C0"/>
                </a:outerShdw>
              </a:effectLst>
            </a:endParaRPr>
          </a:p>
          <a:p>
            <a:pPr marL="650875" indent="-514350" eaLnBrk="1" hangingPunct="1">
              <a:lnSpc>
                <a:spcPct val="80000"/>
              </a:lnSpc>
              <a:buFont typeface="Georgia" pitchFamily="18" charset="0"/>
              <a:buNone/>
            </a:pPr>
            <a:r>
              <a:rPr lang="en-US" sz="2000" b="1" i="1">
                <a:effectLst>
                  <a:outerShdw blurRad="38100" dist="38100" dir="2700000" algn="tl">
                    <a:srgbClr val="C0C0C0"/>
                  </a:outerShdw>
                </a:effectLst>
              </a:rPr>
              <a:t>- </a:t>
            </a:r>
            <a:r>
              <a:rPr lang="kk-KZ" sz="2000" b="1" i="1">
                <a:effectLst>
                  <a:outerShdw blurRad="38100" dist="38100" dir="2700000" algn="tl">
                    <a:srgbClr val="C0C0C0"/>
                  </a:outerShdw>
                </a:effectLst>
              </a:rPr>
              <a:t>мақал –мәтелдердің</a:t>
            </a:r>
            <a:r>
              <a:rPr lang="en-US" sz="2000" b="1" i="1">
                <a:effectLst>
                  <a:outerShdw blurRad="38100" dist="38100" dir="2700000" algn="tl">
                    <a:srgbClr val="C0C0C0"/>
                  </a:outerShdw>
                </a:effectLst>
              </a:rPr>
              <a:t> жалғасын табады</a:t>
            </a:r>
            <a:r>
              <a:rPr lang="kk-KZ" sz="2000" b="1" i="1">
                <a:effectLst>
                  <a:outerShdw blurRad="38100" dist="38100" dir="2700000" algn="tl">
                    <a:srgbClr val="C0C0C0"/>
                  </a:outerShdw>
                </a:effectLst>
              </a:rPr>
              <a:t>;</a:t>
            </a:r>
            <a:r>
              <a:rPr lang="en-US" sz="2000" b="1" i="1">
                <a:effectLst>
                  <a:outerShdw blurRad="38100" dist="38100" dir="2700000" algn="tl">
                    <a:srgbClr val="C0C0C0"/>
                  </a:outerShdw>
                </a:effectLst>
              </a:rPr>
              <a:t> </a:t>
            </a:r>
            <a:endParaRPr lang="kk-KZ" sz="2000" b="1" i="1">
              <a:effectLst>
                <a:outerShdw blurRad="38100" dist="38100" dir="2700000" algn="tl">
                  <a:srgbClr val="C0C0C0"/>
                </a:outerShdw>
              </a:effectLst>
            </a:endParaRPr>
          </a:p>
          <a:p>
            <a:pPr marL="650875" indent="-514350" eaLnBrk="1" hangingPunct="1">
              <a:lnSpc>
                <a:spcPct val="80000"/>
              </a:lnSpc>
              <a:buFont typeface="Georgia" pitchFamily="18" charset="0"/>
              <a:buNone/>
            </a:pPr>
            <a:r>
              <a:rPr lang="kk-KZ" sz="2000" b="1" i="1">
                <a:effectLst>
                  <a:outerShdw blurRad="38100" dist="38100" dir="2700000" algn="tl">
                    <a:srgbClr val="C0C0C0"/>
                  </a:outerShdw>
                </a:effectLst>
              </a:rPr>
              <a:t>- көсемше жұрнақтарын дұрыс жалғайды;</a:t>
            </a:r>
            <a:endParaRPr lang="kk-KZ" b="1" i="1">
              <a:effectLst>
                <a:outerShdw blurRad="38100" dist="38100" dir="2700000" algn="tl">
                  <a:srgbClr val="C0C0C0"/>
                </a:outerShdw>
              </a:effectLst>
              <a:cs typeface="Times New Roman" pitchFamily="18" charset="0"/>
            </a:endParaRPr>
          </a:p>
          <a:p>
            <a:pPr marL="650875" indent="-514350" eaLnBrk="1" hangingPunct="1">
              <a:lnSpc>
                <a:spcPct val="60000"/>
              </a:lnSpc>
              <a:buFont typeface="Wingdings 2" pitchFamily="18" charset="2"/>
              <a:buNone/>
            </a:pPr>
            <a:endParaRPr lang="kk-KZ" sz="600">
              <a:cs typeface="Times New Roman" pitchFamily="18" charset="0"/>
            </a:endParaRPr>
          </a:p>
        </p:txBody>
      </p:sp>
    </p:spTree>
  </p:cSld>
  <p:clrMapOvr>
    <a:masterClrMapping/>
  </p:clrMapOvr>
  <p:transition spd="slow">
    <p:split orient="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p:cNvSpPr>
          <p:nvPr>
            <p:ph type="title"/>
          </p:nvPr>
        </p:nvSpPr>
        <p:spPr bwMode="auto">
          <a:xfrm>
            <a:off x="1403350" y="476250"/>
            <a:ext cx="6513513" cy="1143000"/>
          </a:xfrm>
        </p:spPr>
        <p:txBody>
          <a:bodyPr wrap="square" numCol="1" compatLnSpc="1">
            <a:prstTxWarp prst="textNoShape">
              <a:avLst/>
            </a:prstTxWarp>
          </a:bodyPr>
          <a:lstStyle/>
          <a:p>
            <a:pPr marL="0" indent="0" algn="l" eaLnBrk="1" hangingPunct="1">
              <a:buFont typeface="Georgia" pitchFamily="18" charset="0"/>
              <a:buNone/>
            </a:pPr>
            <a:r>
              <a:rPr lang="ru-RU">
                <a:solidFill>
                  <a:schemeClr val="tx1"/>
                </a:solidFill>
                <a:effectLst/>
                <a:latin typeface="Times New Roman" pitchFamily="18" charset="0"/>
                <a:cs typeface="Times New Roman" pitchFamily="18" charset="0"/>
              </a:rPr>
              <a:t>Жауабы:</a:t>
            </a:r>
          </a:p>
        </p:txBody>
      </p:sp>
      <p:sp>
        <p:nvSpPr>
          <p:cNvPr id="25602" name="Rectangle 3"/>
          <p:cNvSpPr>
            <a:spLocks noGrp="1"/>
          </p:cNvSpPr>
          <p:nvPr>
            <p:ph sz="quarter" idx="13"/>
          </p:nvPr>
        </p:nvSpPr>
        <p:spPr>
          <a:xfrm>
            <a:off x="684213" y="1773238"/>
            <a:ext cx="7991475" cy="4392612"/>
          </a:xfrm>
        </p:spPr>
        <p:txBody>
          <a:bodyPr/>
          <a:lstStyle/>
          <a:p>
            <a:pPr marL="44450" indent="0" eaLnBrk="1" hangingPunct="1">
              <a:lnSpc>
                <a:spcPct val="90000"/>
              </a:lnSpc>
              <a:buFont typeface="Georgia" pitchFamily="18" charset="0"/>
              <a:buNone/>
            </a:pPr>
            <a:r>
              <a:rPr lang="kk-KZ" sz="2400" b="1">
                <a:latin typeface="Times New Roman" pitchFamily="18" charset="0"/>
                <a:cs typeface="Times New Roman" pitchFamily="18" charset="0"/>
              </a:rPr>
              <a:t>2-тапсырма.</a:t>
            </a:r>
          </a:p>
          <a:p>
            <a:pPr marL="44450" indent="0" eaLnBrk="1" hangingPunct="1">
              <a:lnSpc>
                <a:spcPct val="90000"/>
              </a:lnSpc>
              <a:buFont typeface="Georgia" pitchFamily="18" charset="0"/>
              <a:buNone/>
            </a:pPr>
            <a:r>
              <a:rPr lang="kk-KZ" sz="2400">
                <a:latin typeface="Times New Roman" pitchFamily="18" charset="0"/>
                <a:cs typeface="Times New Roman" pitchFamily="18" charset="0"/>
              </a:rPr>
              <a:t>1. Ақты қара демеңіз,</a:t>
            </a:r>
          </a:p>
          <a:p>
            <a:pPr marL="44450" indent="0" eaLnBrk="1" hangingPunct="1">
              <a:lnSpc>
                <a:spcPct val="90000"/>
              </a:lnSpc>
              <a:buFont typeface="Georgia" pitchFamily="18" charset="0"/>
              <a:buNone/>
            </a:pPr>
            <a:r>
              <a:rPr lang="kk-KZ" sz="2400">
                <a:latin typeface="Times New Roman" pitchFamily="18" charset="0"/>
                <a:cs typeface="Times New Roman" pitchFamily="18" charset="0"/>
              </a:rPr>
              <a:t>    Кәріптің ақын жемеңіз.</a:t>
            </a:r>
          </a:p>
          <a:p>
            <a:pPr marL="44450" indent="0" eaLnBrk="1" hangingPunct="1">
              <a:lnSpc>
                <a:spcPct val="90000"/>
              </a:lnSpc>
              <a:buFont typeface="Georgia" pitchFamily="18" charset="0"/>
              <a:buNone/>
            </a:pPr>
            <a:r>
              <a:rPr lang="kk-KZ" sz="2400">
                <a:latin typeface="Times New Roman" pitchFamily="18" charset="0"/>
                <a:cs typeface="Times New Roman" pitchFamily="18" charset="0"/>
              </a:rPr>
              <a:t>2. Ақылды адам ерінбейді ,</a:t>
            </a:r>
          </a:p>
          <a:p>
            <a:pPr marL="44450" indent="0" eaLnBrk="1" hangingPunct="1">
              <a:lnSpc>
                <a:spcPct val="90000"/>
              </a:lnSpc>
              <a:buFont typeface="Georgia" pitchFamily="18" charset="0"/>
              <a:buNone/>
            </a:pPr>
            <a:r>
              <a:rPr lang="kk-KZ" sz="2400">
                <a:latin typeface="Times New Roman" pitchFamily="18" charset="0"/>
                <a:cs typeface="Times New Roman" pitchFamily="18" charset="0"/>
              </a:rPr>
              <a:t>    Қуатты адам сүрінбейді.</a:t>
            </a:r>
          </a:p>
          <a:p>
            <a:pPr marL="44450" indent="0" eaLnBrk="1" hangingPunct="1">
              <a:lnSpc>
                <a:spcPct val="90000"/>
              </a:lnSpc>
              <a:buFont typeface="Georgia" pitchFamily="18" charset="0"/>
              <a:buNone/>
            </a:pPr>
            <a:r>
              <a:rPr lang="kk-KZ" sz="2400">
                <a:latin typeface="Times New Roman" pitchFamily="18" charset="0"/>
                <a:cs typeface="Times New Roman" pitchFamily="18" charset="0"/>
              </a:rPr>
              <a:t>3. Білім алып құрасын,</a:t>
            </a:r>
          </a:p>
          <a:p>
            <a:pPr marL="44450" indent="0" eaLnBrk="1" hangingPunct="1">
              <a:lnSpc>
                <a:spcPct val="90000"/>
              </a:lnSpc>
              <a:buFont typeface="Georgia" pitchFamily="18" charset="0"/>
              <a:buNone/>
            </a:pPr>
            <a:r>
              <a:rPr lang="kk-KZ" sz="2400">
                <a:latin typeface="Times New Roman" pitchFamily="18" charset="0"/>
                <a:cs typeface="Times New Roman" pitchFamily="18" charset="0"/>
              </a:rPr>
              <a:t>    Еңбек етіп сұрасын .</a:t>
            </a:r>
          </a:p>
          <a:p>
            <a:pPr marL="44450" indent="0" eaLnBrk="1" hangingPunct="1">
              <a:lnSpc>
                <a:spcPct val="90000"/>
              </a:lnSpc>
              <a:buFont typeface="Georgia" pitchFamily="18" charset="0"/>
              <a:buNone/>
            </a:pPr>
            <a:r>
              <a:rPr lang="kk-KZ" sz="2400">
                <a:latin typeface="Times New Roman" pitchFamily="18" charset="0"/>
                <a:cs typeface="Times New Roman" pitchFamily="18" charset="0"/>
              </a:rPr>
              <a:t>4. Тура сөйлейтін десем,</a:t>
            </a:r>
          </a:p>
          <a:p>
            <a:pPr marL="44450" indent="0" eaLnBrk="1" hangingPunct="1">
              <a:lnSpc>
                <a:spcPct val="90000"/>
              </a:lnSpc>
              <a:buFont typeface="Georgia" pitchFamily="18" charset="0"/>
              <a:buNone/>
            </a:pPr>
            <a:r>
              <a:rPr lang="kk-KZ" sz="2400">
                <a:latin typeface="Times New Roman" pitchFamily="18" charset="0"/>
                <a:cs typeface="Times New Roman" pitchFamily="18" charset="0"/>
              </a:rPr>
              <a:t>    Туғаныма жақпаймын.</a:t>
            </a:r>
            <a:endParaRPr lang="ru-RU" sz="2400">
              <a:latin typeface="Times New Roman" pitchFamily="18" charset="0"/>
              <a:cs typeface="Times New Roman" pitchFamily="18" charset="0"/>
            </a:endParaRPr>
          </a:p>
        </p:txBody>
      </p:sp>
    </p:spTree>
  </p:cSld>
  <p:clrMapOvr>
    <a:masterClrMapping/>
  </p:clrMapOvr>
  <p:transition spd="slow">
    <p:split orient="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260350"/>
            <a:ext cx="8229600" cy="1408113"/>
          </a:xfrm>
        </p:spPr>
        <p:txBody>
          <a:bodyPr/>
          <a:lstStyle/>
          <a:p>
            <a:pPr marL="0" indent="0" algn="l" eaLnBrk="1" fontAlgn="auto" hangingPunct="1">
              <a:spcAft>
                <a:spcPts val="0"/>
              </a:spcAft>
              <a:buClr>
                <a:schemeClr val="accent6">
                  <a:lumMod val="75000"/>
                </a:schemeClr>
              </a:buClr>
              <a:buFont typeface="Georgia" pitchFamily="18" charset="0"/>
              <a:buNone/>
              <a:defRPr/>
            </a:pPr>
            <a:r>
              <a:rPr lang="ru-RU" sz="2400" dirty="0">
                <a:solidFill>
                  <a:srgbClr val="FF0000"/>
                </a:solidFill>
                <a:effectLst>
                  <a:outerShdw blurRad="38100" dist="38100" dir="2700000" algn="tl">
                    <a:srgbClr val="000000">
                      <a:alpha val="43137"/>
                    </a:srgbClr>
                  </a:outerShdw>
                </a:effectLst>
                <a:cs typeface="Times New Roman" panose="02020603050405020304" pitchFamily="18" charset="0"/>
              </a:rPr>
              <a:t>3 – тапсырма.</a:t>
            </a:r>
            <a:r>
              <a:rPr lang="kk-KZ" sz="2400" dirty="0">
                <a:solidFill>
                  <a:srgbClr val="FF0000"/>
                </a:solidFill>
                <a:effectLst>
                  <a:outerShdw blurRad="38100" dist="38100" dir="2700000" algn="tl">
                    <a:srgbClr val="000000">
                      <a:alpha val="43137"/>
                    </a:srgbClr>
                  </a:outerShdw>
                </a:effectLst>
                <a:cs typeface="Times New Roman" panose="02020603050405020304" pitchFamily="18" charset="0"/>
              </a:rPr>
              <a:t> Төмендегі тірек сөздерді қолдана отырып, көсемшені қатыстырып сөйлемдер құраңдар. Жіктік жалғауын дұрыс қойыңдар.</a:t>
            </a:r>
            <a:endParaRPr lang="ru-RU" sz="2400" dirty="0">
              <a:solidFill>
                <a:srgbClr val="FF0000"/>
              </a:solidFill>
              <a:effectLst>
                <a:outerShdw blurRad="38100" dist="38100" dir="2700000" algn="tl">
                  <a:srgbClr val="000000">
                    <a:alpha val="43137"/>
                  </a:srgbClr>
                </a:outerShdw>
              </a:effectLst>
              <a:cs typeface="Times New Roman" panose="02020603050405020304" pitchFamily="18" charset="0"/>
            </a:endParaRPr>
          </a:p>
        </p:txBody>
      </p:sp>
      <p:sp>
        <p:nvSpPr>
          <p:cNvPr id="26626" name="Объект 2"/>
          <p:cNvSpPr>
            <a:spLocks noGrp="1"/>
          </p:cNvSpPr>
          <p:nvPr>
            <p:ph sz="quarter" idx="13"/>
          </p:nvPr>
        </p:nvSpPr>
        <p:spPr>
          <a:xfrm>
            <a:off x="468313" y="1773238"/>
            <a:ext cx="8135937" cy="4824412"/>
          </a:xfrm>
          <a:ln>
            <a:solidFill>
              <a:schemeClr val="accent1"/>
            </a:solidFill>
          </a:ln>
        </p:spPr>
        <p:txBody>
          <a:bodyPr/>
          <a:lstStyle/>
          <a:p>
            <a:pPr marL="136525" indent="0" eaLnBrk="1" hangingPunct="1">
              <a:buFont typeface="Wingdings 2" pitchFamily="18" charset="2"/>
              <a:buNone/>
            </a:pPr>
            <a:r>
              <a:rPr lang="kk-KZ" sz="1800" b="1"/>
              <a:t>   </a:t>
            </a:r>
            <a:r>
              <a:rPr lang="kk-KZ" sz="1800" b="1">
                <a:latin typeface="Times New Roman" pitchFamily="18" charset="0"/>
              </a:rPr>
              <a:t>Үлгі: Мектеп қабырғасы, музыка, құру, ансамблін, Бақытжан Байқадамов, жүріп.</a:t>
            </a:r>
          </a:p>
          <a:p>
            <a:pPr marL="136525" indent="0" eaLnBrk="1" hangingPunct="1">
              <a:buFont typeface="Wingdings 2" pitchFamily="18" charset="2"/>
              <a:buNone/>
            </a:pPr>
            <a:r>
              <a:rPr lang="kk-KZ" sz="1800" b="1">
                <a:latin typeface="Times New Roman" pitchFamily="18" charset="0"/>
              </a:rPr>
              <a:t>    Бақытжан Байқадамов мектеп қабырғасында жүріп музыка ансамблін құрады.</a:t>
            </a:r>
          </a:p>
          <a:p>
            <a:pPr marL="136525" indent="0" eaLnBrk="1" hangingPunct="1">
              <a:buFont typeface="Book Antiqua" pitchFamily="18" charset="0"/>
              <a:buAutoNum type="arabicPeriod"/>
            </a:pPr>
            <a:r>
              <a:rPr lang="kk-KZ" sz="1800" b="1">
                <a:latin typeface="Times New Roman" pitchFamily="18" charset="0"/>
              </a:rPr>
              <a:t>Паш ету, </a:t>
            </a:r>
            <a:r>
              <a:rPr lang="ru-RU" sz="1800" b="1">
                <a:latin typeface="Times New Roman" pitchFamily="18" charset="0"/>
              </a:rPr>
              <a:t>«</a:t>
            </a:r>
            <a:r>
              <a:rPr lang="kk-KZ" sz="1800" b="1">
                <a:latin typeface="Times New Roman" pitchFamily="18" charset="0"/>
              </a:rPr>
              <a:t>Дударай</a:t>
            </a:r>
            <a:r>
              <a:rPr lang="ru-RU" sz="1800" b="1">
                <a:latin typeface="Times New Roman" pitchFamily="18" charset="0"/>
              </a:rPr>
              <a:t>» әні, орыс, қазақ, пен, достығын.</a:t>
            </a:r>
          </a:p>
          <a:p>
            <a:pPr marL="136525" indent="0" eaLnBrk="1" hangingPunct="1">
              <a:buFont typeface="Book Antiqua" pitchFamily="18" charset="0"/>
              <a:buAutoNum type="arabicPeriod"/>
            </a:pPr>
            <a:r>
              <a:rPr lang="kk-KZ" sz="1800" b="1">
                <a:latin typeface="Times New Roman" pitchFamily="18" charset="0"/>
              </a:rPr>
              <a:t>Сүйгеніне, Естай әнші, арнап, </a:t>
            </a:r>
            <a:r>
              <a:rPr lang="ru-RU" sz="1800" b="1">
                <a:latin typeface="Times New Roman" pitchFamily="18" charset="0"/>
              </a:rPr>
              <a:t>«</a:t>
            </a:r>
            <a:r>
              <a:rPr lang="kk-KZ" sz="1800" b="1">
                <a:latin typeface="Times New Roman" pitchFamily="18" charset="0"/>
              </a:rPr>
              <a:t>Қорлан</a:t>
            </a:r>
            <a:r>
              <a:rPr lang="ru-RU" sz="1800" b="1">
                <a:latin typeface="Times New Roman" pitchFamily="18" charset="0"/>
              </a:rPr>
              <a:t>» әнін, жазып.</a:t>
            </a:r>
          </a:p>
          <a:p>
            <a:pPr marL="136525" indent="0" eaLnBrk="1" hangingPunct="1">
              <a:buFont typeface="Book Antiqua" pitchFamily="18" charset="0"/>
              <a:buAutoNum type="arabicPeriod"/>
            </a:pPr>
            <a:r>
              <a:rPr lang="kk-KZ" sz="1800" b="1">
                <a:latin typeface="Times New Roman" pitchFamily="18" charset="0"/>
              </a:rPr>
              <a:t>Нотаға түсіру, А.В.Затаевич, ән, қазақ, </a:t>
            </a:r>
            <a:r>
              <a:rPr lang="ru-RU" sz="1800" b="1">
                <a:latin typeface="Times New Roman" pitchFamily="18" charset="0"/>
              </a:rPr>
              <a:t>1000.</a:t>
            </a:r>
            <a:endParaRPr lang="kk-KZ" sz="1800" b="1">
              <a:latin typeface="Times New Roman" pitchFamily="18" charset="0"/>
            </a:endParaRPr>
          </a:p>
          <a:p>
            <a:pPr marL="136525" indent="0" eaLnBrk="1" hangingPunct="1">
              <a:buFont typeface="Book Antiqua" pitchFamily="18" charset="0"/>
              <a:buAutoNum type="arabicPeriod"/>
            </a:pPr>
            <a:r>
              <a:rPr lang="kk-KZ" sz="1800" b="1">
                <a:latin typeface="Times New Roman" pitchFamily="18" charset="0"/>
              </a:rPr>
              <a:t>Біз, сабақ, күйшілер, ертеңгі, арнау, тақырыбына.</a:t>
            </a:r>
          </a:p>
          <a:p>
            <a:pPr marL="136525" indent="0" eaLnBrk="1" hangingPunct="1">
              <a:buFont typeface="Book Antiqua" pitchFamily="18" charset="0"/>
              <a:buAutoNum type="arabicPeriod"/>
            </a:pPr>
            <a:r>
              <a:rPr lang="kk-KZ" sz="1800" b="1">
                <a:latin typeface="Times New Roman" pitchFamily="18" charset="0"/>
              </a:rPr>
              <a:t>Айту, күйші, Тәттімбет, жайында, не.</a:t>
            </a:r>
          </a:p>
          <a:p>
            <a:pPr marL="136525" indent="0" eaLnBrk="1" hangingPunct="1">
              <a:buFont typeface="Georgia" pitchFamily="18" charset="0"/>
              <a:buNone/>
            </a:pPr>
            <a:endParaRPr lang="kk-KZ" sz="1800" b="1" i="1">
              <a:latin typeface="Times New Roman" pitchFamily="18" charset="0"/>
            </a:endParaRPr>
          </a:p>
          <a:p>
            <a:pPr marL="136525" indent="0" eaLnBrk="1" hangingPunct="1">
              <a:buFont typeface="Georgia" pitchFamily="18" charset="0"/>
              <a:buNone/>
            </a:pPr>
            <a:r>
              <a:rPr lang="kk-KZ" sz="1800" b="1" i="1">
                <a:latin typeface="Times New Roman" pitchFamily="18" charset="0"/>
              </a:rPr>
              <a:t>   Дескриптор:</a:t>
            </a:r>
          </a:p>
          <a:p>
            <a:pPr marL="136525" indent="0" eaLnBrk="1" hangingPunct="1">
              <a:buFontTx/>
              <a:buChar char="-"/>
            </a:pPr>
            <a:r>
              <a:rPr lang="kk-KZ" sz="1800" b="1" i="1">
                <a:latin typeface="Times New Roman" pitchFamily="18" charset="0"/>
              </a:rPr>
              <a:t>Тірек сөздерді пайдаланып көсемшені қатыстырып сөйлем құрай алады;</a:t>
            </a:r>
          </a:p>
          <a:p>
            <a:pPr marL="136525" indent="0" eaLnBrk="1" hangingPunct="1">
              <a:buFontTx/>
              <a:buChar char="-"/>
            </a:pPr>
            <a:r>
              <a:rPr lang="kk-KZ" sz="1800" b="1" i="1">
                <a:latin typeface="Times New Roman" pitchFamily="18" charset="0"/>
              </a:rPr>
              <a:t> Жіктік жалғауын дұрыс жалғайды;</a:t>
            </a:r>
            <a:r>
              <a:rPr lang="kk-KZ" sz="1800"/>
              <a:t> </a:t>
            </a:r>
          </a:p>
        </p:txBody>
      </p:sp>
    </p:spTree>
  </p:cSld>
  <p:clrMapOvr>
    <a:masterClrMapping/>
  </p:clrMapOvr>
  <p:transition spd="slow">
    <p:split orient="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p:nvPr>
        </p:nvSpPr>
        <p:spPr bwMode="auto">
          <a:xfrm>
            <a:off x="827088" y="404813"/>
            <a:ext cx="6513512" cy="1143000"/>
          </a:xfrm>
        </p:spPr>
        <p:txBody>
          <a:bodyPr wrap="square" numCol="1" compatLnSpc="1">
            <a:prstTxWarp prst="textNoShape">
              <a:avLst/>
            </a:prstTxWarp>
          </a:bodyPr>
          <a:lstStyle/>
          <a:p>
            <a:pPr marL="0" indent="0" algn="l" eaLnBrk="1" hangingPunct="1">
              <a:buFont typeface="Georgia" pitchFamily="18" charset="0"/>
              <a:buNone/>
            </a:pPr>
            <a:r>
              <a:rPr lang="kk-KZ" sz="4000">
                <a:solidFill>
                  <a:srgbClr val="C00000"/>
                </a:solidFill>
                <a:effectLst/>
                <a:latin typeface="Times New Roman" pitchFamily="18" charset="0"/>
                <a:cs typeface="Times New Roman" pitchFamily="18" charset="0"/>
              </a:rPr>
              <a:t>4-тапсырма.</a:t>
            </a:r>
            <a:br>
              <a:rPr lang="kk-KZ" sz="4000" b="0">
                <a:solidFill>
                  <a:srgbClr val="C00000"/>
                </a:solidFill>
                <a:effectLst/>
                <a:latin typeface="Times New Roman" pitchFamily="18" charset="0"/>
                <a:cs typeface="Times New Roman" pitchFamily="18" charset="0"/>
              </a:rPr>
            </a:br>
            <a:endParaRPr lang="ru-RU" sz="4000" b="0">
              <a:solidFill>
                <a:srgbClr val="C00000"/>
              </a:solidFill>
              <a:effectLst/>
              <a:latin typeface="Times New Roman" pitchFamily="18" charset="0"/>
              <a:cs typeface="Times New Roman" pitchFamily="18" charset="0"/>
            </a:endParaRPr>
          </a:p>
        </p:txBody>
      </p:sp>
      <p:sp>
        <p:nvSpPr>
          <p:cNvPr id="27650" name="Rectangle 3"/>
          <p:cNvSpPr>
            <a:spLocks noGrp="1"/>
          </p:cNvSpPr>
          <p:nvPr>
            <p:ph sz="quarter" idx="13"/>
          </p:nvPr>
        </p:nvSpPr>
        <p:spPr>
          <a:xfrm>
            <a:off x="611188" y="1557338"/>
            <a:ext cx="7993062" cy="4248150"/>
          </a:xfrm>
        </p:spPr>
        <p:txBody>
          <a:bodyPr/>
          <a:lstStyle/>
          <a:p>
            <a:pPr marL="44450" indent="0" eaLnBrk="1" hangingPunct="1">
              <a:buFont typeface="Georgia" pitchFamily="18" charset="0"/>
              <a:buNone/>
            </a:pPr>
            <a:r>
              <a:rPr lang="kk-KZ" sz="2800" b="1">
                <a:latin typeface="Times New Roman" pitchFamily="18" charset="0"/>
              </a:rPr>
              <a:t>«Кім жылдам?» </a:t>
            </a:r>
          </a:p>
          <a:p>
            <a:pPr marL="44450" indent="0" eaLnBrk="1" hangingPunct="1">
              <a:buFont typeface="Georgia" pitchFamily="18" charset="0"/>
              <a:buNone/>
            </a:pPr>
            <a:r>
              <a:rPr lang="kk-KZ" sz="2800" b="1">
                <a:latin typeface="Times New Roman" pitchFamily="18" charset="0"/>
              </a:rPr>
              <a:t>Төменде берілген көсемшелерді жекеше, көпше түрде жіктеңдер</a:t>
            </a:r>
            <a:endParaRPr lang="ru-RU" sz="2800">
              <a:latin typeface="Times New Roman" pitchFamily="18" charset="0"/>
            </a:endParaRPr>
          </a:p>
          <a:p>
            <a:pPr marL="44450" indent="0" eaLnBrk="1" hangingPunct="1">
              <a:buFont typeface="Georgia" pitchFamily="18" charset="0"/>
              <a:buNone/>
            </a:pPr>
            <a:r>
              <a:rPr lang="ru-RU" sz="2800">
                <a:latin typeface="Times New Roman" pitchFamily="18" charset="0"/>
              </a:rPr>
              <a:t>айтып, сұрай</a:t>
            </a:r>
            <a:br>
              <a:rPr lang="ru-RU" sz="2800">
                <a:latin typeface="Times New Roman" pitchFamily="18" charset="0"/>
              </a:rPr>
            </a:br>
            <a:r>
              <a:rPr lang="ru-RU" sz="2800">
                <a:latin typeface="Times New Roman" pitchFamily="18" charset="0"/>
              </a:rPr>
              <a:t>келе, істей   </a:t>
            </a:r>
            <a:br>
              <a:rPr lang="ru-RU" sz="2800">
                <a:latin typeface="Times New Roman" pitchFamily="18" charset="0"/>
              </a:rPr>
            </a:br>
            <a:r>
              <a:rPr lang="ru-RU" sz="2800">
                <a:latin typeface="Times New Roman" pitchFamily="18" charset="0"/>
              </a:rPr>
              <a:t>ала, жаза </a:t>
            </a:r>
            <a:endParaRPr lang="kk-KZ" sz="2800" b="1">
              <a:latin typeface="Times New Roman" pitchFamily="18" charset="0"/>
            </a:endParaRPr>
          </a:p>
          <a:p>
            <a:pPr marL="44450" indent="0" eaLnBrk="1" hangingPunct="1">
              <a:buFont typeface="Georgia" pitchFamily="18" charset="0"/>
              <a:buNone/>
            </a:pPr>
            <a:r>
              <a:rPr lang="kk-KZ" sz="2800" b="1">
                <a:latin typeface="Times New Roman" pitchFamily="18" charset="0"/>
              </a:rPr>
              <a:t>   </a:t>
            </a:r>
            <a:r>
              <a:rPr lang="kk-KZ" sz="2800" i="1">
                <a:latin typeface="Times New Roman" pitchFamily="18" charset="0"/>
              </a:rPr>
              <a:t>Дескриптор:</a:t>
            </a:r>
          </a:p>
          <a:p>
            <a:pPr marL="44450" indent="0" eaLnBrk="1" hangingPunct="1">
              <a:buFont typeface="Georgia" pitchFamily="18" charset="0"/>
              <a:buNone/>
            </a:pPr>
            <a:r>
              <a:rPr lang="kk-KZ" sz="2800">
                <a:solidFill>
                  <a:srgbClr val="C00000"/>
                </a:solidFill>
                <a:latin typeface="Times New Roman" pitchFamily="18" charset="0"/>
              </a:rPr>
              <a:t>- </a:t>
            </a:r>
            <a:r>
              <a:rPr lang="kk-KZ" sz="2800">
                <a:latin typeface="Times New Roman" pitchFamily="18" charset="0"/>
              </a:rPr>
              <a:t>көсемшелерді жекеше, көпше түрде жіктейді.</a:t>
            </a:r>
            <a:endParaRPr lang="ru-RU" sz="2800">
              <a:latin typeface="Times New Roman" pitchFamily="18" charset="0"/>
            </a:endParaRPr>
          </a:p>
        </p:txBody>
      </p:sp>
    </p:spTree>
  </p:cSld>
  <p:clrMapOvr>
    <a:masterClrMapping/>
  </p:clrMapOvr>
  <p:transition spd="slow">
    <p:split orient="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p:nvPr>
        </p:nvSpPr>
        <p:spPr bwMode="auto">
          <a:xfrm>
            <a:off x="1331913" y="404813"/>
            <a:ext cx="6511925" cy="1143000"/>
          </a:xfrm>
        </p:spPr>
        <p:txBody>
          <a:bodyPr wrap="square" numCol="1" compatLnSpc="1">
            <a:prstTxWarp prst="textNoShape">
              <a:avLst/>
            </a:prstTxWarp>
          </a:bodyPr>
          <a:lstStyle/>
          <a:p>
            <a:pPr marL="0" indent="0" algn="l" eaLnBrk="1" hangingPunct="1">
              <a:buFont typeface="Georgia" pitchFamily="18" charset="0"/>
              <a:buNone/>
            </a:pPr>
            <a:r>
              <a:rPr lang="kk-KZ" sz="4800">
                <a:solidFill>
                  <a:srgbClr val="C00000"/>
                </a:solidFill>
                <a:effectLst/>
                <a:latin typeface="Times New Roman" pitchFamily="18" charset="0"/>
                <a:cs typeface="Times New Roman" pitchFamily="18" charset="0"/>
              </a:rPr>
              <a:t>Жауабы:</a:t>
            </a:r>
            <a:endParaRPr lang="ru-RU" sz="4800">
              <a:solidFill>
                <a:srgbClr val="C00000"/>
              </a:solidFill>
              <a:effectLst/>
              <a:latin typeface="Times New Roman" pitchFamily="18" charset="0"/>
              <a:cs typeface="Times New Roman" pitchFamily="18" charset="0"/>
            </a:endParaRPr>
          </a:p>
        </p:txBody>
      </p:sp>
      <p:sp>
        <p:nvSpPr>
          <p:cNvPr id="28674" name="Rectangle 3"/>
          <p:cNvSpPr>
            <a:spLocks noGrp="1"/>
          </p:cNvSpPr>
          <p:nvPr>
            <p:ph sz="quarter" idx="13"/>
          </p:nvPr>
        </p:nvSpPr>
        <p:spPr>
          <a:xfrm>
            <a:off x="611188" y="1557338"/>
            <a:ext cx="7848600" cy="4103687"/>
          </a:xfrm>
        </p:spPr>
        <p:txBody>
          <a:bodyPr/>
          <a:lstStyle/>
          <a:p>
            <a:pPr marL="44450" indent="0" eaLnBrk="1" hangingPunct="1">
              <a:buFont typeface="Georgia" pitchFamily="18" charset="0"/>
              <a:buNone/>
            </a:pPr>
            <a:r>
              <a:rPr lang="ru-RU" sz="2800" b="1">
                <a:latin typeface="Times New Roman" pitchFamily="18" charset="0"/>
                <a:cs typeface="Times New Roman" pitchFamily="18" charset="0"/>
              </a:rPr>
              <a:t>4</a:t>
            </a:r>
            <a:r>
              <a:rPr lang="kk-KZ" sz="2800" b="1">
                <a:latin typeface="Times New Roman" pitchFamily="18" charset="0"/>
                <a:cs typeface="Times New Roman" pitchFamily="18" charset="0"/>
              </a:rPr>
              <a:t>-тапсырма:</a:t>
            </a:r>
          </a:p>
          <a:p>
            <a:pPr marL="44450" indent="0" eaLnBrk="1" hangingPunct="1">
              <a:buFont typeface="Georgia" pitchFamily="18" charset="0"/>
              <a:buNone/>
            </a:pPr>
            <a:r>
              <a:rPr lang="kk-KZ" sz="2800">
                <a:latin typeface="Times New Roman" pitchFamily="18" charset="0"/>
                <a:cs typeface="Times New Roman" pitchFamily="18" charset="0"/>
              </a:rPr>
              <a:t>Мен айтыппын,  келемін, аламын.</a:t>
            </a:r>
          </a:p>
          <a:p>
            <a:pPr marL="44450" indent="0" eaLnBrk="1" hangingPunct="1">
              <a:buFont typeface="Georgia" pitchFamily="18" charset="0"/>
              <a:buNone/>
            </a:pPr>
            <a:r>
              <a:rPr lang="kk-KZ" sz="2800">
                <a:latin typeface="Times New Roman" pitchFamily="18" charset="0"/>
                <a:cs typeface="Times New Roman" pitchFamily="18" charset="0"/>
              </a:rPr>
              <a:t>Сен айтыпсың, келесің, аласың.     </a:t>
            </a:r>
          </a:p>
          <a:p>
            <a:pPr marL="44450" indent="0" eaLnBrk="1" hangingPunct="1">
              <a:buFont typeface="Georgia" pitchFamily="18" charset="0"/>
              <a:buNone/>
            </a:pPr>
            <a:r>
              <a:rPr lang="kk-KZ" sz="2800">
                <a:latin typeface="Times New Roman" pitchFamily="18" charset="0"/>
                <a:cs typeface="Times New Roman" pitchFamily="18" charset="0"/>
              </a:rPr>
              <a:t>Сіз айтыпсыз, келесіз, аласыз.</a:t>
            </a:r>
          </a:p>
          <a:p>
            <a:pPr marL="44450" indent="0" eaLnBrk="1" hangingPunct="1">
              <a:buFont typeface="Georgia" pitchFamily="18" charset="0"/>
              <a:buNone/>
            </a:pPr>
            <a:r>
              <a:rPr lang="kk-KZ" sz="2800">
                <a:latin typeface="Times New Roman" pitchFamily="18" charset="0"/>
                <a:cs typeface="Times New Roman" pitchFamily="18" charset="0"/>
              </a:rPr>
              <a:t>Ол айтыпты, келеді, алады.</a:t>
            </a:r>
            <a:endParaRPr lang="ru-RU" sz="2800">
              <a:latin typeface="Times New Roman" pitchFamily="18" charset="0"/>
              <a:cs typeface="Times New Roman" pitchFamily="18" charset="0"/>
            </a:endParaRPr>
          </a:p>
        </p:txBody>
      </p:sp>
    </p:spTree>
  </p:cSld>
  <p:clrMapOvr>
    <a:masterClrMapping/>
  </p:clrMapOvr>
  <p:transition spd="slow">
    <p:split orient="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bwMode="auto">
          <a:xfrm>
            <a:off x="1187450" y="476250"/>
            <a:ext cx="6511925" cy="1512888"/>
          </a:xfrm>
        </p:spPr>
        <p:txBody>
          <a:bodyPr wrap="square" numCol="1" compatLnSpc="1">
            <a:prstTxWarp prst="textNoShape">
              <a:avLst/>
            </a:prstTxWarp>
          </a:bodyPr>
          <a:lstStyle/>
          <a:p>
            <a:pPr marL="0" indent="0" algn="l" eaLnBrk="1" fontAlgn="auto" hangingPunct="1">
              <a:spcAft>
                <a:spcPts val="0"/>
              </a:spcAft>
              <a:buClr>
                <a:schemeClr val="accent6">
                  <a:lumMod val="75000"/>
                </a:schemeClr>
              </a:buClr>
              <a:buFont typeface="Georgia" pitchFamily="18" charset="0"/>
              <a:buNone/>
              <a:defRPr/>
            </a:pPr>
            <a:r>
              <a:rPr lang="kk-KZ" sz="3700" dirty="0">
                <a:solidFill>
                  <a:srgbClr val="C00000"/>
                </a:solidFill>
                <a:effectLst>
                  <a:outerShdw blurRad="38100" dist="38100" dir="2700000" algn="tl">
                    <a:srgbClr val="000000">
                      <a:alpha val="43137"/>
                    </a:srgbClr>
                  </a:outerShdw>
                </a:effectLst>
              </a:rPr>
              <a:t>Бағалау. </a:t>
            </a:r>
            <a:br>
              <a:rPr lang="kk-KZ" sz="3700" dirty="0">
                <a:solidFill>
                  <a:srgbClr val="C00000"/>
                </a:solidFill>
                <a:effectLst>
                  <a:outerShdw blurRad="38100" dist="38100" dir="2700000" algn="tl">
                    <a:srgbClr val="000000">
                      <a:alpha val="43137"/>
                    </a:srgbClr>
                  </a:outerShdw>
                </a:effectLst>
              </a:rPr>
            </a:br>
            <a:r>
              <a:rPr lang="kk-KZ" sz="3700" dirty="0">
                <a:solidFill>
                  <a:srgbClr val="C00000"/>
                </a:solidFill>
                <a:effectLst>
                  <a:outerShdw blurRad="38100" dist="38100" dir="2700000" algn="tl">
                    <a:srgbClr val="000000">
                      <a:alpha val="43137"/>
                    </a:srgbClr>
                  </a:outerShdw>
                </a:effectLst>
              </a:rPr>
              <a:t>«Пайыздық бағалау» әдісі </a:t>
            </a:r>
            <a:br>
              <a:rPr lang="ru-RU" sz="3700" dirty="0">
                <a:solidFill>
                  <a:schemeClr val="tx1"/>
                </a:solidFill>
                <a:effectLst>
                  <a:outerShdw blurRad="38100" dist="38100" dir="2700000" algn="tl">
                    <a:srgbClr val="000000">
                      <a:alpha val="43137"/>
                    </a:srgbClr>
                  </a:outerShdw>
                </a:effectLst>
              </a:rPr>
            </a:br>
            <a:endParaRPr lang="ru-RU" sz="3700" dirty="0">
              <a:solidFill>
                <a:schemeClr val="tx1"/>
              </a:solidFill>
              <a:effectLst>
                <a:outerShdw blurRad="38100" dist="38100" dir="2700000" algn="tl">
                  <a:srgbClr val="000000">
                    <a:alpha val="43137"/>
                  </a:srgbClr>
                </a:outerShdw>
              </a:effectLst>
            </a:endParaRPr>
          </a:p>
        </p:txBody>
      </p:sp>
      <p:sp>
        <p:nvSpPr>
          <p:cNvPr id="2" name="Rectangle 3"/>
          <p:cNvSpPr>
            <a:spLocks noGrp="1"/>
          </p:cNvSpPr>
          <p:nvPr>
            <p:ph sz="quarter" idx="13"/>
          </p:nvPr>
        </p:nvSpPr>
        <p:spPr>
          <a:xfrm>
            <a:off x="1187450" y="2205038"/>
            <a:ext cx="6913563" cy="3960812"/>
          </a:xfrm>
        </p:spPr>
        <p:txBody>
          <a:bodyPr/>
          <a:lstStyle/>
          <a:p>
            <a:pPr eaLnBrk="1" hangingPunct="1">
              <a:buFont typeface="Wingdings 2" pitchFamily="18" charset="2"/>
              <a:buNone/>
            </a:pPr>
            <a:r>
              <a:rPr lang="kk-KZ" sz="2400"/>
              <a:t>Оқушылар өзара бағаланады.</a:t>
            </a:r>
          </a:p>
          <a:p>
            <a:pPr eaLnBrk="1" hangingPunct="1">
              <a:buFont typeface="Wingdings" pitchFamily="2" charset="2"/>
              <a:buChar char="ü"/>
            </a:pPr>
            <a:r>
              <a:rPr lang="kk-KZ" sz="2400"/>
              <a:t> 100% - өте жақсы</a:t>
            </a:r>
          </a:p>
          <a:p>
            <a:pPr eaLnBrk="1" hangingPunct="1">
              <a:buFont typeface="Wingdings" pitchFamily="2" charset="2"/>
              <a:buChar char="ü"/>
            </a:pPr>
            <a:r>
              <a:rPr lang="kk-KZ" sz="2400"/>
              <a:t> 75% - жақсы</a:t>
            </a:r>
          </a:p>
          <a:p>
            <a:pPr eaLnBrk="1" hangingPunct="1">
              <a:buFont typeface="Wingdings" pitchFamily="2" charset="2"/>
              <a:buChar char="ü"/>
            </a:pPr>
            <a:r>
              <a:rPr lang="kk-KZ" sz="2400"/>
              <a:t> 25% - қанағаттанарлық</a:t>
            </a:r>
            <a:endParaRPr lang="ru-RU" sz="2400"/>
          </a:p>
        </p:txBody>
      </p:sp>
    </p:spTree>
  </p:cSld>
  <p:clrMapOvr>
    <a:masterClrMapping/>
  </p:clrMapOvr>
  <p:transition spd="slow">
    <p:split orient="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p:nvPr>
        </p:nvSpPr>
        <p:spPr bwMode="auto">
          <a:xfrm>
            <a:off x="900113" y="476250"/>
            <a:ext cx="6511925" cy="1143000"/>
          </a:xfrm>
        </p:spPr>
        <p:txBody>
          <a:bodyPr wrap="square" numCol="1" compatLnSpc="1">
            <a:prstTxWarp prst="textNoShape">
              <a:avLst/>
            </a:prstTxWarp>
          </a:bodyPr>
          <a:lstStyle/>
          <a:p>
            <a:pPr marL="0" indent="0" algn="l" eaLnBrk="1" hangingPunct="1">
              <a:buFont typeface="Georgia" pitchFamily="18" charset="0"/>
              <a:buNone/>
            </a:pPr>
            <a:r>
              <a:rPr lang="kk-KZ" sz="4400">
                <a:solidFill>
                  <a:srgbClr val="C00000"/>
                </a:solidFill>
                <a:effectLst/>
                <a:latin typeface="Times New Roman" pitchFamily="18" charset="0"/>
                <a:cs typeface="Times New Roman" pitchFamily="18" charset="0"/>
              </a:rPr>
              <a:t>Үй тапсырмасы:</a:t>
            </a:r>
            <a:endParaRPr lang="ru-RU" sz="4400">
              <a:solidFill>
                <a:srgbClr val="C00000"/>
              </a:solidFill>
              <a:effectLst/>
              <a:latin typeface="Times New Roman" pitchFamily="18" charset="0"/>
              <a:cs typeface="Times New Roman" pitchFamily="18" charset="0"/>
            </a:endParaRPr>
          </a:p>
        </p:txBody>
      </p:sp>
      <p:sp>
        <p:nvSpPr>
          <p:cNvPr id="30722" name="Rectangle 3"/>
          <p:cNvSpPr>
            <a:spLocks noGrp="1"/>
          </p:cNvSpPr>
          <p:nvPr>
            <p:ph sz="quarter" idx="13"/>
          </p:nvPr>
        </p:nvSpPr>
        <p:spPr>
          <a:xfrm>
            <a:off x="611188" y="1628775"/>
            <a:ext cx="8229600" cy="3887788"/>
          </a:xfrm>
        </p:spPr>
        <p:txBody>
          <a:bodyPr/>
          <a:lstStyle/>
          <a:p>
            <a:pPr eaLnBrk="1" hangingPunct="1">
              <a:buFont typeface="Wingdings 2" pitchFamily="18" charset="2"/>
              <a:buNone/>
            </a:pPr>
            <a:r>
              <a:rPr lang="en-US" b="1">
                <a:latin typeface="Times New Roman" pitchFamily="18" charset="0"/>
                <a:cs typeface="Times New Roman" pitchFamily="18" charset="0"/>
              </a:rPr>
              <a:t>5</a:t>
            </a:r>
            <a:r>
              <a:rPr lang="kk-KZ" b="1">
                <a:latin typeface="Times New Roman" pitchFamily="18" charset="0"/>
                <a:cs typeface="Times New Roman" pitchFamily="18" charset="0"/>
              </a:rPr>
              <a:t>-тапсырма. </a:t>
            </a:r>
          </a:p>
          <a:p>
            <a:pPr eaLnBrk="1" hangingPunct="1">
              <a:buFont typeface="Wingdings 2" pitchFamily="18" charset="2"/>
              <a:buNone/>
            </a:pPr>
            <a:r>
              <a:rPr lang="kk-KZ" b="1">
                <a:latin typeface="Times New Roman" pitchFamily="18" charset="0"/>
                <a:cs typeface="Times New Roman" pitchFamily="18" charset="0"/>
              </a:rPr>
              <a:t>Сәкен Сейфуллиннің “Тау ішінде ”өлеңінде  сөйлемді аяқтап тұрған көсемшелерді тауып, көсемшенің жасалу жолын және қай жақта тұрғанын анықтаңдар.</a:t>
            </a:r>
          </a:p>
          <a:p>
            <a:pPr eaLnBrk="1" hangingPunct="1">
              <a:buFont typeface="Wingdings 2" pitchFamily="18" charset="2"/>
              <a:buNone/>
            </a:pPr>
            <a:endParaRPr lang="kk-KZ" b="1">
              <a:latin typeface="Times New Roman" pitchFamily="18" charset="0"/>
              <a:cs typeface="Times New Roman" pitchFamily="18" charset="0"/>
            </a:endParaRPr>
          </a:p>
          <a:p>
            <a:pPr eaLnBrk="1" hangingPunct="1">
              <a:buFont typeface="Wingdings 2" pitchFamily="18" charset="2"/>
              <a:buNone/>
            </a:pPr>
            <a:r>
              <a:rPr lang="kk-KZ" b="1">
                <a:latin typeface="Times New Roman" pitchFamily="18" charset="0"/>
                <a:cs typeface="Times New Roman" pitchFamily="18" charset="0"/>
              </a:rPr>
              <a:t>   Дескриптор:</a:t>
            </a:r>
            <a:endParaRPr lang="kk-KZ">
              <a:latin typeface="Times New Roman" pitchFamily="18" charset="0"/>
              <a:cs typeface="Times New Roman" pitchFamily="18" charset="0"/>
            </a:endParaRPr>
          </a:p>
          <a:p>
            <a:pPr eaLnBrk="1" hangingPunct="1">
              <a:buFont typeface="Wingdings 2" pitchFamily="18" charset="2"/>
              <a:buNone/>
            </a:pPr>
            <a:r>
              <a:rPr lang="kk-KZ">
                <a:solidFill>
                  <a:srgbClr val="C00000"/>
                </a:solidFill>
                <a:latin typeface="Times New Roman" pitchFamily="18" charset="0"/>
                <a:cs typeface="Times New Roman" pitchFamily="18" charset="0"/>
              </a:rPr>
              <a:t>- </a:t>
            </a:r>
            <a:r>
              <a:rPr lang="kk-KZ">
                <a:latin typeface="Times New Roman" pitchFamily="18" charset="0"/>
                <a:cs typeface="Times New Roman" pitchFamily="18" charset="0"/>
              </a:rPr>
              <a:t>етістіктерді табады;</a:t>
            </a:r>
          </a:p>
          <a:p>
            <a:pPr eaLnBrk="1" hangingPunct="1">
              <a:buFont typeface="Wingdings 2" pitchFamily="18" charset="2"/>
              <a:buNone/>
            </a:pPr>
            <a:r>
              <a:rPr lang="kk-KZ">
                <a:solidFill>
                  <a:srgbClr val="C00000"/>
                </a:solidFill>
                <a:latin typeface="Times New Roman" pitchFamily="18" charset="0"/>
                <a:cs typeface="Times New Roman" pitchFamily="18" charset="0"/>
              </a:rPr>
              <a:t>- </a:t>
            </a:r>
            <a:r>
              <a:rPr lang="kk-KZ">
                <a:latin typeface="Times New Roman" pitchFamily="18" charset="0"/>
                <a:cs typeface="Times New Roman" pitchFamily="18" charset="0"/>
              </a:rPr>
              <a:t>көсемшені тауып, қай жақта тұрғанын айтады;</a:t>
            </a:r>
            <a:endParaRPr lang="ru-RU">
              <a:latin typeface="Times New Roman" pitchFamily="18" charset="0"/>
              <a:cs typeface="Times New Roman" pitchFamily="18" charset="0"/>
            </a:endParaRPr>
          </a:p>
        </p:txBody>
      </p:sp>
    </p:spTree>
  </p:cSld>
  <p:clrMapOvr>
    <a:masterClrMapping/>
  </p:clrMapOvr>
  <p:transition spd="slow">
    <p:split orient="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Объект 2"/>
          <p:cNvSpPr>
            <a:spLocks noGrp="1"/>
          </p:cNvSpPr>
          <p:nvPr>
            <p:ph sz="quarter" idx="13"/>
          </p:nvPr>
        </p:nvSpPr>
        <p:spPr>
          <a:xfrm>
            <a:off x="323850" y="2060575"/>
            <a:ext cx="8640763" cy="3889375"/>
          </a:xfrm>
        </p:spPr>
        <p:txBody>
          <a:bodyPr/>
          <a:lstStyle/>
          <a:p>
            <a:pPr marL="136525" indent="0" eaLnBrk="1" hangingPunct="1">
              <a:spcAft>
                <a:spcPct val="0"/>
              </a:spcAft>
              <a:buClr>
                <a:srgbClr val="000000"/>
              </a:buClr>
              <a:buFont typeface="Wingdings 2" pitchFamily="18" charset="2"/>
              <a:buNone/>
            </a:pPr>
            <a:endParaRPr lang="ru-RU">
              <a:latin typeface="KZ Vivaldi"/>
            </a:endParaRPr>
          </a:p>
          <a:p>
            <a:pPr marL="136525" indent="0" eaLnBrk="1" hangingPunct="1">
              <a:spcAft>
                <a:spcPct val="0"/>
              </a:spcAft>
              <a:buClr>
                <a:srgbClr val="000000"/>
              </a:buClr>
              <a:buFont typeface="Wingdings 2" pitchFamily="18" charset="2"/>
              <a:buNone/>
            </a:pPr>
            <a:r>
              <a:rPr lang="ru-RU" sz="3600" b="1">
                <a:solidFill>
                  <a:schemeClr val="tx1"/>
                </a:solidFill>
                <a:latin typeface="KZ Vivaldi"/>
                <a:cs typeface="Times New Roman" pitchFamily="18" charset="0"/>
              </a:rPr>
              <a:t>Оқушылар « </a:t>
            </a:r>
            <a:r>
              <a:rPr lang="ru-RU" sz="3600" b="1">
                <a:solidFill>
                  <a:schemeClr val="tx1"/>
                </a:solidFill>
                <a:latin typeface="KZ Vivaldi"/>
              </a:rPr>
              <a:t>Ән – халықтың ажары</a:t>
            </a:r>
            <a:r>
              <a:rPr lang="ru-RU" sz="3600" b="1">
                <a:solidFill>
                  <a:schemeClr val="tx1"/>
                </a:solidFill>
                <a:latin typeface="KZ Vivaldi"/>
                <a:cs typeface="Times New Roman" pitchFamily="18" charset="0"/>
              </a:rPr>
              <a:t>»  атты сабағымыздан алған әсерлерін, көңілге нені ұғып, нені түсінгендерін қорытындылап айтады.</a:t>
            </a:r>
          </a:p>
        </p:txBody>
      </p:sp>
      <p:sp>
        <p:nvSpPr>
          <p:cNvPr id="4" name="TextBox 3"/>
          <p:cNvSpPr txBox="1"/>
          <p:nvPr/>
        </p:nvSpPr>
        <p:spPr>
          <a:xfrm>
            <a:off x="250825" y="836613"/>
            <a:ext cx="8310563" cy="914400"/>
          </a:xfrm>
          <a:prstGeom prst="rect">
            <a:avLst/>
          </a:prstGeom>
          <a:noFill/>
        </p:spPr>
        <p:txBody>
          <a:bodyPr>
            <a:spAutoFit/>
          </a:bodyPr>
          <a:lstStyle/>
          <a:p>
            <a:pPr algn="ctr">
              <a:defRPr/>
            </a:pPr>
            <a:r>
              <a:rPr lang="ru-RU" sz="5400" b="1">
                <a:solidFill>
                  <a:srgbClr val="C00000"/>
                </a:solidFill>
                <a:effectLst>
                  <a:outerShdw blurRad="38100" dist="38100" dir="2700000" algn="tl">
                    <a:srgbClr val="C0C0C0"/>
                  </a:outerShdw>
                </a:effectLst>
                <a:latin typeface="KZ Vivaldi"/>
              </a:rPr>
              <a:t>«Ек</a:t>
            </a:r>
            <a:r>
              <a:rPr lang="en-US" sz="5400" b="1">
                <a:solidFill>
                  <a:srgbClr val="C00000"/>
                </a:solidFill>
                <a:effectLst>
                  <a:outerShdw blurRad="38100" dist="38100" dir="2700000" algn="tl">
                    <a:srgbClr val="C0C0C0"/>
                  </a:outerShdw>
                </a:effectLst>
                <a:latin typeface="KZ Vivaldi"/>
              </a:rPr>
              <a:t>i </a:t>
            </a:r>
            <a:r>
              <a:rPr lang="ru-RU" sz="5400" b="1">
                <a:solidFill>
                  <a:srgbClr val="C00000"/>
                </a:solidFill>
                <a:effectLst>
                  <a:outerShdw blurRad="38100" dist="38100" dir="2700000" algn="tl">
                    <a:srgbClr val="C0C0C0"/>
                  </a:outerShdw>
                </a:effectLst>
                <a:latin typeface="KZ Vivaldi"/>
              </a:rPr>
              <a:t>жұлдыз бір тілек»</a:t>
            </a:r>
          </a:p>
        </p:txBody>
      </p:sp>
    </p:spTree>
  </p:cSld>
  <p:clrMapOvr>
    <a:masterClrMapping/>
  </p:clrMapOvr>
  <p:transition spd="slow">
    <p:split orient="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1913" y="620713"/>
            <a:ext cx="6511925" cy="1143000"/>
          </a:xfrm>
        </p:spPr>
        <p:txBody>
          <a:bodyPr/>
          <a:lstStyle/>
          <a:p>
            <a:pPr marL="0" indent="0" algn="ctr" eaLnBrk="1" fontAlgn="auto" hangingPunct="1">
              <a:spcAft>
                <a:spcPts val="0"/>
              </a:spcAft>
              <a:buClr>
                <a:schemeClr val="accent6">
                  <a:lumMod val="75000"/>
                </a:schemeClr>
              </a:buClr>
              <a:buFont typeface="Georgia" pitchFamily="18" charset="0"/>
              <a:buNone/>
              <a:defRPr/>
            </a:pPr>
            <a:r>
              <a:rPr lang="ru-RU" sz="5400" dirty="0">
                <a:solidFill>
                  <a:srgbClr val="FF0000"/>
                </a:solidFill>
                <a:effectLst>
                  <a:outerShdw blurRad="38100" dist="38100" dir="2700000" algn="tl">
                    <a:srgbClr val="000000">
                      <a:alpha val="43137"/>
                    </a:srgbClr>
                  </a:outerShdw>
                </a:effectLst>
                <a:latin typeface="KZ Vivaldi" panose="03010101010101010101" pitchFamily="66" charset="-52"/>
                <a:cs typeface="Times New Roman" panose="02020603050405020304" pitchFamily="18" charset="0"/>
              </a:rPr>
              <a:t>Оқу мақсаты:</a:t>
            </a:r>
          </a:p>
        </p:txBody>
      </p:sp>
      <p:sp>
        <p:nvSpPr>
          <p:cNvPr id="14338" name="Объект 2"/>
          <p:cNvSpPr>
            <a:spLocks noGrp="1"/>
          </p:cNvSpPr>
          <p:nvPr>
            <p:ph sz="quarter" idx="13"/>
          </p:nvPr>
        </p:nvSpPr>
        <p:spPr>
          <a:xfrm>
            <a:off x="250825" y="1773238"/>
            <a:ext cx="8642350" cy="3617912"/>
          </a:xfrm>
        </p:spPr>
        <p:txBody>
          <a:bodyPr/>
          <a:lstStyle/>
          <a:p>
            <a:pPr eaLnBrk="1" hangingPunct="1">
              <a:buFont typeface="Wingdings" pitchFamily="2" charset="2"/>
              <a:buChar char="Ø"/>
            </a:pPr>
            <a:r>
              <a:rPr lang="en-US" sz="3000" b="1">
                <a:solidFill>
                  <a:schemeClr val="tx1"/>
                </a:solidFill>
                <a:latin typeface="Times New Roman" pitchFamily="18" charset="0"/>
                <a:cs typeface="Times New Roman" pitchFamily="18" charset="0"/>
              </a:rPr>
              <a:t>  </a:t>
            </a:r>
            <a:r>
              <a:rPr lang="ru-RU" sz="3000" b="1">
                <a:solidFill>
                  <a:schemeClr val="tx1"/>
                </a:solidFill>
                <a:latin typeface="Times New Roman" pitchFamily="18" charset="0"/>
                <a:cs typeface="Times New Roman" pitchFamily="18" charset="0"/>
              </a:rPr>
              <a:t>7.2.4.1 идеясы ұқсас публицистикалық және көркем әдебиет стиліндегі мәтіндердің тақырыбы, құрылымы, мақсатты аудиториясы, тілдік ерекшелігін салыстыра талдау.</a:t>
            </a:r>
          </a:p>
        </p:txBody>
      </p:sp>
    </p:spTree>
  </p:cSld>
  <p:clrMapOvr>
    <a:masterClrMapping/>
  </p:clrMapOvr>
  <p:transition spd="slow">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549275"/>
            <a:ext cx="8229600" cy="1143000"/>
          </a:xfrm>
        </p:spPr>
        <p:txBody>
          <a:bodyPr wrap="square" numCol="1" compatLnSpc="1">
            <a:prstTxWarp prst="textNoShape">
              <a:avLst/>
            </a:prstTxWarp>
          </a:bodyPr>
          <a:lstStyle/>
          <a:p>
            <a:pPr marL="0" indent="0" algn="ctr" eaLnBrk="1" hangingPunct="1">
              <a:buFont typeface="Georgia" pitchFamily="18" charset="0"/>
              <a:buNone/>
              <a:defRPr/>
            </a:pPr>
            <a:r>
              <a:rPr lang="ru-RU" sz="5400">
                <a:solidFill>
                  <a:srgbClr val="FF0000"/>
                </a:solidFill>
                <a:effectLst>
                  <a:outerShdw blurRad="38100" dist="38100" dir="2700000" algn="tl">
                    <a:srgbClr val="C0C0C0"/>
                  </a:outerShdw>
                </a:effectLst>
                <a:latin typeface="KZ Vivaldi"/>
              </a:rPr>
              <a:t>Сабақ мақсаттары: </a:t>
            </a:r>
          </a:p>
        </p:txBody>
      </p:sp>
      <p:sp>
        <p:nvSpPr>
          <p:cNvPr id="15362" name="Объект 2"/>
          <p:cNvSpPr>
            <a:spLocks noGrp="1"/>
          </p:cNvSpPr>
          <p:nvPr>
            <p:ph sz="quarter" idx="13"/>
          </p:nvPr>
        </p:nvSpPr>
        <p:spPr>
          <a:xfrm>
            <a:off x="323850" y="1773238"/>
            <a:ext cx="8229600" cy="4319587"/>
          </a:xfrm>
        </p:spPr>
        <p:txBody>
          <a:bodyPr/>
          <a:lstStyle/>
          <a:p>
            <a:pPr marL="457200" indent="-457200" eaLnBrk="1" hangingPunct="1">
              <a:lnSpc>
                <a:spcPct val="90000"/>
              </a:lnSpc>
              <a:buFont typeface="Wingdings" pitchFamily="2" charset="2"/>
              <a:buChar char="Ø"/>
            </a:pPr>
            <a:r>
              <a:rPr lang="kk-KZ" sz="2400" b="1">
                <a:latin typeface="Times New Roman" pitchFamily="18" charset="0"/>
                <a:cs typeface="Times New Roman" pitchFamily="18" charset="0"/>
              </a:rPr>
              <a:t>Мәтіндегі ойды қорытындылап, өз ойларын ауызша еркін баяндауға дағдылану</a:t>
            </a:r>
            <a:r>
              <a:rPr lang="kk-KZ" sz="2400" b="1">
                <a:latin typeface="Times New Roman" pitchFamily="18" charset="0"/>
                <a:ea typeface="Times New Roman KZ"/>
                <a:cs typeface="Times New Roman" pitchFamily="18" charset="0"/>
              </a:rPr>
              <a:t>;</a:t>
            </a:r>
          </a:p>
          <a:p>
            <a:pPr marL="457200" indent="-457200" eaLnBrk="1" hangingPunct="1">
              <a:lnSpc>
                <a:spcPct val="90000"/>
              </a:lnSpc>
              <a:buFont typeface="Wingdings" pitchFamily="2" charset="2"/>
              <a:buChar char="Ø"/>
            </a:pPr>
            <a:r>
              <a:rPr lang="kk-KZ" sz="2400" b="1">
                <a:latin typeface="Times New Roman" pitchFamily="18" charset="0"/>
                <a:ea typeface="Times New Roman KZ"/>
                <a:cs typeface="Times New Roman" pitchFamily="18" charset="0"/>
              </a:rPr>
              <a:t>Көсемшенің жіктелу ерекшелігін</a:t>
            </a:r>
            <a:r>
              <a:rPr lang="kk-KZ" sz="2400" b="1">
                <a:latin typeface="Times New Roman" pitchFamily="18" charset="0"/>
                <a:cs typeface="Times New Roman" pitchFamily="18" charset="0"/>
              </a:rPr>
              <a:t> білу</a:t>
            </a:r>
            <a:r>
              <a:rPr lang="kk-KZ" sz="2400" b="1">
                <a:latin typeface="Times New Roman" pitchFamily="18" charset="0"/>
                <a:ea typeface="Times New Roman KZ"/>
                <a:cs typeface="Times New Roman KZ"/>
              </a:rPr>
              <a:t>;</a:t>
            </a:r>
          </a:p>
          <a:p>
            <a:pPr marL="457200" indent="-457200" eaLnBrk="1" hangingPunct="1">
              <a:lnSpc>
                <a:spcPct val="90000"/>
              </a:lnSpc>
              <a:buFont typeface="Wingdings" pitchFamily="2" charset="2"/>
              <a:buChar char="Ø"/>
            </a:pPr>
            <a:r>
              <a:rPr lang="kk-KZ" sz="2400" b="1">
                <a:latin typeface="Times New Roman" pitchFamily="18" charset="0"/>
                <a:cs typeface="Times New Roman" pitchFamily="18" charset="0"/>
              </a:rPr>
              <a:t>Көсемшелердің жасалу жолдарын анықтай білуге үйрену;</a:t>
            </a:r>
            <a:endParaRPr lang="kk-KZ" sz="2400" b="1">
              <a:latin typeface="Times New Roman" pitchFamily="18" charset="0"/>
              <a:ea typeface="Times New Roman KZ"/>
              <a:cs typeface="Times New Roman KZ"/>
            </a:endParaRPr>
          </a:p>
          <a:p>
            <a:pPr marL="457200" indent="-457200" eaLnBrk="1" hangingPunct="1">
              <a:lnSpc>
                <a:spcPct val="90000"/>
              </a:lnSpc>
              <a:buFont typeface="Wingdings" pitchFamily="2" charset="2"/>
              <a:buChar char="Ø"/>
            </a:pPr>
            <a:r>
              <a:rPr lang="kk-KZ" sz="2400" b="1">
                <a:latin typeface="Times New Roman" pitchFamily="18" charset="0"/>
                <a:cs typeface="Times New Roman" pitchFamily="18" charset="0"/>
              </a:rPr>
              <a:t>Тірек сөздер арқылы көсемше тұлғасында жіктеліп тұрған сөздермен сөйлем құрауға дағдылану</a:t>
            </a:r>
            <a:r>
              <a:rPr lang="ru-RU" sz="2400" b="1">
                <a:latin typeface="Times New Roman" pitchFamily="18" charset="0"/>
                <a:cs typeface="Times New Roman" pitchFamily="18" charset="0"/>
              </a:rPr>
              <a:t> :</a:t>
            </a:r>
          </a:p>
        </p:txBody>
      </p:sp>
    </p:spTree>
  </p:cSld>
  <p:clrMapOvr>
    <a:masterClrMapping/>
  </p:clrMapOvr>
  <p:transition spd="slow">
    <p:split orient="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Объект 2"/>
          <p:cNvSpPr>
            <a:spLocks noGrp="1"/>
          </p:cNvSpPr>
          <p:nvPr>
            <p:ph sz="quarter" idx="13"/>
          </p:nvPr>
        </p:nvSpPr>
        <p:spPr>
          <a:xfrm>
            <a:off x="1116013" y="2420938"/>
            <a:ext cx="6400800" cy="3671887"/>
          </a:xfrm>
        </p:spPr>
        <p:txBody>
          <a:bodyPr/>
          <a:lstStyle/>
          <a:p>
            <a:pPr eaLnBrk="1" hangingPunct="1">
              <a:buFont typeface="Wingdings" pitchFamily="2" charset="2"/>
              <a:buNone/>
            </a:pPr>
            <a:r>
              <a:rPr lang="en-US">
                <a:cs typeface="Times New Roman" pitchFamily="18" charset="0"/>
              </a:rPr>
              <a:t> </a:t>
            </a:r>
            <a:r>
              <a:rPr lang="ru-RU" sz="2800">
                <a:latin typeface="Times New Roman" pitchFamily="18" charset="0"/>
                <a:cs typeface="Times New Roman" pitchFamily="18" charset="0"/>
              </a:rPr>
              <a:t>Оқушылар орындай алады:</a:t>
            </a:r>
          </a:p>
          <a:p>
            <a:pPr eaLnBrk="1" hangingPunct="1">
              <a:buFont typeface="Wingdings" pitchFamily="2" charset="2"/>
              <a:buChar char="Ø"/>
            </a:pPr>
            <a:r>
              <a:rPr lang="en-US" sz="2800">
                <a:latin typeface="Times New Roman" pitchFamily="18" charset="0"/>
                <a:cs typeface="Times New Roman" pitchFamily="18" charset="0"/>
              </a:rPr>
              <a:t>  </a:t>
            </a:r>
            <a:r>
              <a:rPr lang="ru-RU" sz="2800">
                <a:latin typeface="Times New Roman" pitchFamily="18" charset="0"/>
                <a:cs typeface="Times New Roman" pitchFamily="18" charset="0"/>
              </a:rPr>
              <a:t>Мәтіндегі ойды қорытындылап, өз ойларын ауызша еркін баяндауға дағдыланады; </a:t>
            </a:r>
          </a:p>
          <a:p>
            <a:pPr eaLnBrk="1" hangingPunct="1">
              <a:buFont typeface="Wingdings" pitchFamily="2" charset="2"/>
              <a:buChar char="Ø"/>
            </a:pPr>
            <a:r>
              <a:rPr lang="ru-RU" sz="2800">
                <a:latin typeface="Times New Roman" pitchFamily="18" charset="0"/>
                <a:cs typeface="Times New Roman" pitchFamily="18" charset="0"/>
              </a:rPr>
              <a:t>  Көсемшенің түрленуін түсініп, көсемшенің жіктелу ерекшелігін біледі</a:t>
            </a:r>
            <a:r>
              <a:rPr lang="kk-KZ" sz="2800">
                <a:latin typeface="Times New Roman" pitchFamily="18" charset="0"/>
                <a:cs typeface="Times New Roman" pitchFamily="18" charset="0"/>
              </a:rPr>
              <a:t>.</a:t>
            </a:r>
            <a:endParaRPr lang="ru-RU" sz="2800">
              <a:latin typeface="Times New Roman" pitchFamily="18" charset="0"/>
              <a:cs typeface="Times New Roman" pitchFamily="18" charset="0"/>
            </a:endParaRPr>
          </a:p>
        </p:txBody>
      </p:sp>
      <p:sp>
        <p:nvSpPr>
          <p:cNvPr id="4" name="TextBox 3"/>
          <p:cNvSpPr txBox="1"/>
          <p:nvPr/>
        </p:nvSpPr>
        <p:spPr>
          <a:xfrm>
            <a:off x="971550" y="620713"/>
            <a:ext cx="7488238" cy="923925"/>
          </a:xfrm>
          <a:prstGeom prst="rect">
            <a:avLst/>
          </a:prstGeom>
          <a:noFill/>
        </p:spPr>
        <p:txBody>
          <a:bodyPr>
            <a:spAutoFit/>
          </a:bodyPr>
          <a:lstStyle/>
          <a:p>
            <a:pPr algn="ctr">
              <a:defRPr/>
            </a:pPr>
            <a:r>
              <a:rPr lang="ru-RU" sz="5400" b="1" dirty="0">
                <a:solidFill>
                  <a:srgbClr val="C00000"/>
                </a:solidFill>
                <a:effectLst>
                  <a:outerShdw blurRad="38100" dist="38100" dir="2700000" algn="tl">
                    <a:srgbClr val="000000">
                      <a:alpha val="43137"/>
                    </a:srgbClr>
                  </a:outerShdw>
                </a:effectLst>
                <a:latin typeface="KZ Vivaldi" panose="03010101010101010101" pitchFamily="66" charset="-52"/>
              </a:rPr>
              <a:t>Бағалау критерийлері: </a:t>
            </a:r>
          </a:p>
        </p:txBody>
      </p:sp>
    </p:spTree>
  </p:cSld>
  <p:clrMapOvr>
    <a:masterClrMapping/>
  </p:clrMapOvr>
  <p:transition spd="slow">
    <p:split orient="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764704"/>
            <a:ext cx="8229600" cy="1143000"/>
          </a:xfrm>
        </p:spPr>
        <p:txBody>
          <a:bodyPr/>
          <a:lstStyle/>
          <a:p>
            <a:pPr marL="0" indent="0" algn="ctr" eaLnBrk="1" fontAlgn="auto" hangingPunct="1">
              <a:spcAft>
                <a:spcPts val="0"/>
              </a:spcAft>
              <a:buClr>
                <a:schemeClr val="accent6">
                  <a:lumMod val="75000"/>
                </a:schemeClr>
              </a:buClr>
              <a:buFont typeface="Georgia" pitchFamily="18" charset="0"/>
              <a:buNone/>
              <a:defRPr/>
            </a:pPr>
            <a:r>
              <a:rPr lang="ru-RU" dirty="0">
                <a:solidFill>
                  <a:schemeClr val="tx1"/>
                </a:solidFill>
                <a:latin typeface="KZ Vivaldi" panose="03010101010101010101" pitchFamily="66" charset="-52"/>
              </a:rPr>
              <a:t>Ән – көңілдің ажары</a:t>
            </a:r>
          </a:p>
        </p:txBody>
      </p:sp>
      <p:sp>
        <p:nvSpPr>
          <p:cNvPr id="3" name="Объект 2"/>
          <p:cNvSpPr>
            <a:spLocks noGrp="1"/>
          </p:cNvSpPr>
          <p:nvPr>
            <p:ph sz="quarter" idx="13"/>
          </p:nvPr>
        </p:nvSpPr>
        <p:spPr>
          <a:xfrm>
            <a:off x="468313" y="1989138"/>
            <a:ext cx="8229600" cy="3671887"/>
          </a:xfrm>
        </p:spPr>
        <p:txBody>
          <a:bodyPr rtlCol="0">
            <a:normAutofit lnSpcReduction="10000"/>
          </a:bodyPr>
          <a:lstStyle/>
          <a:p>
            <a:pPr marL="137160" indent="0" algn="ctr" eaLnBrk="1" fontAlgn="auto" hangingPunct="1">
              <a:spcAft>
                <a:spcPts val="0"/>
              </a:spcAft>
              <a:buClr>
                <a:schemeClr val="tx1">
                  <a:shade val="95000"/>
                </a:schemeClr>
              </a:buClr>
              <a:buFont typeface="Wingdings 2"/>
              <a:buNone/>
              <a:defRPr/>
            </a:pPr>
            <a:r>
              <a:rPr lang="ru-RU" sz="4000" dirty="0">
                <a:solidFill>
                  <a:schemeClr val="tx1">
                    <a:lumMod val="75000"/>
                    <a:lumOff val="25000"/>
                  </a:schemeClr>
                </a:solidFill>
                <a:latin typeface="KZ Vivaldi" panose="03010101010101010101" pitchFamily="66" charset="-52"/>
                <a:cs typeface="Times New Roman" panose="02020603050405020304" pitchFamily="18" charset="0"/>
              </a:rPr>
              <a:t>Құлақтан кіріп бойды алар,</a:t>
            </a:r>
          </a:p>
          <a:p>
            <a:pPr marL="137160" indent="0" algn="ctr" eaLnBrk="1" fontAlgn="auto" hangingPunct="1">
              <a:spcAft>
                <a:spcPts val="0"/>
              </a:spcAft>
              <a:buClr>
                <a:schemeClr val="tx1">
                  <a:shade val="95000"/>
                </a:schemeClr>
              </a:buClr>
              <a:buFont typeface="Wingdings 2"/>
              <a:buNone/>
              <a:defRPr/>
            </a:pPr>
            <a:r>
              <a:rPr lang="ru-RU" sz="4000" dirty="0">
                <a:solidFill>
                  <a:schemeClr val="tx1">
                    <a:lumMod val="75000"/>
                    <a:lumOff val="25000"/>
                  </a:schemeClr>
                </a:solidFill>
                <a:latin typeface="KZ Vivaldi" panose="03010101010101010101" pitchFamily="66" charset="-52"/>
                <a:cs typeface="Times New Roman" panose="02020603050405020304" pitchFamily="18" charset="0"/>
              </a:rPr>
              <a:t>Жақсы ән мен тәтті күй.</a:t>
            </a:r>
          </a:p>
          <a:p>
            <a:pPr marL="137160" indent="0" algn="ctr" eaLnBrk="1" fontAlgn="auto" hangingPunct="1">
              <a:spcAft>
                <a:spcPts val="0"/>
              </a:spcAft>
              <a:buClr>
                <a:schemeClr val="tx1">
                  <a:shade val="95000"/>
                </a:schemeClr>
              </a:buClr>
              <a:buFont typeface="Wingdings 2"/>
              <a:buNone/>
              <a:defRPr/>
            </a:pPr>
            <a:r>
              <a:rPr lang="ru-RU" sz="4000" dirty="0">
                <a:solidFill>
                  <a:schemeClr val="tx1">
                    <a:lumMod val="75000"/>
                    <a:lumOff val="25000"/>
                  </a:schemeClr>
                </a:solidFill>
                <a:latin typeface="KZ Vivaldi" panose="03010101010101010101" pitchFamily="66" charset="-52"/>
                <a:cs typeface="Times New Roman" panose="02020603050405020304" pitchFamily="18" charset="0"/>
              </a:rPr>
              <a:t>Көңілге түрлі ой салар</a:t>
            </a:r>
          </a:p>
          <a:p>
            <a:pPr marL="137160" indent="0" algn="ctr" eaLnBrk="1" fontAlgn="auto" hangingPunct="1">
              <a:spcAft>
                <a:spcPts val="0"/>
              </a:spcAft>
              <a:buClr>
                <a:schemeClr val="tx1">
                  <a:shade val="95000"/>
                </a:schemeClr>
              </a:buClr>
              <a:buFont typeface="Wingdings 2"/>
              <a:buNone/>
              <a:defRPr/>
            </a:pPr>
            <a:r>
              <a:rPr lang="ru-RU" sz="4000" dirty="0">
                <a:solidFill>
                  <a:schemeClr val="tx1">
                    <a:lumMod val="75000"/>
                    <a:lumOff val="25000"/>
                  </a:schemeClr>
                </a:solidFill>
                <a:latin typeface="KZ Vivaldi" panose="03010101010101010101" pitchFamily="66" charset="-52"/>
                <a:cs typeface="Times New Roman" panose="02020603050405020304" pitchFamily="18" charset="0"/>
              </a:rPr>
              <a:t>Әнді сүйсең, менше сүй.</a:t>
            </a:r>
            <a:endParaRPr lang="ru-RU" dirty="0">
              <a:solidFill>
                <a:schemeClr val="tx1">
                  <a:lumMod val="75000"/>
                  <a:lumOff val="25000"/>
                </a:schemeClr>
              </a:solidFill>
              <a:latin typeface="KZ Vivaldi" panose="03010101010101010101" pitchFamily="66" charset="-52"/>
            </a:endParaRPr>
          </a:p>
          <a:p>
            <a:pPr marL="137160" indent="0" algn="r" eaLnBrk="1" fontAlgn="auto" hangingPunct="1">
              <a:spcAft>
                <a:spcPts val="0"/>
              </a:spcAft>
              <a:buClr>
                <a:schemeClr val="tx1">
                  <a:shade val="95000"/>
                </a:schemeClr>
              </a:buClr>
              <a:buFont typeface="Wingdings 2"/>
              <a:buNone/>
              <a:defRPr/>
            </a:pPr>
            <a:r>
              <a:rPr lang="ru-RU" dirty="0">
                <a:solidFill>
                  <a:schemeClr val="tx1">
                    <a:lumMod val="75000"/>
                    <a:lumOff val="25000"/>
                  </a:schemeClr>
                </a:solidFill>
                <a:latin typeface="KZ Vivaldi" panose="03010101010101010101" pitchFamily="66" charset="-52"/>
              </a:rPr>
              <a:t>   </a:t>
            </a:r>
          </a:p>
          <a:p>
            <a:pPr marL="137160" indent="0" algn="r" eaLnBrk="1" fontAlgn="auto" hangingPunct="1">
              <a:spcAft>
                <a:spcPts val="0"/>
              </a:spcAft>
              <a:buClr>
                <a:schemeClr val="tx1">
                  <a:shade val="95000"/>
                </a:schemeClr>
              </a:buClr>
              <a:buFont typeface="Wingdings 2"/>
              <a:buNone/>
              <a:defRPr/>
            </a:pPr>
            <a:r>
              <a:rPr lang="ru-RU" sz="3200" dirty="0">
                <a:solidFill>
                  <a:schemeClr val="tx1">
                    <a:lumMod val="75000"/>
                    <a:lumOff val="25000"/>
                  </a:schemeClr>
                </a:solidFill>
                <a:latin typeface="KZ Vivaldi" panose="03010101010101010101" pitchFamily="66" charset="-52"/>
              </a:rPr>
              <a:t>Абай Құнанбайұлы</a:t>
            </a:r>
          </a:p>
        </p:txBody>
      </p:sp>
    </p:spTree>
  </p:cSld>
  <p:clrMapOvr>
    <a:masterClrMapping/>
  </p:clrMapOvr>
  <p:transition spd="slow">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p:cNvSpPr>
          <p:nvPr>
            <p:ph type="title"/>
          </p:nvPr>
        </p:nvSpPr>
        <p:spPr bwMode="auto">
          <a:xfrm>
            <a:off x="1403350" y="549275"/>
            <a:ext cx="6513513" cy="1143000"/>
          </a:xfrm>
        </p:spPr>
        <p:txBody>
          <a:bodyPr wrap="square" numCol="1" compatLnSpc="1">
            <a:prstTxWarp prst="textNoShape">
              <a:avLst/>
            </a:prstTxWarp>
          </a:bodyPr>
          <a:lstStyle/>
          <a:p>
            <a:pPr marL="0" indent="0" algn="ctr" eaLnBrk="1" hangingPunct="1">
              <a:buFont typeface="Georgia" pitchFamily="18" charset="0"/>
              <a:buNone/>
            </a:pPr>
            <a:r>
              <a:rPr lang="kk-KZ" sz="4400">
                <a:solidFill>
                  <a:srgbClr val="C00000"/>
                </a:solidFill>
                <a:effectLst/>
                <a:latin typeface="KZ Vivaldi"/>
                <a:cs typeface="Times New Roman" pitchFamily="18" charset="0"/>
              </a:rPr>
              <a:t>Қызығушылықты ояту:</a:t>
            </a:r>
            <a:br>
              <a:rPr lang="kk-KZ" sz="3700" b="0">
                <a:solidFill>
                  <a:schemeClr val="tx1"/>
                </a:solidFill>
                <a:effectLst/>
              </a:rPr>
            </a:br>
            <a:endParaRPr lang="ru-RU" sz="3700" b="0">
              <a:solidFill>
                <a:schemeClr val="tx1"/>
              </a:solidFill>
              <a:effectLst/>
            </a:endParaRPr>
          </a:p>
        </p:txBody>
      </p:sp>
      <p:sp>
        <p:nvSpPr>
          <p:cNvPr id="18434" name="Rectangle 3"/>
          <p:cNvSpPr>
            <a:spLocks noGrp="1"/>
          </p:cNvSpPr>
          <p:nvPr>
            <p:ph sz="quarter" idx="13"/>
          </p:nvPr>
        </p:nvSpPr>
        <p:spPr>
          <a:xfrm>
            <a:off x="755650" y="2060575"/>
            <a:ext cx="7848600" cy="3475038"/>
          </a:xfrm>
        </p:spPr>
        <p:txBody>
          <a:bodyPr/>
          <a:lstStyle/>
          <a:p>
            <a:pPr eaLnBrk="1" hangingPunct="1">
              <a:buFont typeface="Wingdings" pitchFamily="2" charset="2"/>
              <a:buChar char="Ø"/>
            </a:pPr>
            <a:r>
              <a:rPr lang="en-US" sz="3200">
                <a:latin typeface="Times New Roman" pitchFamily="18" charset="0"/>
                <a:cs typeface="Times New Roman" pitchFamily="18" charset="0"/>
              </a:rPr>
              <a:t>  </a:t>
            </a:r>
            <a:r>
              <a:rPr lang="kk-KZ" sz="3200">
                <a:latin typeface="Times New Roman" pitchFamily="18" charset="0"/>
                <a:cs typeface="Times New Roman" pitchFamily="18" charset="0"/>
              </a:rPr>
              <a:t>Ел іші — өнер кеніші.</a:t>
            </a:r>
          </a:p>
          <a:p>
            <a:pPr eaLnBrk="1" hangingPunct="1">
              <a:buFont typeface="Wingdings" pitchFamily="2" charset="2"/>
              <a:buNone/>
            </a:pPr>
            <a:r>
              <a:rPr lang="ru-RU" sz="3200">
                <a:latin typeface="Times New Roman" pitchFamily="18" charset="0"/>
                <a:cs typeface="Times New Roman" pitchFamily="18" charset="0"/>
              </a:rPr>
              <a:t>Мақал</a:t>
            </a:r>
            <a:r>
              <a:rPr lang="kk-KZ" sz="3200">
                <a:latin typeface="Times New Roman" pitchFamily="18" charset="0"/>
                <a:cs typeface="Times New Roman" pitchFamily="18" charset="0"/>
              </a:rPr>
              <a:t>дың мағынасын ашыңдар.Оқушылар амандасып, оқу құралдарын дайындайды.</a:t>
            </a:r>
            <a:endParaRPr lang="ru-RU" sz="3200">
              <a:latin typeface="Times New Roman" pitchFamily="18" charset="0"/>
              <a:cs typeface="Times New Roman" pitchFamily="18" charset="0"/>
            </a:endParaRPr>
          </a:p>
        </p:txBody>
      </p:sp>
    </p:spTree>
  </p:cSld>
  <p:clrMapOvr>
    <a:masterClrMapping/>
  </p:clrMapOvr>
  <p:transition spd="slow">
    <p:split orient="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bwMode="auto">
          <a:xfrm>
            <a:off x="827088" y="476250"/>
            <a:ext cx="7777162" cy="1368425"/>
          </a:xfrm>
        </p:spPr>
        <p:txBody>
          <a:bodyPr wrap="square" numCol="1" compatLnSpc="1">
            <a:prstTxWarp prst="textNoShape">
              <a:avLst/>
            </a:prstTxWarp>
          </a:bodyPr>
          <a:lstStyle/>
          <a:p>
            <a:pPr marL="0" indent="0" algn="l" eaLnBrk="1" fontAlgn="auto" hangingPunct="1">
              <a:spcAft>
                <a:spcPts val="0"/>
              </a:spcAft>
              <a:buClr>
                <a:schemeClr val="accent6">
                  <a:lumMod val="75000"/>
                </a:schemeClr>
              </a:buClr>
              <a:buFont typeface="Georgia" pitchFamily="18" charset="0"/>
              <a:buNone/>
              <a:defRPr/>
            </a:pPr>
            <a:r>
              <a:rPr lang="kk-KZ" sz="3200" dirty="0">
                <a:solidFill>
                  <a:srgbClr val="C00000"/>
                </a:solidFill>
                <a:effectLst>
                  <a:outerShdw blurRad="38100" dist="38100" dir="2700000" algn="tl">
                    <a:srgbClr val="000000">
                      <a:alpha val="43137"/>
                    </a:srgbClr>
                  </a:outerShdw>
                </a:effectLst>
              </a:rPr>
              <a:t>1-тапсырма.</a:t>
            </a:r>
            <a:br>
              <a:rPr lang="kk-KZ" sz="3200" i="1" dirty="0">
                <a:solidFill>
                  <a:srgbClr val="C00000"/>
                </a:solidFill>
                <a:effectLst>
                  <a:outerShdw blurRad="38100" dist="38100" dir="2700000" algn="tl">
                    <a:srgbClr val="000000">
                      <a:alpha val="43137"/>
                    </a:srgbClr>
                  </a:outerShdw>
                </a:effectLst>
              </a:rPr>
            </a:br>
            <a:r>
              <a:rPr lang="kk-KZ" sz="3200" i="1" dirty="0">
                <a:solidFill>
                  <a:srgbClr val="C00000"/>
                </a:solidFill>
                <a:effectLst>
                  <a:outerShdw blurRad="38100" dist="38100" dir="2700000" algn="tl">
                    <a:srgbClr val="000000">
                      <a:alpha val="43137"/>
                    </a:srgbClr>
                  </a:outerShdw>
                </a:effectLst>
              </a:rPr>
              <a:t>Мәтінді «Спираль» әдісімен</a:t>
            </a:r>
            <a:r>
              <a:rPr lang="en-US" sz="3200" i="1" dirty="0">
                <a:solidFill>
                  <a:srgbClr val="C00000"/>
                </a:solidFill>
                <a:effectLst>
                  <a:outerShdw blurRad="38100" dist="38100" dir="2700000" algn="tl">
                    <a:srgbClr val="000000">
                      <a:alpha val="43137"/>
                    </a:srgbClr>
                  </a:outerShdw>
                </a:effectLst>
              </a:rPr>
              <a:t> </a:t>
            </a:r>
            <a:r>
              <a:rPr lang="kk-KZ" sz="3200" i="1" dirty="0">
                <a:solidFill>
                  <a:srgbClr val="C00000"/>
                </a:solidFill>
                <a:effectLst>
                  <a:outerShdw blurRad="38100" dist="38100" dir="2700000" algn="tl">
                    <a:srgbClr val="000000">
                      <a:alpha val="43137"/>
                    </a:srgbClr>
                  </a:outerShdw>
                </a:effectLst>
              </a:rPr>
              <a:t>оқыңдар</a:t>
            </a:r>
            <a:br>
              <a:rPr lang="kk-KZ" sz="3700" i="1" dirty="0">
                <a:solidFill>
                  <a:schemeClr val="tx1"/>
                </a:solidFill>
                <a:effectLst/>
              </a:rPr>
            </a:br>
            <a:endParaRPr lang="ru-RU" sz="3700" i="1" dirty="0">
              <a:solidFill>
                <a:schemeClr val="tx1"/>
              </a:solidFill>
              <a:effectLst/>
            </a:endParaRPr>
          </a:p>
        </p:txBody>
      </p:sp>
      <p:sp>
        <p:nvSpPr>
          <p:cNvPr id="19458" name="Rectangle 3"/>
          <p:cNvSpPr>
            <a:spLocks noGrp="1"/>
          </p:cNvSpPr>
          <p:nvPr>
            <p:ph sz="quarter" idx="13"/>
          </p:nvPr>
        </p:nvSpPr>
        <p:spPr>
          <a:xfrm>
            <a:off x="250825" y="1484313"/>
            <a:ext cx="8642350" cy="4968875"/>
          </a:xfrm>
        </p:spPr>
        <p:txBody>
          <a:bodyPr/>
          <a:lstStyle/>
          <a:p>
            <a:pPr eaLnBrk="1" hangingPunct="1">
              <a:lnSpc>
                <a:spcPct val="70000"/>
              </a:lnSpc>
              <a:buFont typeface="Wingdings" pitchFamily="2" charset="2"/>
              <a:buChar char="Ø"/>
            </a:pPr>
            <a:r>
              <a:rPr lang="en-US" sz="2400" b="1"/>
              <a:t>  </a:t>
            </a:r>
            <a:r>
              <a:rPr lang="kk-KZ" sz="2000" b="1">
                <a:latin typeface="Times New Roman" pitchFamily="18" charset="0"/>
                <a:cs typeface="Times New Roman" pitchFamily="18" charset="0"/>
              </a:rPr>
              <a:t>Әдебиет – ақындар мен жазушылардың дәргейіндегі дүние, ал музыка мәдениетін композиторлар жасайды. Қазақтың байырғы, көне халықтың музыкасын да жеке өнерпаздар дүниеге әкелген. Бірақ уақыт өте келе ән мен күйді туған халқына паш етуші авторлардың аты – жөндері ұмытылып, кәрі тарихтың жадынан есімдері өшіп қала берді. Тек XIX ғасырдан бастап халық жадында мәңгілік ұмытылмайтын ұлы таланттар шоғыры дүниеге келді. Атап айтқанда: Құрманғазы, Тәттімбет, Дәулеткерей, Қазанғап, Сайдалы Сары Тоқа, Ықылас, Абыл, Қыздарбек, Есір, Дайрабай, Құлшар, Дина, Мәмен, Боғда, Әбди, Сүгір, Сембек, Сейтек сынды саңлақтар халқымыздың күй өнерін кемелдендірсе, Біржан сал, Ақан сері, Үкілі Ыбырай, Балуан Шолақ, Мұхит, Жаяу Мұса, Естай, Жарылғапберді, Мұстафа Бүркітбайұлы, Құлтума, Әсет, Мәди, Ғазиз, Сары, Иманжүсіп, Шашубай, Берікбол Көпенұлы, Тәуке, Иса, Нартай, Кенен тәрізді өнерпаз композиторлар мәңгі тозбас һәм қайталанбас ғажайып ұлы ән дәстүрін дүниеге әкелді. Жоғарыда аттары аталған «әнді ерттеп,күйді мінген кемеңгерлердің» дарын қуаты мен талант тегеуріні халқымызды музыка мәдениеті аса кемел биікке көтерілген ұлттардың қатарынан лайықты орнын алдырды.</a:t>
            </a:r>
            <a:endParaRPr lang="ru-RU" sz="2000" b="1">
              <a:latin typeface="Times New Roman" pitchFamily="18" charset="0"/>
              <a:cs typeface="Times New Roman" pitchFamily="18" charset="0"/>
            </a:endParaRPr>
          </a:p>
        </p:txBody>
      </p:sp>
    </p:spTree>
  </p:cSld>
  <p:clrMapOvr>
    <a:masterClrMapping/>
  </p:clrMapOvr>
  <p:transition spd="slow">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00113" y="765175"/>
            <a:ext cx="6511925" cy="1143000"/>
          </a:xfrm>
        </p:spPr>
        <p:txBody>
          <a:bodyPr/>
          <a:lstStyle/>
          <a:p>
            <a:pPr marL="0" indent="0" algn="l" eaLnBrk="1" fontAlgn="auto" hangingPunct="1">
              <a:spcAft>
                <a:spcPts val="0"/>
              </a:spcAft>
              <a:buClr>
                <a:schemeClr val="accent6">
                  <a:lumMod val="75000"/>
                </a:schemeClr>
              </a:buClr>
              <a:buFont typeface="Georgia" pitchFamily="18" charset="0"/>
              <a:buNone/>
              <a:defRPr/>
            </a:pPr>
            <a:r>
              <a:rPr lang="ru-RU"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 тапсырма</a:t>
            </a:r>
          </a:p>
        </p:txBody>
      </p:sp>
      <p:sp>
        <p:nvSpPr>
          <p:cNvPr id="20482" name="Объект 2"/>
          <p:cNvSpPr>
            <a:spLocks noGrp="1"/>
          </p:cNvSpPr>
          <p:nvPr>
            <p:ph sz="quarter" idx="13"/>
          </p:nvPr>
        </p:nvSpPr>
        <p:spPr>
          <a:xfrm>
            <a:off x="395288" y="2205038"/>
            <a:ext cx="8229600" cy="1800225"/>
          </a:xfrm>
        </p:spPr>
        <p:txBody>
          <a:bodyPr rtlCol="0">
            <a:normAutofit fontScale="85000" lnSpcReduction="20000"/>
          </a:bodyPr>
          <a:lstStyle/>
          <a:p>
            <a:pPr indent="-182880" eaLnBrk="1" fontAlgn="auto" hangingPunct="1">
              <a:buClr>
                <a:schemeClr val="accent6">
                  <a:lumMod val="75000"/>
                </a:schemeClr>
              </a:buClr>
              <a:buFont typeface="Wingdings" panose="05000000000000000000" pitchFamily="2" charset="2"/>
              <a:buChar char="Ø"/>
              <a:defRPr/>
            </a:pPr>
            <a:r>
              <a:rPr lang="en-US"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kk-KZ" sz="2600" b="1" dirty="0">
                <a:solidFill>
                  <a:schemeClr val="tx1">
                    <a:lumMod val="75000"/>
                    <a:lumOff val="25000"/>
                  </a:schemeClr>
                </a:solidFill>
                <a:latin typeface="Times New Roman" panose="02020603050405020304" pitchFamily="18" charset="0"/>
                <a:cs typeface="Times New Roman" panose="02020603050405020304" pitchFamily="18" charset="0"/>
              </a:rPr>
              <a:t>Мәтінде берілген күйшілер мен әнші-сазгерлерді екі бағанға бөліп жазыңыздар. </a:t>
            </a:r>
            <a:endParaRPr lang="kk-KZ" sz="2600" b="1" i="1" dirty="0">
              <a:solidFill>
                <a:schemeClr val="tx1">
                  <a:lumMod val="75000"/>
                  <a:lumOff val="25000"/>
                </a:schemeClr>
              </a:solidFill>
              <a:latin typeface="Times New Roman" panose="02020603050405020304" pitchFamily="18" charset="0"/>
              <a:cs typeface="Times New Roman" panose="02020603050405020304" pitchFamily="18" charset="0"/>
            </a:endParaRPr>
          </a:p>
          <a:p>
            <a:pPr marL="45720" indent="0" eaLnBrk="1" fontAlgn="auto" hangingPunct="1">
              <a:buClr>
                <a:schemeClr val="accent6">
                  <a:lumMod val="75000"/>
                </a:schemeClr>
              </a:buClr>
              <a:buFont typeface="Georgia" pitchFamily="18" charset="0"/>
              <a:buNone/>
              <a:defRPr/>
            </a:pPr>
            <a:r>
              <a:rPr lang="en-US" sz="2600" b="1" i="1" dirty="0">
                <a:solidFill>
                  <a:schemeClr val="tx1">
                    <a:lumMod val="75000"/>
                    <a:lumOff val="25000"/>
                  </a:schemeClr>
                </a:solidFill>
                <a:latin typeface="Times New Roman" panose="02020603050405020304" pitchFamily="18" charset="0"/>
                <a:cs typeface="Times New Roman" panose="02020603050405020304" pitchFamily="18" charset="0"/>
              </a:rPr>
              <a:t>   </a:t>
            </a:r>
            <a:r>
              <a:rPr lang="kk-KZ" sz="2600" b="1" i="1" dirty="0">
                <a:solidFill>
                  <a:schemeClr val="tx1">
                    <a:lumMod val="75000"/>
                    <a:lumOff val="25000"/>
                  </a:schemeClr>
                </a:solidFill>
                <a:latin typeface="Times New Roman" panose="02020603050405020304" pitchFamily="18" charset="0"/>
                <a:cs typeface="Times New Roman" panose="02020603050405020304" pitchFamily="18" charset="0"/>
              </a:rPr>
              <a:t>Дескриптор:</a:t>
            </a:r>
            <a:endParaRPr lang="kk-KZ" sz="2600" b="1" dirty="0">
              <a:solidFill>
                <a:schemeClr val="tx1">
                  <a:lumMod val="75000"/>
                  <a:lumOff val="25000"/>
                </a:schemeClr>
              </a:solidFill>
              <a:latin typeface="Times New Roman" panose="02020603050405020304" pitchFamily="18" charset="0"/>
              <a:cs typeface="Times New Roman" panose="02020603050405020304" pitchFamily="18" charset="0"/>
            </a:endParaRPr>
          </a:p>
          <a:p>
            <a:pPr marL="45720" indent="0" eaLnBrk="1" fontAlgn="auto" hangingPunct="1">
              <a:buClr>
                <a:schemeClr val="accent6">
                  <a:lumMod val="75000"/>
                </a:schemeClr>
              </a:buClr>
              <a:buFont typeface="Georgia" pitchFamily="18" charset="0"/>
              <a:buNone/>
              <a:defRPr/>
            </a:pPr>
            <a:r>
              <a:rPr lang="en-US" sz="2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kk-KZ" sz="2600" b="1" dirty="0">
                <a:solidFill>
                  <a:schemeClr val="tx1">
                    <a:lumMod val="75000"/>
                    <a:lumOff val="25000"/>
                  </a:schemeClr>
                </a:solidFill>
                <a:latin typeface="Times New Roman" panose="02020603050405020304" pitchFamily="18" charset="0"/>
                <a:cs typeface="Times New Roman" panose="02020603050405020304" pitchFamily="18" charset="0"/>
              </a:rPr>
              <a:t>Мәтіндегі күйшілерді бір бағанға жазады.</a:t>
            </a:r>
          </a:p>
          <a:p>
            <a:pPr marL="45720" indent="0" eaLnBrk="1" fontAlgn="auto" hangingPunct="1">
              <a:buClr>
                <a:schemeClr val="accent6">
                  <a:lumMod val="75000"/>
                </a:schemeClr>
              </a:buClr>
              <a:buFont typeface="Georgia" pitchFamily="18" charset="0"/>
              <a:buNone/>
              <a:defRPr/>
            </a:pPr>
            <a:r>
              <a:rPr lang="en-US" sz="2600" b="1" dirty="0">
                <a:solidFill>
                  <a:schemeClr val="tx1">
                    <a:lumMod val="75000"/>
                    <a:lumOff val="25000"/>
                  </a:schemeClr>
                </a:solidFill>
                <a:latin typeface="Times New Roman" panose="02020603050405020304" pitchFamily="18" charset="0"/>
                <a:cs typeface="Times New Roman" panose="02020603050405020304" pitchFamily="18" charset="0"/>
              </a:rPr>
              <a:t> </a:t>
            </a:r>
            <a:r>
              <a:rPr lang="kk-KZ" sz="2600" b="1" dirty="0">
                <a:solidFill>
                  <a:schemeClr val="tx1">
                    <a:lumMod val="75000"/>
                    <a:lumOff val="25000"/>
                  </a:schemeClr>
                </a:solidFill>
                <a:latin typeface="Times New Roman" panose="02020603050405020304" pitchFamily="18" charset="0"/>
                <a:cs typeface="Times New Roman" panose="02020603050405020304" pitchFamily="18" charset="0"/>
              </a:rPr>
              <a:t>Әнші-сазгерлерді бір бағанға жазады.</a:t>
            </a:r>
            <a:endParaRPr lang="ru-RU" sz="2600"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transition spd="slow">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bwMode="auto">
          <a:xfrm>
            <a:off x="1042988" y="908050"/>
            <a:ext cx="6913562" cy="792163"/>
          </a:xfrm>
        </p:spPr>
        <p:txBody>
          <a:bodyPr wrap="square" numCol="1" compatLnSpc="1">
            <a:prstTxWarp prst="textNoShape">
              <a:avLst/>
            </a:prstTxWarp>
          </a:bodyPr>
          <a:lstStyle/>
          <a:p>
            <a:pPr eaLnBrk="1" hangingPunct="1">
              <a:buFont typeface="Georgia" pitchFamily="18" charset="0"/>
              <a:buNone/>
              <a:defRPr/>
            </a:pPr>
            <a:r>
              <a:rPr lang="ru-RU" sz="4200">
                <a:solidFill>
                  <a:srgbClr val="FF0000"/>
                </a:solidFill>
                <a:effectLst>
                  <a:outerShdw blurRad="38100" dist="38100" dir="2700000" algn="tl">
                    <a:srgbClr val="C0C0C0"/>
                  </a:outerShdw>
                </a:effectLst>
                <a:latin typeface="Times New Roman" pitchFamily="18" charset="0"/>
                <a:cs typeface="Times New Roman" pitchFamily="18" charset="0"/>
              </a:rPr>
              <a:t>Жауабы: 1 - тапсырма</a:t>
            </a:r>
          </a:p>
        </p:txBody>
      </p:sp>
      <p:sp>
        <p:nvSpPr>
          <p:cNvPr id="21506" name="Rectangle 3"/>
          <p:cNvSpPr>
            <a:spLocks noGrp="1"/>
          </p:cNvSpPr>
          <p:nvPr>
            <p:ph type="body" idx="4294967295"/>
          </p:nvPr>
        </p:nvSpPr>
        <p:spPr>
          <a:xfrm>
            <a:off x="684213" y="1916113"/>
            <a:ext cx="7848600" cy="4249737"/>
          </a:xfrm>
        </p:spPr>
        <p:txBody>
          <a:bodyPr/>
          <a:lstStyle/>
          <a:p>
            <a:pPr eaLnBrk="1" hangingPunct="1"/>
            <a:r>
              <a:rPr lang="kk-KZ" b="1"/>
              <a:t>Күйшілер: </a:t>
            </a:r>
            <a:r>
              <a:rPr lang="kk-KZ" i="1"/>
              <a:t>Құрманғазы, Тәттімбет, Дәулеткерей, Қазанғап, Сайдалы Сары Тоқа, Ықылас, Абыл, Қыздарбек, Есір, Дайрабай, Құлшар, Дина, Мәмен, Боғда, Әбди, Сүгір, Сембек, Сейтек</a:t>
            </a:r>
          </a:p>
          <a:p>
            <a:pPr eaLnBrk="1" hangingPunct="1"/>
            <a:r>
              <a:rPr lang="kk-KZ" b="1"/>
              <a:t>Әнші </a:t>
            </a:r>
            <a:r>
              <a:rPr lang="en-US" b="1"/>
              <a:t>–c</a:t>
            </a:r>
            <a:r>
              <a:rPr lang="kk-KZ" b="1"/>
              <a:t>азгерлер: </a:t>
            </a:r>
            <a:r>
              <a:rPr lang="kk-KZ" i="1"/>
              <a:t>Біржан сал, Ақан сері, Үкілі Ыбырай, Балуан Шолақ, Мұхит, Жаяу Мұса, Естай, Жарылғапберді, Мұстафа Бүркітбайұлы, Құлтума, Әсет, Мәди, Ғазиз, Сары, Иманжүсіп, Шашубай, Берікбол Көпенұлы, Тәуке, Иса, Нартай, Кенен</a:t>
            </a:r>
            <a:endParaRPr lang="ru-RU" i="1"/>
          </a:p>
        </p:txBody>
      </p:sp>
    </p:spTree>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221</TotalTime>
  <Words>689</Words>
  <Application>Microsoft Office PowerPoint</Application>
  <PresentationFormat>Экран (4:3)</PresentationFormat>
  <Paragraphs>143</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Воздушный поток</vt:lpstr>
      <vt:lpstr>Презентация PowerPoint</vt:lpstr>
      <vt:lpstr>Оқу мақсаты:</vt:lpstr>
      <vt:lpstr>Сабақ мақсаттары: </vt:lpstr>
      <vt:lpstr>Презентация PowerPoint</vt:lpstr>
      <vt:lpstr>Ән – көңілдің ажары</vt:lpstr>
      <vt:lpstr>Қызығушылықты ояту: </vt:lpstr>
      <vt:lpstr>1-тапсырма. Мәтінді «Спираль» әдісімен оқыңдар </vt:lpstr>
      <vt:lpstr>1 - тапсырма</vt:lpstr>
      <vt:lpstr>Жауабы: 1 - тапсырма</vt:lpstr>
      <vt:lpstr>Презентация PowerPoint</vt:lpstr>
      <vt:lpstr>Көсемшенің жіктелуі</vt:lpstr>
      <vt:lpstr>2 – тапсырма. Берілген мақал-мәтелдердің жалғасын тауып, сәйкес көсемше жұрнақтарын қойып жазыңдар. Мақал-мәтелдердің ұйқасына мән беріңдер.</vt:lpstr>
      <vt:lpstr>Жауабы:</vt:lpstr>
      <vt:lpstr>3 – тапсырма. Төмендегі тірек сөздерді қолдана отырып, көсемшені қатыстырып сөйлемдер құраңдар. Жіктік жалғауын дұрыс қойыңдар.</vt:lpstr>
      <vt:lpstr>4-тапсырма. </vt:lpstr>
      <vt:lpstr>Жауабы:</vt:lpstr>
      <vt:lpstr>Бағалау.  «Пайыздық бағалау» әдісі  </vt:lpstr>
      <vt:lpstr>Үй тапсырмасы:</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Сабақтың тақырыбы:</dc:title>
  <dc:creator>Айбек.Асет.Алижан</dc:creator>
  <cp:lastModifiedBy>kama.kabilpeisova@gmail.com</cp:lastModifiedBy>
  <cp:revision>34</cp:revision>
  <dcterms:created xsi:type="dcterms:W3CDTF">2020-11-07T10:36:04Z</dcterms:created>
  <dcterms:modified xsi:type="dcterms:W3CDTF">2020-11-09T10:50:53Z</dcterms:modified>
</cp:coreProperties>
</file>