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3" r:id="rId9"/>
    <p:sldId id="264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9125E3-EDA0-4911-A18A-389683391C0D}"/>
              </a:ext>
            </a:extLst>
          </p:cNvPr>
          <p:cNvSpPr txBox="1">
            <a:spLocks/>
          </p:cNvSpPr>
          <p:nvPr/>
        </p:nvSpPr>
        <p:spPr>
          <a:xfrm>
            <a:off x="501088" y="1844824"/>
            <a:ext cx="4790992" cy="182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Электрондық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кестеде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процесстерді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модельдеу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Мужчина учитель со студентами в классе | Бесплатно векторы">
            <a:extLst>
              <a:ext uri="{FF2B5EF4-FFF2-40B4-BE49-F238E27FC236}">
                <a16:creationId xmlns:a16="http://schemas.microsoft.com/office/drawing/2014/main" id="{853CB549-2BFA-4C48-AEA5-74C0364C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86" y="1918238"/>
            <a:ext cx="3238954" cy="32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9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755576" y="1916832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298658" y="1737937"/>
            <a:ext cx="410445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құрудың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артықшылықтары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модельде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шартты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пішімдеу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мүмкіндігін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модельдерді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графикалық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ұсынуды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70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826790" y="1914576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Бүгінгі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сабақта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427984" y="1700808"/>
            <a:ext cx="41044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құрудың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артықшылықтары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білесіз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модельде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шартты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пішімдеу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мүмкіндігін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үйренесіз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модельдерді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графикалық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ұсынуды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үйренесіз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2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826790" y="1844824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Ойтүрткі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9DAD4-3F92-4726-A754-61FDED5BFE83}"/>
              </a:ext>
            </a:extLst>
          </p:cNvPr>
          <p:cNvSpPr txBox="1"/>
          <p:nvPr/>
        </p:nvSpPr>
        <p:spPr>
          <a:xfrm>
            <a:off x="4644008" y="2348880"/>
            <a:ext cx="3600400" cy="244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Модельдеу дегеніміз не?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Модельдеу қандай кезеңдерден тұрады?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ru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31527" r="18594" b="25973"/>
          <a:stretch/>
        </p:blipFill>
        <p:spPr bwMode="auto">
          <a:xfrm>
            <a:off x="539552" y="404664"/>
            <a:ext cx="80479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ownload Курсы &quot;базовый Microsoft Excel\ - Logo Of Ms Excel - Full Size PNG 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16224" cy="104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889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4" t="23284" r="18173" b="26022"/>
          <a:stretch/>
        </p:blipFill>
        <p:spPr bwMode="auto">
          <a:xfrm>
            <a:off x="546852" y="404664"/>
            <a:ext cx="81296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ownload Курсы &quot;базовый Microsoft Excel\ - Logo Of Ms Excel - Full Size PNG 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16224" cy="104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281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34583" r="11016" b="14730"/>
          <a:stretch/>
        </p:blipFill>
        <p:spPr bwMode="auto">
          <a:xfrm>
            <a:off x="455966" y="980728"/>
            <a:ext cx="81484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ownload Курсы &quot;базовый Microsoft Excel\ - Logo Of Ms Excel - Full Size PNG 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16224" cy="104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281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28015" r="24166" b="44762"/>
          <a:stretch/>
        </p:blipFill>
        <p:spPr bwMode="auto">
          <a:xfrm>
            <a:off x="611560" y="404664"/>
            <a:ext cx="7200800" cy="20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t="15397" r="24091" b="22888"/>
          <a:stretch/>
        </p:blipFill>
        <p:spPr bwMode="auto">
          <a:xfrm>
            <a:off x="827583" y="2488513"/>
            <a:ext cx="5172855" cy="389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1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5" t="28238" r="18826" b="25095"/>
          <a:stretch/>
        </p:blipFill>
        <p:spPr bwMode="auto">
          <a:xfrm>
            <a:off x="467544" y="1196752"/>
            <a:ext cx="8341625" cy="37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1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CE2A2E-0560-448B-B5AE-B25EE1A20A15}"/>
              </a:ext>
            </a:extLst>
          </p:cNvPr>
          <p:cNvSpPr txBox="1"/>
          <p:nvPr/>
        </p:nvSpPr>
        <p:spPr>
          <a:xfrm>
            <a:off x="2411760" y="62822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БЕКІТУ</a:t>
            </a:r>
            <a:endParaRPr lang="ru-K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380A7368-CF03-4BC6-B06F-B5B9F3328879}"/>
              </a:ext>
            </a:extLst>
          </p:cNvPr>
          <p:cNvSpPr/>
          <p:nvPr/>
        </p:nvSpPr>
        <p:spPr>
          <a:xfrm>
            <a:off x="3566680" y="1772817"/>
            <a:ext cx="2034129" cy="1293883"/>
          </a:xfrm>
          <a:prstGeom prst="wedgeEllipseCallou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Модельдеу қандай кезеңдерден тұрады?</a:t>
            </a:r>
            <a:endParaRPr lang="ru-KZ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81F7051E-8B29-409E-8ACA-1381A7A33323}"/>
              </a:ext>
            </a:extLst>
          </p:cNvPr>
          <p:cNvSpPr/>
          <p:nvPr/>
        </p:nvSpPr>
        <p:spPr>
          <a:xfrm>
            <a:off x="1043608" y="1772816"/>
            <a:ext cx="2034127" cy="1293883"/>
          </a:xfrm>
          <a:prstGeom prst="wedgeEllipseCallou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Модельдеуді тестілеу дегеніміз не?</a:t>
            </a:r>
            <a:endParaRPr lang="ru-KZ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F82DA53D-F706-4752-B458-0D64157D2AD5}"/>
              </a:ext>
            </a:extLst>
          </p:cNvPr>
          <p:cNvSpPr/>
          <p:nvPr/>
        </p:nvSpPr>
        <p:spPr>
          <a:xfrm>
            <a:off x="6102071" y="1772818"/>
            <a:ext cx="2034128" cy="1293883"/>
          </a:xfrm>
          <a:prstGeom prst="wedgeEllipseCallou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Модельдеу дегеніміз не?</a:t>
            </a:r>
            <a:endParaRPr lang="ru-KZ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DB0E7CD2-1A4B-41C1-886B-85BB8A4C1302}"/>
              </a:ext>
            </a:extLst>
          </p:cNvPr>
          <p:cNvSpPr/>
          <p:nvPr/>
        </p:nvSpPr>
        <p:spPr>
          <a:xfrm>
            <a:off x="2491035" y="3647284"/>
            <a:ext cx="2151289" cy="1293883"/>
          </a:xfrm>
          <a:prstGeom prst="wedgeEllipseCallou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Нәтижелерге талдау үшін не жүргізіледі?</a:t>
            </a:r>
            <a:endParaRPr lang="ru-KZ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Облачко с текстом: овальное 19">
            <a:extLst>
              <a:ext uri="{FF2B5EF4-FFF2-40B4-BE49-F238E27FC236}">
                <a16:creationId xmlns:a16="http://schemas.microsoft.com/office/drawing/2014/main" id="{BBB65B54-4D10-4D5B-987A-D210B9444914}"/>
              </a:ext>
            </a:extLst>
          </p:cNvPr>
          <p:cNvSpPr/>
          <p:nvPr/>
        </p:nvSpPr>
        <p:spPr>
          <a:xfrm>
            <a:off x="5006840" y="3647285"/>
            <a:ext cx="2151288" cy="1293883"/>
          </a:xfrm>
          <a:prstGeom prst="wedgeEllipseCallou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Компьютерлік тестілеу қалай жүргізіледі?</a:t>
            </a:r>
            <a:endParaRPr lang="ru-KZ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3B7E80A-D606-4C54-8223-227E0EE34F05}"/>
              </a:ext>
            </a:extLst>
          </p:cNvPr>
          <p:cNvGrpSpPr/>
          <p:nvPr/>
        </p:nvGrpSpPr>
        <p:grpSpPr>
          <a:xfrm>
            <a:off x="323528" y="5949280"/>
            <a:ext cx="8496944" cy="499289"/>
            <a:chOff x="-36512" y="5373216"/>
            <a:chExt cx="9073008" cy="504056"/>
          </a:xfrm>
        </p:grpSpPr>
        <p:pic>
          <p:nvPicPr>
            <p:cNvPr id="35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EE3171A2-F10D-4A55-885B-8ADD6D539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373218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83E9CE8D-DD70-42C5-9DB1-F22762BC4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878" y="5373217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E6E63D62-4D86-41EA-863D-1BD0092AD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953" y="5373482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74AB941F-9346-4BF4-B6A5-4F47BB639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950" y="5373481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FE2E7820-23FA-470F-B7E4-C011EB3A7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039" y="5373217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88AF42CA-554F-452D-92E9-24A44AA1F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035" y="5373216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1044FE03-B190-4D59-9AD5-BE1CB35FCA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71"/>
            <a:stretch/>
          </p:blipFill>
          <p:spPr bwMode="auto">
            <a:xfrm>
              <a:off x="6384111" y="5373480"/>
              <a:ext cx="588304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AC779469-8966-4DA3-A1A9-C76B774D8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415" y="5378778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0" descr="Download Курсы &quot;базовый Microsoft Excel\ - Logo Of Ms Excel - Full Size PNG  Image - PNGkit">
              <a:extLst>
                <a:ext uri="{FF2B5EF4-FFF2-40B4-BE49-F238E27FC236}">
                  <a16:creationId xmlns:a16="http://schemas.microsoft.com/office/drawing/2014/main" id="{5E39A919-ADC9-4012-B3A6-2CAEF734F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93" y="5378776"/>
              <a:ext cx="1092903" cy="4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923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</TotalTime>
  <Words>86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Verdana</vt:lpstr>
      <vt:lpstr>Wingdings</vt:lpstr>
      <vt:lpstr>Wingdings 2</vt:lpstr>
      <vt:lpstr>Аспект</vt:lpstr>
      <vt:lpstr>Презентация PowerPoint</vt:lpstr>
      <vt:lpstr>Бүгінгі сабақта:</vt:lpstr>
      <vt:lpstr>Ойтүрткі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Sanjar Amire</dc:creator>
  <cp:lastModifiedBy>Данагул</cp:lastModifiedBy>
  <cp:revision>15</cp:revision>
  <dcterms:created xsi:type="dcterms:W3CDTF">2021-03-31T19:40:36Z</dcterms:created>
  <dcterms:modified xsi:type="dcterms:W3CDTF">2024-11-17T13:23:58Z</dcterms:modified>
</cp:coreProperties>
</file>