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72" r:id="rId3"/>
    <p:sldId id="273" r:id="rId4"/>
    <p:sldId id="261" r:id="rId5"/>
    <p:sldId id="262" r:id="rId6"/>
    <p:sldId id="263" r:id="rId7"/>
    <p:sldId id="266" r:id="rId8"/>
    <p:sldId id="267" r:id="rId9"/>
    <p:sldId id="268" r:id="rId10"/>
    <p:sldId id="264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83" d="100"/>
          <a:sy n="83" d="100"/>
        </p:scale>
        <p:origin x="15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B91AF4-BEEC-4B74-8BF8-D8D983750C5A}"/>
              </a:ext>
            </a:extLst>
          </p:cNvPr>
          <p:cNvSpPr txBox="1">
            <a:spLocks/>
          </p:cNvSpPr>
          <p:nvPr/>
        </p:nvSpPr>
        <p:spPr>
          <a:xfrm>
            <a:off x="747160" y="2514119"/>
            <a:ext cx="4176464" cy="18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Кесте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элементтерінің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графикалық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ұсынылуы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2B187A9C-6058-42B2-A04F-70046EFC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50" y="2276872"/>
            <a:ext cx="3238954" cy="32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064FA-D8B9-4622-AA30-9D5B01AAF77F}"/>
              </a:ext>
            </a:extLst>
          </p:cNvPr>
          <p:cNvSpPr txBox="1"/>
          <p:nvPr/>
        </p:nvSpPr>
        <p:spPr>
          <a:xfrm>
            <a:off x="4086005" y="3519435"/>
            <a:ext cx="432048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006C671E-6A06-4082-B357-D3A57E784726}"/>
              </a:ext>
            </a:extLst>
          </p:cNvPr>
          <p:cNvSpPr/>
          <p:nvPr/>
        </p:nvSpPr>
        <p:spPr>
          <a:xfrm rot="401041">
            <a:off x="930406" y="1953247"/>
            <a:ext cx="2119359" cy="2088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Диаграмманың түрін қалай өзгертуге болады</a:t>
            </a: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2ADE1581-94A6-4179-ABF4-BBFB11761981}"/>
              </a:ext>
            </a:extLst>
          </p:cNvPr>
          <p:cNvSpPr/>
          <p:nvPr/>
        </p:nvSpPr>
        <p:spPr>
          <a:xfrm rot="20929359">
            <a:off x="2424477" y="4256145"/>
            <a:ext cx="2119359" cy="2088232"/>
          </a:xfrm>
          <a:prstGeom prst="foldedCorner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Неге бір диаграмманың бірнеше түрі болады?</a:t>
            </a: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E05E290D-B6B0-49A8-91FD-225D498CE7AD}"/>
              </a:ext>
            </a:extLst>
          </p:cNvPr>
          <p:cNvSpPr/>
          <p:nvPr/>
        </p:nvSpPr>
        <p:spPr>
          <a:xfrm rot="21009621">
            <a:off x="4995933" y="2029326"/>
            <a:ext cx="2119359" cy="201622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Дайын диаграмманың деректер таңбасын өзгертуге болама?</a:t>
            </a:r>
            <a:endParaRPr lang="ru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загнутый угол 9">
            <a:extLst>
              <a:ext uri="{FF2B5EF4-FFF2-40B4-BE49-F238E27FC236}">
                <a16:creationId xmlns:a16="http://schemas.microsoft.com/office/drawing/2014/main" id="{AE1E3F62-BF14-46A7-AE90-F9015F23691D}"/>
              </a:ext>
            </a:extLst>
          </p:cNvPr>
          <p:cNvSpPr/>
          <p:nvPr/>
        </p:nvSpPr>
        <p:spPr>
          <a:xfrm rot="210700">
            <a:off x="5707807" y="4450750"/>
            <a:ext cx="2119359" cy="2016224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Диаграмманың қандай түрлері бар?</a:t>
            </a:r>
            <a:endParaRPr lang="ru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E2A2E-0560-448B-B5AE-B25EE1A20A15}"/>
              </a:ext>
            </a:extLst>
          </p:cNvPr>
          <p:cNvSpPr txBox="1"/>
          <p:nvPr/>
        </p:nvSpPr>
        <p:spPr>
          <a:xfrm>
            <a:off x="2508806" y="376788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БЕКІТУ</a:t>
            </a:r>
            <a:endParaRPr lang="ru-KZ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610766" y="2274616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427984" y="2204859"/>
            <a:ext cx="41044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түрлері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екенін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графикалық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ұсынуды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диаграммаларды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диаграммалар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талдауды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7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610766" y="2274616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Бүгінгі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сабақта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427984" y="2204859"/>
            <a:ext cx="41044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диаграмманың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түрлері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екенін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кестелік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графикалық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ұсынуды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диаграммаларды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құруды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диаграммалар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талдауды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683568" y="2130600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Ойтүрткі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4788024" y="2388166"/>
            <a:ext cx="3600400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Диаграмма деген не?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Диаграмманың қандай түрлері бар?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Неге бір диаграмманың бірнеше түрлері болады?</a:t>
            </a:r>
            <a:endParaRPr lang="ru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1520" y="620688"/>
            <a:ext cx="8568952" cy="5760640"/>
            <a:chOff x="251520" y="620688"/>
            <a:chExt cx="8568952" cy="57606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6" t="22428" r="15017" b="5882"/>
            <a:stretch/>
          </p:blipFill>
          <p:spPr bwMode="auto">
            <a:xfrm>
              <a:off x="251520" y="620688"/>
              <a:ext cx="8568952" cy="529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251520" y="5882039"/>
              <a:ext cx="8568952" cy="499289"/>
              <a:chOff x="-36512" y="5373216"/>
              <a:chExt cx="9073008" cy="504056"/>
            </a:xfrm>
          </p:grpSpPr>
          <p:pic>
            <p:nvPicPr>
              <p:cNvPr id="22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5373218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878" y="5373217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953" y="5373482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5950" y="5373481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3039" y="5373217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035" y="5373216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171"/>
              <a:stretch/>
            </p:blipFill>
            <p:spPr bwMode="auto">
              <a:xfrm>
                <a:off x="6384111" y="5373480"/>
                <a:ext cx="588304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415" y="5378778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3593" y="5378776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61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323528" y="908720"/>
            <a:ext cx="8538478" cy="4891777"/>
            <a:chOff x="323528" y="908720"/>
            <a:chExt cx="8538478" cy="489177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7" t="11963" r="17140" b="29287"/>
            <a:stretch/>
          </p:blipFill>
          <p:spPr bwMode="auto">
            <a:xfrm>
              <a:off x="323528" y="908720"/>
              <a:ext cx="8538478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Группа 26"/>
            <p:cNvGrpSpPr/>
            <p:nvPr/>
          </p:nvGrpSpPr>
          <p:grpSpPr>
            <a:xfrm>
              <a:off x="323528" y="5373216"/>
              <a:ext cx="8538478" cy="427281"/>
              <a:chOff x="-36512" y="5373216"/>
              <a:chExt cx="9073008" cy="504056"/>
            </a:xfrm>
          </p:grpSpPr>
          <p:pic>
            <p:nvPicPr>
              <p:cNvPr id="4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5373218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878" y="5373217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953" y="5373482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5950" y="5373481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3039" y="5373217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035" y="5373216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171"/>
              <a:stretch/>
            </p:blipFill>
            <p:spPr bwMode="auto">
              <a:xfrm>
                <a:off x="6384111" y="5373480"/>
                <a:ext cx="588304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415" y="5378778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Download Курсы &quot;базовый Microsoft Excel\ - Logo Of Ms Excel - Full Size PNG 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3593" y="5378776"/>
                <a:ext cx="1092903" cy="4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61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55575" y="-144463"/>
            <a:ext cx="8592889" cy="6771686"/>
            <a:chOff x="155575" y="-144463"/>
            <a:chExt cx="8592889" cy="677168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3528" y="188640"/>
              <a:ext cx="8424936" cy="6438583"/>
              <a:chOff x="323528" y="230777"/>
              <a:chExt cx="8424936" cy="6438583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65" t="27882" r="19244" b="21835"/>
              <a:stretch/>
            </p:blipFill>
            <p:spPr bwMode="auto">
              <a:xfrm>
                <a:off x="323528" y="230777"/>
                <a:ext cx="6840760" cy="3342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65" t="12083" r="25000" b="47778"/>
              <a:stretch/>
            </p:blipFill>
            <p:spPr bwMode="auto">
              <a:xfrm>
                <a:off x="2500454" y="3714082"/>
                <a:ext cx="6248010" cy="2955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323528" y="3501008"/>
                <a:ext cx="2176926" cy="31683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571538" y="2924944"/>
                <a:ext cx="2176926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AutoShape 4" descr="мс, в Excel бесплатно значок из Papirus Apps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6" descr="мс, в Excel бесплатно значок из Papirus Apps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 descr="мс, в Excel бесплатно значок из Papirus Apps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80213" y="872716"/>
              <a:ext cx="2952327" cy="158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1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11560" y="914282"/>
            <a:ext cx="7904506" cy="5458513"/>
            <a:chOff x="611560" y="914282"/>
            <a:chExt cx="7904506" cy="54585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12639" r="21231" b="25945"/>
            <a:stretch/>
          </p:blipFill>
          <p:spPr bwMode="auto">
            <a:xfrm>
              <a:off x="611560" y="1484784"/>
              <a:ext cx="7904506" cy="488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14284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914283"/>
              <a:ext cx="100788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49" y="914545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438" y="914544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261" y="914283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150" y="914282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71"/>
            <a:stretch/>
          </p:blipFill>
          <p:spPr bwMode="auto">
            <a:xfrm>
              <a:off x="6226329" y="914543"/>
              <a:ext cx="507868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97" y="919783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591" y="919781"/>
              <a:ext cx="943475" cy="49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89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836712"/>
            <a:ext cx="8064896" cy="5544616"/>
            <a:chOff x="539552" y="836712"/>
            <a:chExt cx="8064896" cy="55446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7" t="16250" r="18906" b="20833"/>
            <a:stretch/>
          </p:blipFill>
          <p:spPr bwMode="auto">
            <a:xfrm>
              <a:off x="539552" y="1464238"/>
              <a:ext cx="8064896" cy="491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95" y="836714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565" y="836713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76" y="836975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963" y="836974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375" y="836713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60" y="836712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71"/>
            <a:stretch/>
          </p:blipFill>
          <p:spPr bwMode="auto">
            <a:xfrm>
              <a:off x="6246772" y="836974"/>
              <a:ext cx="522937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709" y="842221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979" y="842219"/>
              <a:ext cx="971469" cy="49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608" y="620688"/>
            <a:ext cx="6905997" cy="5760640"/>
            <a:chOff x="1043608" y="692696"/>
            <a:chExt cx="6905997" cy="576064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3" t="15053" r="20189" b="7585"/>
            <a:stretch/>
          </p:blipFill>
          <p:spPr bwMode="auto">
            <a:xfrm>
              <a:off x="1043608" y="1136223"/>
              <a:ext cx="6905997" cy="5317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832" y="692698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940" y="692697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154" y="692919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412" y="692918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248" y="692697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06" y="692696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71"/>
            <a:stretch/>
          </p:blipFill>
          <p:spPr bwMode="auto">
            <a:xfrm>
              <a:off x="5930720" y="692917"/>
              <a:ext cx="447793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12" y="697359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Download Курсы &quot;базовый Microsoft Excel\ - Logo Of Ms Excel - Full Size PNG  Image - PNGk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733" y="697357"/>
              <a:ext cx="831872" cy="41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8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167</TotalTime>
  <Words>97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Wingdings</vt:lpstr>
      <vt:lpstr>Аптека</vt:lpstr>
      <vt:lpstr>Презентация PowerPoint</vt:lpstr>
      <vt:lpstr>Бүгінгі сабақта:</vt:lpstr>
      <vt:lpstr>Ойтүрткі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19</cp:revision>
  <dcterms:created xsi:type="dcterms:W3CDTF">2021-03-31T19:40:36Z</dcterms:created>
  <dcterms:modified xsi:type="dcterms:W3CDTF">2024-11-17T13:23:35Z</dcterms:modified>
</cp:coreProperties>
</file>