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99239"/>
            <a:ext cx="4896544" cy="1829761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Деректер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форматы</a:t>
            </a:r>
          </a:p>
        </p:txBody>
      </p:sp>
      <p:pic>
        <p:nvPicPr>
          <p:cNvPr id="4" name="Picture 22" descr="Дистанционное воспитание » ГБПОУ РД «АЭК»">
            <a:extLst>
              <a:ext uri="{FF2B5EF4-FFF2-40B4-BE49-F238E27FC236}">
                <a16:creationId xmlns:a16="http://schemas.microsoft.com/office/drawing/2014/main" id="{8E20CAF6-A5C2-4A60-A9E6-AF2EAE478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1488"/>
          <a:stretch/>
        </p:blipFill>
        <p:spPr bwMode="auto">
          <a:xfrm>
            <a:off x="5220072" y="1339610"/>
            <a:ext cx="3225152" cy="34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ктор учитель информатики иллюстрации | Бесплатно векторы">
            <a:extLst>
              <a:ext uri="{FF2B5EF4-FFF2-40B4-BE49-F238E27FC236}">
                <a16:creationId xmlns:a16="http://schemas.microsoft.com/office/drawing/2014/main" id="{427368FC-1CFC-4384-97CE-C7B5A656A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7"/>
          <a:stretch/>
        </p:blipFill>
        <p:spPr bwMode="auto">
          <a:xfrm>
            <a:off x="5148064" y="2414597"/>
            <a:ext cx="3233160" cy="30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8CA1FA-C505-4945-91F0-E30D10B7813F}"/>
              </a:ext>
            </a:extLst>
          </p:cNvPr>
          <p:cNvSpPr txBox="1"/>
          <p:nvPr/>
        </p:nvSpPr>
        <p:spPr>
          <a:xfrm>
            <a:off x="539552" y="2054557"/>
            <a:ext cx="4320480" cy="3678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kk-KZ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Деректер типінің форматы ұғымының анықтамасын түсіндік.</a:t>
            </a:r>
            <a:endParaRPr lang="ru-KZ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kk-KZ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 Excel-</a:t>
            </a:r>
            <a:r>
              <a:rPr lang="kk-K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электрондық кестелерде деректер форматтарын қолдануды</a:t>
            </a:r>
            <a:r>
              <a:rPr lang="kk-KZ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үйрендік.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kk-KZ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Абсолюттік және салыстырмалы адрестердің айырмашылығын ажыратуды білдік.</a:t>
            </a:r>
            <a:endParaRPr lang="ru-KZ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DDA516C-B0E3-48B0-83CB-ABAE11C9BA7F}"/>
              </a:ext>
            </a:extLst>
          </p:cNvPr>
          <p:cNvSpPr/>
          <p:nvPr/>
        </p:nvSpPr>
        <p:spPr>
          <a:xfrm>
            <a:off x="-6565" y="348850"/>
            <a:ext cx="9115069" cy="12079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Қорытынды</a:t>
            </a:r>
            <a:endParaRPr lang="ru-KZ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597083" y="1699680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115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Бүгінгі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сабақта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AF6B3-BF80-44A5-A83C-B56F79D4B41C}"/>
              </a:ext>
            </a:extLst>
          </p:cNvPr>
          <p:cNvSpPr txBox="1"/>
          <p:nvPr/>
        </p:nvSpPr>
        <p:spPr>
          <a:xfrm>
            <a:off x="4270285" y="1772816"/>
            <a:ext cx="4262155" cy="347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kk-KZ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Деректер типінің форматы ұғымының анықтамасын түсінесіз.</a:t>
            </a:r>
            <a:endParaRPr lang="ru-KZ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 Excel-</a:t>
            </a:r>
            <a:r>
              <a:rPr lang="kk-K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 электрондық кестелерде деректер форматтарын қолдануды</a:t>
            </a:r>
            <a:r>
              <a:rPr lang="kk-KZ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үйренесіз.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kk-K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Абсолюттік және салыстырмалы адрестердің айырмашылығын ажыратуды білесіз.</a:t>
            </a:r>
            <a:endParaRPr lang="ru-KZ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682774" y="1700808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115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Ойтүрткі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9DAD4-3F92-4726-A754-61FDED5BFE83}"/>
              </a:ext>
            </a:extLst>
          </p:cNvPr>
          <p:cNvSpPr txBox="1"/>
          <p:nvPr/>
        </p:nvSpPr>
        <p:spPr>
          <a:xfrm>
            <a:off x="4499992" y="2172142"/>
            <a:ext cx="3966084" cy="284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kk-K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 формат қай кезде қолданылады?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kk-K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Формула қандай белгіден басталады?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kk-K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Қандай формулаларда арифметикалық амалдар қолданылады?</a:t>
            </a:r>
            <a:endParaRPr lang="ru-KZ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Задание №2 по MS Wor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0"/>
          <a:stretch/>
        </p:blipFill>
        <p:spPr bwMode="auto">
          <a:xfrm>
            <a:off x="3707904" y="5525640"/>
            <a:ext cx="1800200" cy="8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70CAE8A-601A-474D-AA6C-CD9B9C8F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88640"/>
            <a:ext cx="7221538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Деректер</a:t>
            </a:r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форматы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BDC37E-DBBB-4369-BBB3-CD4A0CB152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24801" r="22932" b="38879"/>
          <a:stretch/>
        </p:blipFill>
        <p:spPr>
          <a:xfrm>
            <a:off x="446806" y="1495270"/>
            <a:ext cx="8013626" cy="3085858"/>
          </a:xfrm>
          <a:prstGeom prst="rect">
            <a:avLst/>
          </a:prstGeom>
        </p:spPr>
      </p:pic>
      <p:pic>
        <p:nvPicPr>
          <p:cNvPr id="7" name="Picture 14" descr="Школьник учитель мультфильм | Премиум векторы">
            <a:extLst>
              <a:ext uri="{FF2B5EF4-FFF2-40B4-BE49-F238E27FC236}">
                <a16:creationId xmlns:a16="http://schemas.microsoft.com/office/drawing/2014/main" id="{956C29A1-4E80-4783-A239-7A6B7743D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705"/>
          <a:stretch/>
        </p:blipFill>
        <p:spPr bwMode="auto">
          <a:xfrm>
            <a:off x="6124768" y="4581128"/>
            <a:ext cx="26957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443608-C5A6-44FE-A3CB-856581E27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6401" r="20075" b="17801"/>
          <a:stretch/>
        </p:blipFill>
        <p:spPr>
          <a:xfrm>
            <a:off x="179512" y="188640"/>
            <a:ext cx="8496944" cy="5472608"/>
          </a:xfrm>
          <a:prstGeom prst="rect">
            <a:avLst/>
          </a:prstGeom>
        </p:spPr>
      </p:pic>
      <p:pic>
        <p:nvPicPr>
          <p:cNvPr id="7" name="Picture 14" descr="Школьник учитель мультфильм | Премиум векторы">
            <a:extLst>
              <a:ext uri="{FF2B5EF4-FFF2-40B4-BE49-F238E27FC236}">
                <a16:creationId xmlns:a16="http://schemas.microsoft.com/office/drawing/2014/main" id="{956C29A1-4E80-4783-A239-7A6B7743D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705"/>
          <a:stretch/>
        </p:blipFill>
        <p:spPr bwMode="auto">
          <a:xfrm>
            <a:off x="6881968" y="5013176"/>
            <a:ext cx="2262032" cy="187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9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80B904-649E-4AA3-82BE-B6BC37765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2" t="16401" r="22438" b="31525"/>
          <a:stretch/>
        </p:blipFill>
        <p:spPr>
          <a:xfrm>
            <a:off x="539552" y="404664"/>
            <a:ext cx="8030017" cy="4392489"/>
          </a:xfrm>
          <a:prstGeom prst="rect">
            <a:avLst/>
          </a:prstGeom>
        </p:spPr>
      </p:pic>
      <p:pic>
        <p:nvPicPr>
          <p:cNvPr id="7" name="Picture 14" descr="Школьник учитель мультфильм | Премиум векторы">
            <a:extLst>
              <a:ext uri="{FF2B5EF4-FFF2-40B4-BE49-F238E27FC236}">
                <a16:creationId xmlns:a16="http://schemas.microsoft.com/office/drawing/2014/main" id="{956C29A1-4E80-4783-A239-7A6B7743D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705"/>
          <a:stretch/>
        </p:blipFill>
        <p:spPr bwMode="auto">
          <a:xfrm>
            <a:off x="6268784" y="4437112"/>
            <a:ext cx="26957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Задание №2 по MS Word">
            <a:extLst>
              <a:ext uri="{FF2B5EF4-FFF2-40B4-BE49-F238E27FC236}">
                <a16:creationId xmlns:a16="http://schemas.microsoft.com/office/drawing/2014/main" id="{6E00916D-28B9-45D2-B899-37BE75711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0"/>
          <a:stretch/>
        </p:blipFill>
        <p:spPr bwMode="auto">
          <a:xfrm>
            <a:off x="3707904" y="5525640"/>
            <a:ext cx="1800200" cy="8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474694-CCA4-45E7-AFD9-3BD827E8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31800" r="16138" b="9237"/>
          <a:stretch/>
        </p:blipFill>
        <p:spPr>
          <a:xfrm>
            <a:off x="323528" y="467871"/>
            <a:ext cx="8496944" cy="4473297"/>
          </a:xfrm>
          <a:prstGeom prst="rect">
            <a:avLst/>
          </a:prstGeom>
        </p:spPr>
      </p:pic>
      <p:pic>
        <p:nvPicPr>
          <p:cNvPr id="7" name="Picture 14" descr="Школьник учитель мультфильм | Премиум векторы">
            <a:extLst>
              <a:ext uri="{FF2B5EF4-FFF2-40B4-BE49-F238E27FC236}">
                <a16:creationId xmlns:a16="http://schemas.microsoft.com/office/drawing/2014/main" id="{956C29A1-4E80-4783-A239-7A6B7743D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705"/>
          <a:stretch/>
        </p:blipFill>
        <p:spPr bwMode="auto">
          <a:xfrm>
            <a:off x="6268784" y="4437112"/>
            <a:ext cx="26957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Задание №2 по MS Word">
            <a:extLst>
              <a:ext uri="{FF2B5EF4-FFF2-40B4-BE49-F238E27FC236}">
                <a16:creationId xmlns:a16="http://schemas.microsoft.com/office/drawing/2014/main" id="{6E00916D-28B9-45D2-B899-37BE75711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0"/>
          <a:stretch/>
        </p:blipFill>
        <p:spPr bwMode="auto">
          <a:xfrm>
            <a:off x="3707904" y="5525640"/>
            <a:ext cx="1800200" cy="8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Школьник учитель мультфильм | Премиум векторы">
            <a:extLst>
              <a:ext uri="{FF2B5EF4-FFF2-40B4-BE49-F238E27FC236}">
                <a16:creationId xmlns:a16="http://schemas.microsoft.com/office/drawing/2014/main" id="{956C29A1-4E80-4783-A239-7A6B7743D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705"/>
          <a:stretch/>
        </p:blipFill>
        <p:spPr bwMode="auto">
          <a:xfrm>
            <a:off x="6268784" y="4437112"/>
            <a:ext cx="26957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Задание №2 по MS Word">
            <a:extLst>
              <a:ext uri="{FF2B5EF4-FFF2-40B4-BE49-F238E27FC236}">
                <a16:creationId xmlns:a16="http://schemas.microsoft.com/office/drawing/2014/main" id="{6E00916D-28B9-45D2-B899-37BE75711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0"/>
          <a:stretch/>
        </p:blipFill>
        <p:spPr bwMode="auto">
          <a:xfrm>
            <a:off x="3707904" y="5525640"/>
            <a:ext cx="1800200" cy="8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2DF344-0BE2-4EA9-9288-23421D47F4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5" t="34824" r="29822" b="19201"/>
          <a:stretch/>
        </p:blipFill>
        <p:spPr>
          <a:xfrm>
            <a:off x="467544" y="381705"/>
            <a:ext cx="7776864" cy="407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F064FA-D8B9-4622-AA30-9D5B01AAF77F}"/>
              </a:ext>
            </a:extLst>
          </p:cNvPr>
          <p:cNvSpPr txBox="1"/>
          <p:nvPr/>
        </p:nvSpPr>
        <p:spPr>
          <a:xfrm>
            <a:off x="4086005" y="3519435"/>
            <a:ext cx="432048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endParaRPr lang="kk-K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kk-K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id="{006C671E-6A06-4082-B357-D3A57E784726}"/>
              </a:ext>
            </a:extLst>
          </p:cNvPr>
          <p:cNvSpPr/>
          <p:nvPr/>
        </p:nvSpPr>
        <p:spPr>
          <a:xfrm rot="21326666">
            <a:off x="748002" y="2384884"/>
            <a:ext cx="2119359" cy="2088232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Электрондық кестедегі деректер форматтарын атаңдар.</a:t>
            </a:r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id="{2ADE1581-94A6-4179-ABF4-BBFB11761981}"/>
              </a:ext>
            </a:extLst>
          </p:cNvPr>
          <p:cNvSpPr/>
          <p:nvPr/>
        </p:nvSpPr>
        <p:spPr>
          <a:xfrm rot="668174">
            <a:off x="3259837" y="3614010"/>
            <a:ext cx="2119359" cy="2088232"/>
          </a:xfrm>
          <a:prstGeom prst="foldedCorner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Деректер форматын қалай өзгертуге болады?</a:t>
            </a:r>
          </a:p>
        </p:txBody>
      </p:sp>
      <p:sp>
        <p:nvSpPr>
          <p:cNvPr id="9" name="Прямоугольник: загнутый угол 8">
            <a:extLst>
              <a:ext uri="{FF2B5EF4-FFF2-40B4-BE49-F238E27FC236}">
                <a16:creationId xmlns:a16="http://schemas.microsoft.com/office/drawing/2014/main" id="{E05E290D-B6B0-49A8-91FD-225D498CE7AD}"/>
              </a:ext>
            </a:extLst>
          </p:cNvPr>
          <p:cNvSpPr/>
          <p:nvPr/>
        </p:nvSpPr>
        <p:spPr>
          <a:xfrm rot="21009621">
            <a:off x="6166657" y="2420888"/>
            <a:ext cx="2119359" cy="2016224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Салыстырмалы адрестеу дегеніміз не?</a:t>
            </a:r>
            <a:endParaRPr lang="ru-KZ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3C14E5-8480-4763-BA13-F20784CE471A}"/>
              </a:ext>
            </a:extLst>
          </p:cNvPr>
          <p:cNvSpPr/>
          <p:nvPr/>
        </p:nvSpPr>
        <p:spPr>
          <a:xfrm>
            <a:off x="28931" y="476938"/>
            <a:ext cx="9115069" cy="12079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Бекіту</a:t>
            </a:r>
            <a:endParaRPr lang="ru-KZ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</TotalTime>
  <Words>93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Times New Roman</vt:lpstr>
      <vt:lpstr>Verdana</vt:lpstr>
      <vt:lpstr>Wingdings 2</vt:lpstr>
      <vt:lpstr>Wingdings 3</vt:lpstr>
      <vt:lpstr>Открытая</vt:lpstr>
      <vt:lpstr>Деректер  форматы</vt:lpstr>
      <vt:lpstr>Бүгінгі сабақта:</vt:lpstr>
      <vt:lpstr>Ойтүрткі</vt:lpstr>
      <vt:lpstr>Деректер форматы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Sanjar Amire</dc:creator>
  <cp:lastModifiedBy>Данагул</cp:lastModifiedBy>
  <cp:revision>16</cp:revision>
  <dcterms:created xsi:type="dcterms:W3CDTF">2021-03-29T17:30:39Z</dcterms:created>
  <dcterms:modified xsi:type="dcterms:W3CDTF">2024-11-17T13:22:54Z</dcterms:modified>
</cp:coreProperties>
</file>