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4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50DFE8D-9BE7-482B-8C14-13B9DBFB4944}"/>
              </a:ext>
            </a:extLst>
          </p:cNvPr>
          <p:cNvSpPr txBox="1">
            <a:spLocks/>
          </p:cNvSpPr>
          <p:nvPr/>
        </p:nvSpPr>
        <p:spPr>
          <a:xfrm>
            <a:off x="323528" y="2607351"/>
            <a:ext cx="5400600" cy="182976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Электрондық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кестелердің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элементтерін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пішімдеу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</a:br>
            <a:endParaRPr lang="ru-RU" sz="3600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2" descr="Мужчина учитель со студентами в классе | Бесплатно векторы">
            <a:extLst>
              <a:ext uri="{FF2B5EF4-FFF2-40B4-BE49-F238E27FC236}">
                <a16:creationId xmlns:a16="http://schemas.microsoft.com/office/drawing/2014/main" id="{0BC21CC0-5722-4FFC-8C51-793BF291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8981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755576" y="2202608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9776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Бүгінгі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сабақта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F6B3-BF80-44A5-A83C-B56F79D4B41C}"/>
              </a:ext>
            </a:extLst>
          </p:cNvPr>
          <p:cNvSpPr txBox="1"/>
          <p:nvPr/>
        </p:nvSpPr>
        <p:spPr>
          <a:xfrm>
            <a:off x="4918357" y="2418632"/>
            <a:ext cx="37580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электрондық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кестеде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элементтерді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пішімдеу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ережелерімен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танысасыз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-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кестенің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сыртқы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түрін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өзгертуді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үйренесіз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-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мәліметтерді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кестеде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пішімдеуді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үйренесіз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2109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827584" y="1986584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Ойтүрткі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9DAD4-3F92-4726-A754-61FDED5BFE83}"/>
              </a:ext>
            </a:extLst>
          </p:cNvPr>
          <p:cNvSpPr txBox="1"/>
          <p:nvPr/>
        </p:nvSpPr>
        <p:spPr>
          <a:xfrm>
            <a:off x="5148064" y="2175629"/>
            <a:ext cx="3101988" cy="32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Электрондық кестедегі форматтау деген не?</a:t>
            </a:r>
          </a:p>
          <a:p>
            <a:pPr lvl="0">
              <a:lnSpc>
                <a:spcPct val="107000"/>
              </a:lnSpc>
            </a:pPr>
            <a:endParaRPr lang="kk-KZ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Толтыру маркері не үшін қолданылады?</a:t>
            </a:r>
          </a:p>
          <a:p>
            <a:pPr lvl="0">
              <a:lnSpc>
                <a:spcPct val="107000"/>
              </a:lnSpc>
            </a:pPr>
            <a:endParaRPr lang="kk-KZ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Шегаралар де</a:t>
            </a: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ген не?</a:t>
            </a:r>
            <a:endParaRPr lang="ru-KZ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831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5" t="16667" r="19160" b="4667"/>
          <a:stretch/>
        </p:blipFill>
        <p:spPr bwMode="auto">
          <a:xfrm>
            <a:off x="827584" y="476672"/>
            <a:ext cx="74991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Образование, онлайн-курсы обучения, дистанционное обучение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b="14557"/>
          <a:stretch/>
        </p:blipFill>
        <p:spPr bwMode="auto">
          <a:xfrm>
            <a:off x="323528" y="5085184"/>
            <a:ext cx="2088232" cy="14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6252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0" t="13867" r="18186" b="13066"/>
          <a:stretch/>
        </p:blipFill>
        <p:spPr bwMode="auto">
          <a:xfrm>
            <a:off x="467544" y="584272"/>
            <a:ext cx="7704856" cy="536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Образование, онлайн-курсы обучения, дистанционное обучение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b="14557"/>
          <a:stretch/>
        </p:blipFill>
        <p:spPr bwMode="auto">
          <a:xfrm>
            <a:off x="323528" y="5085184"/>
            <a:ext cx="2088232" cy="14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3398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t="13471" r="18539" b="35395"/>
          <a:stretch/>
        </p:blipFill>
        <p:spPr bwMode="auto">
          <a:xfrm>
            <a:off x="467544" y="764704"/>
            <a:ext cx="8242132" cy="404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Образование, онлайн-курсы обучения, дистанционное обучение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b="14557"/>
          <a:stretch/>
        </p:blipFill>
        <p:spPr bwMode="auto">
          <a:xfrm>
            <a:off x="323528" y="5085184"/>
            <a:ext cx="2088232" cy="14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8114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29313" r="22710" b="25487"/>
          <a:stretch/>
        </p:blipFill>
        <p:spPr bwMode="auto">
          <a:xfrm>
            <a:off x="467544" y="836712"/>
            <a:ext cx="7923030" cy="36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Образование, онлайн-курсы обучения, дистанционное обучение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b="14557"/>
          <a:stretch/>
        </p:blipFill>
        <p:spPr bwMode="auto">
          <a:xfrm>
            <a:off x="251520" y="5100848"/>
            <a:ext cx="2088232" cy="14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5220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F064FA-D8B9-4622-AA30-9D5B01AAF77F}"/>
              </a:ext>
            </a:extLst>
          </p:cNvPr>
          <p:cNvSpPr txBox="1"/>
          <p:nvPr/>
        </p:nvSpPr>
        <p:spPr>
          <a:xfrm>
            <a:off x="4086005" y="3519435"/>
            <a:ext cx="432048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006C671E-6A06-4082-B357-D3A57E784726}"/>
              </a:ext>
            </a:extLst>
          </p:cNvPr>
          <p:cNvSpPr/>
          <p:nvPr/>
        </p:nvSpPr>
        <p:spPr>
          <a:xfrm rot="20835953">
            <a:off x="780461" y="1878311"/>
            <a:ext cx="1803995" cy="173378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endParaRPr lang="kk-KZ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Ұяшықтар қандай команда арқылы бірігеді?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955E5AB-3CF3-4047-9333-E8C4BDD6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Бекіту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Образование, онлайн-курсы обучения, дистанционное обучение | Премиум векторы">
            <a:extLst>
              <a:ext uri="{FF2B5EF4-FFF2-40B4-BE49-F238E27FC236}">
                <a16:creationId xmlns:a16="http://schemas.microsoft.com/office/drawing/2014/main" id="{F04C5FEF-DABC-4BCE-A020-B72B011A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b="14557"/>
          <a:stretch/>
        </p:blipFill>
        <p:spPr bwMode="auto">
          <a:xfrm>
            <a:off x="5580112" y="2348880"/>
            <a:ext cx="3240360" cy="282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загнутый угол 12">
            <a:extLst>
              <a:ext uri="{FF2B5EF4-FFF2-40B4-BE49-F238E27FC236}">
                <a16:creationId xmlns:a16="http://schemas.microsoft.com/office/drawing/2014/main" id="{C5391A2F-5F91-416E-BAD4-1235A42624B2}"/>
              </a:ext>
            </a:extLst>
          </p:cNvPr>
          <p:cNvSpPr/>
          <p:nvPr/>
        </p:nvSpPr>
        <p:spPr>
          <a:xfrm rot="202016">
            <a:off x="3397221" y="1904632"/>
            <a:ext cx="1803995" cy="173378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Электрондық кестедегі форматтау деген не?</a:t>
            </a:r>
          </a:p>
        </p:txBody>
      </p:sp>
      <p:sp>
        <p:nvSpPr>
          <p:cNvPr id="14" name="Прямоугольник: загнутый угол 13">
            <a:extLst>
              <a:ext uri="{FF2B5EF4-FFF2-40B4-BE49-F238E27FC236}">
                <a16:creationId xmlns:a16="http://schemas.microsoft.com/office/drawing/2014/main" id="{799FD128-E080-4C86-9699-ED137DB7262C}"/>
              </a:ext>
            </a:extLst>
          </p:cNvPr>
          <p:cNvSpPr/>
          <p:nvPr/>
        </p:nvSpPr>
        <p:spPr>
          <a:xfrm rot="21411566">
            <a:off x="868528" y="4308203"/>
            <a:ext cx="1803995" cy="173378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Қаріптің түсін қалай өзгертуге болады?</a:t>
            </a:r>
          </a:p>
        </p:txBody>
      </p:sp>
      <p:sp>
        <p:nvSpPr>
          <p:cNvPr id="15" name="Прямоугольник: загнутый угол 14">
            <a:extLst>
              <a:ext uri="{FF2B5EF4-FFF2-40B4-BE49-F238E27FC236}">
                <a16:creationId xmlns:a16="http://schemas.microsoft.com/office/drawing/2014/main" id="{0124502A-3F0C-4816-A3D9-B0F29D4F3C03}"/>
              </a:ext>
            </a:extLst>
          </p:cNvPr>
          <p:cNvSpPr/>
          <p:nvPr/>
        </p:nvSpPr>
        <p:spPr>
          <a:xfrm rot="21270910">
            <a:off x="3508744" y="4369740"/>
            <a:ext cx="1803995" cy="173378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Шегаралар не үшін қолданылады?</a:t>
            </a:r>
          </a:p>
        </p:txBody>
      </p:sp>
    </p:spTree>
    <p:extLst>
      <p:ext uri="{BB962C8B-B14F-4D97-AF65-F5344CB8AC3E}">
        <p14:creationId xmlns:p14="http://schemas.microsoft.com/office/powerpoint/2010/main" val="108923296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Мужчина учитель со студентами в классе | Бесплатно векторы">
            <a:extLst>
              <a:ext uri="{FF2B5EF4-FFF2-40B4-BE49-F238E27FC236}">
                <a16:creationId xmlns:a16="http://schemas.microsoft.com/office/drawing/2014/main" id="{23725B0C-C2C3-4E4E-869C-0EFCCDD2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7FD88-72D2-4514-A309-38DEC1322FAF}"/>
              </a:ext>
            </a:extLst>
          </p:cNvPr>
          <p:cNvSpPr txBox="1"/>
          <p:nvPr/>
        </p:nvSpPr>
        <p:spPr>
          <a:xfrm>
            <a:off x="899592" y="2211134"/>
            <a:ext cx="38884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электрондық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кестеде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элементтерді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пішімдеу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ережелерімен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таныстық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-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кестенің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сыртқы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түрін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өзгертуді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үйрендік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-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мәліметтерді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кестеде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пішімдеуді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үйрендік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5C8CA1C-279C-409A-B4E9-2987F742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17700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</TotalTime>
  <Words>93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Cambria</vt:lpstr>
      <vt:lpstr>Georgia</vt:lpstr>
      <vt:lpstr>Trebuchet MS</vt:lpstr>
      <vt:lpstr>Wingdings 2</vt:lpstr>
      <vt:lpstr>Городская</vt:lpstr>
      <vt:lpstr>Презентация PowerPoint</vt:lpstr>
      <vt:lpstr>Бүгінгі сабақта:</vt:lpstr>
      <vt:lpstr>Ойтүрткі</vt:lpstr>
      <vt:lpstr>Презентация PowerPoint</vt:lpstr>
      <vt:lpstr>Презентация PowerPoint</vt:lpstr>
      <vt:lpstr>Презентация PowerPoint</vt:lpstr>
      <vt:lpstr>Презентация PowerPoint</vt:lpstr>
      <vt:lpstr>Бекіту</vt:lpstr>
      <vt:lpstr>Қорытынды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Sanjar Amire</dc:creator>
  <cp:lastModifiedBy>Данагул</cp:lastModifiedBy>
  <cp:revision>14</cp:revision>
  <dcterms:created xsi:type="dcterms:W3CDTF">2021-03-31T19:40:36Z</dcterms:created>
  <dcterms:modified xsi:type="dcterms:W3CDTF">2024-11-17T13:22:34Z</dcterms:modified>
</cp:coreProperties>
</file>