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65" r:id="rId2"/>
    <p:sldId id="266" r:id="rId3"/>
    <p:sldId id="267" r:id="rId4"/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7A50-A641-44B8-AF76-0D9D417EE9C7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A6CF-E5C8-4ECB-B0A6-3A7A598D55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421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3A6CF-E5C8-4ECB-B0A6-3A7A598D558B}" type="slidenum">
              <a:rPr lang="ru-KZ" smtClean="0"/>
              <a:t>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298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31287"/>
            <a:ext cx="4176464" cy="182976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Мәтіндік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процессордағы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кестелер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2" descr="Мужчина учитель со студентами в классе | Бесплатно векторы">
            <a:extLst>
              <a:ext uri="{FF2B5EF4-FFF2-40B4-BE49-F238E27FC236}">
                <a16:creationId xmlns:a16="http://schemas.microsoft.com/office/drawing/2014/main" id="{BE0F14A9-30E3-4B1F-BAF5-0880DCB6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238954" cy="32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13473" r="26640" b="24166"/>
          <a:stretch/>
        </p:blipFill>
        <p:spPr bwMode="auto">
          <a:xfrm>
            <a:off x="1394990" y="404664"/>
            <a:ext cx="713745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36398" r="43667" b="26869"/>
          <a:stretch/>
        </p:blipFill>
        <p:spPr bwMode="auto">
          <a:xfrm>
            <a:off x="6516216" y="5367942"/>
            <a:ext cx="2448272" cy="13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t="41528" r="18125" b="31666"/>
          <a:stretch/>
        </p:blipFill>
        <p:spPr bwMode="auto">
          <a:xfrm>
            <a:off x="1259632" y="533515"/>
            <a:ext cx="7664930" cy="195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Дистанционное воспитание » ГБПОУ РД «АЭК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1488"/>
          <a:stretch/>
        </p:blipFill>
        <p:spPr bwMode="auto">
          <a:xfrm>
            <a:off x="3110112" y="2780928"/>
            <a:ext cx="3384376" cy="36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F064FA-D8B9-4622-AA30-9D5B01AAF77F}"/>
              </a:ext>
            </a:extLst>
          </p:cNvPr>
          <p:cNvSpPr txBox="1"/>
          <p:nvPr/>
        </p:nvSpPr>
        <p:spPr>
          <a:xfrm>
            <a:off x="4086005" y="3519435"/>
            <a:ext cx="432048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006C671E-6A06-4082-B357-D3A57E784726}"/>
              </a:ext>
            </a:extLst>
          </p:cNvPr>
          <p:cNvSpPr/>
          <p:nvPr/>
        </p:nvSpPr>
        <p:spPr>
          <a:xfrm rot="762662">
            <a:off x="1967458" y="1874879"/>
            <a:ext cx="2119359" cy="2088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Кесте құрудың қандай тәсілдерін білесіңдер?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2ADE1581-94A6-4179-ABF4-BBFB11761981}"/>
              </a:ext>
            </a:extLst>
          </p:cNvPr>
          <p:cNvSpPr/>
          <p:nvPr/>
        </p:nvSpPr>
        <p:spPr>
          <a:xfrm rot="20929359">
            <a:off x="2679006" y="4387703"/>
            <a:ext cx="2119359" cy="2088232"/>
          </a:xfrm>
          <a:prstGeom prst="foldedCorner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Кестемен жұмыс істегенде қандай қосымша беттер пайда болады?</a:t>
            </a:r>
          </a:p>
        </p:txBody>
      </p:sp>
      <p:sp>
        <p:nvSpPr>
          <p:cNvPr id="9" name="Прямоугольник: загнутый угол 8">
            <a:extLst>
              <a:ext uri="{FF2B5EF4-FFF2-40B4-BE49-F238E27FC236}">
                <a16:creationId xmlns:a16="http://schemas.microsoft.com/office/drawing/2014/main" id="{E05E290D-B6B0-49A8-91FD-225D498CE7AD}"/>
              </a:ext>
            </a:extLst>
          </p:cNvPr>
          <p:cNvSpPr/>
          <p:nvPr/>
        </p:nvSpPr>
        <p:spPr>
          <a:xfrm rot="21009621">
            <a:off x="5580983" y="1845354"/>
            <a:ext cx="2119359" cy="201622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Кесте не үшін қолданылады?</a:t>
            </a:r>
            <a:endParaRPr lang="ru-KZ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загнутый угол 9">
            <a:extLst>
              <a:ext uri="{FF2B5EF4-FFF2-40B4-BE49-F238E27FC236}">
                <a16:creationId xmlns:a16="http://schemas.microsoft.com/office/drawing/2014/main" id="{AE1E3F62-BF14-46A7-AE90-F9015F23691D}"/>
              </a:ext>
            </a:extLst>
          </p:cNvPr>
          <p:cNvSpPr/>
          <p:nvPr/>
        </p:nvSpPr>
        <p:spPr>
          <a:xfrm rot="210700">
            <a:off x="5999910" y="4479026"/>
            <a:ext cx="2119359" cy="2016224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Стильді қолдана отырып кестені қалай құруға болады?</a:t>
            </a:r>
            <a:endParaRPr lang="ru-KZ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E2A2E-0560-448B-B5AE-B25EE1A20A15}"/>
              </a:ext>
            </a:extLst>
          </p:cNvPr>
          <p:cNvSpPr txBox="1"/>
          <p:nvPr/>
        </p:nvSpPr>
        <p:spPr>
          <a:xfrm>
            <a:off x="2508806" y="232772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Бекіту</a:t>
            </a:r>
            <a:endParaRPr lang="ru-KZ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Мужчина учитель со студентами в классе | Бесплатно векторы">
            <a:extLst>
              <a:ext uri="{FF2B5EF4-FFF2-40B4-BE49-F238E27FC236}">
                <a16:creationId xmlns:a16="http://schemas.microsoft.com/office/drawing/2014/main" id="{23725B0C-C2C3-4E4E-869C-0EFCCDD2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7FD88-72D2-4514-A309-38DEC1322FAF}"/>
              </a:ext>
            </a:extLst>
          </p:cNvPr>
          <p:cNvSpPr txBox="1"/>
          <p:nvPr/>
        </p:nvSpPr>
        <p:spPr>
          <a:xfrm>
            <a:off x="1187624" y="2283142"/>
            <a:ext cx="38884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/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Мәтіндік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процессордағы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элементтерін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пішімдеу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ережелерін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түсіндік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2296"/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/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Кестенің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түрін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/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өзгертуді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2296"/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/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Мәліметтерді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кестеде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пішімдеуді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үйрендік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6AD33-2145-44CA-8E2C-C514CA51204E}"/>
              </a:ext>
            </a:extLst>
          </p:cNvPr>
          <p:cNvSpPr txBox="1"/>
          <p:nvPr/>
        </p:nvSpPr>
        <p:spPr>
          <a:xfrm>
            <a:off x="2207210" y="404664"/>
            <a:ext cx="50290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  <a:endParaRPr lang="ru-KZ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1186830" y="1770560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Бүгінгі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сабақта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F6B3-BF80-44A5-A83C-B56F79D4B41C}"/>
              </a:ext>
            </a:extLst>
          </p:cNvPr>
          <p:cNvSpPr txBox="1"/>
          <p:nvPr/>
        </p:nvSpPr>
        <p:spPr>
          <a:xfrm>
            <a:off x="4918357" y="2078846"/>
            <a:ext cx="36860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мәтіндік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процессордағы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элементтерін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пішімдеу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ережелерін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түсінесіз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5196" indent="-342900">
              <a:buFontTx/>
              <a:buChar char="-"/>
            </a:pP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кестенің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түрін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өзгертуді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үйренесіз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2296"/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мәліметтерді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кестеде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пішімдеуді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үйренесіз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3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1186830" y="1770560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Ойтүрткі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9DAD4-3F92-4726-A754-61FDED5BFE83}"/>
              </a:ext>
            </a:extLst>
          </p:cNvPr>
          <p:cNvSpPr txBox="1"/>
          <p:nvPr/>
        </p:nvSpPr>
        <p:spPr>
          <a:xfrm>
            <a:off x="5286436" y="2172142"/>
            <a:ext cx="3101988" cy="244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Кесте не үшін қолданылады?</a:t>
            </a:r>
          </a:p>
          <a:p>
            <a:pPr lvl="0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kk-K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Кестені құратын негізгі компоненттер қалай аталады?</a:t>
            </a:r>
            <a:endParaRPr lang="ru-KZ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868" r="23574" b="32783"/>
          <a:stretch/>
        </p:blipFill>
        <p:spPr bwMode="auto">
          <a:xfrm>
            <a:off x="1259632" y="488088"/>
            <a:ext cx="7641850" cy="358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2" descr="Мужчина учитель со студентами в классе | Бесплатно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14158" r="32656" b="20555"/>
          <a:stretch/>
        </p:blipFill>
        <p:spPr bwMode="auto">
          <a:xfrm>
            <a:off x="1619672" y="332656"/>
            <a:ext cx="6624736" cy="479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36398" r="43667" b="26869"/>
          <a:stretch/>
        </p:blipFill>
        <p:spPr bwMode="auto">
          <a:xfrm>
            <a:off x="6315846" y="5229200"/>
            <a:ext cx="2576634" cy="144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20278" r="29687" b="23750"/>
          <a:stretch/>
        </p:blipFill>
        <p:spPr bwMode="auto">
          <a:xfrm>
            <a:off x="1381492" y="980728"/>
            <a:ext cx="7222956" cy="42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36398" r="43667" b="26869"/>
          <a:stretch/>
        </p:blipFill>
        <p:spPr bwMode="auto">
          <a:xfrm>
            <a:off x="6588224" y="5373216"/>
            <a:ext cx="2448272" cy="13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17639" r="20312" b="14862"/>
          <a:stretch/>
        </p:blipFill>
        <p:spPr bwMode="auto">
          <a:xfrm>
            <a:off x="1259632" y="404664"/>
            <a:ext cx="7416824" cy="49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36398" r="43667" b="26869"/>
          <a:stretch/>
        </p:blipFill>
        <p:spPr bwMode="auto">
          <a:xfrm>
            <a:off x="6588224" y="5373216"/>
            <a:ext cx="2448272" cy="13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t="12637" r="19921" b="40395"/>
          <a:stretch/>
        </p:blipFill>
        <p:spPr bwMode="auto">
          <a:xfrm>
            <a:off x="1272216" y="404664"/>
            <a:ext cx="7332232" cy="34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Концепция кампании маркетинговой стратегии, люди держатся и кричат на гигантский мегафон для иллюстрации программы продвижения и продаж Premium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5037" r="3386" b="4855"/>
          <a:stretch/>
        </p:blipFill>
        <p:spPr bwMode="auto">
          <a:xfrm>
            <a:off x="5724128" y="4023329"/>
            <a:ext cx="3220818" cy="2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t="12991" r="27265" b="16945"/>
          <a:stretch/>
        </p:blipFill>
        <p:spPr bwMode="auto">
          <a:xfrm>
            <a:off x="1382156" y="116632"/>
            <a:ext cx="6862252" cy="518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36398" r="43667" b="26869"/>
          <a:stretch/>
        </p:blipFill>
        <p:spPr bwMode="auto">
          <a:xfrm>
            <a:off x="6516216" y="5367942"/>
            <a:ext cx="2448272" cy="13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95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Corbel</vt:lpstr>
      <vt:lpstr>Gill Sans MT</vt:lpstr>
      <vt:lpstr>Verdana</vt:lpstr>
      <vt:lpstr>Wingdings 2</vt:lpstr>
      <vt:lpstr>Солнцестояние</vt:lpstr>
      <vt:lpstr>Мәтіндік процессордағы кестелер</vt:lpstr>
      <vt:lpstr>Бүгінгі сабақта:</vt:lpstr>
      <vt:lpstr>Ойтүрткі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Sanjar Amire</dc:creator>
  <cp:lastModifiedBy>Данагул</cp:lastModifiedBy>
  <cp:revision>14</cp:revision>
  <dcterms:created xsi:type="dcterms:W3CDTF">2021-03-31T19:40:36Z</dcterms:created>
  <dcterms:modified xsi:type="dcterms:W3CDTF">2024-11-17T13:22:17Z</dcterms:modified>
</cp:coreProperties>
</file>