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2"/>
  </p:notesMasterIdLst>
  <p:handoutMasterIdLst>
    <p:handoutMasterId r:id="rId23"/>
  </p:handoutMasterIdLst>
  <p:sldIdLst>
    <p:sldId id="345" r:id="rId2"/>
    <p:sldId id="259" r:id="rId3"/>
    <p:sldId id="435" r:id="rId4"/>
    <p:sldId id="453" r:id="rId5"/>
    <p:sldId id="454" r:id="rId6"/>
    <p:sldId id="455" r:id="rId7"/>
    <p:sldId id="456" r:id="rId8"/>
    <p:sldId id="457" r:id="rId9"/>
    <p:sldId id="459" r:id="rId10"/>
    <p:sldId id="460" r:id="rId11"/>
    <p:sldId id="458" r:id="rId12"/>
    <p:sldId id="461" r:id="rId13"/>
    <p:sldId id="462" r:id="rId14"/>
    <p:sldId id="463" r:id="rId15"/>
    <p:sldId id="464" r:id="rId16"/>
    <p:sldId id="465" r:id="rId17"/>
    <p:sldId id="466" r:id="rId18"/>
    <p:sldId id="365" r:id="rId19"/>
    <p:sldId id="366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F1B4"/>
    <a:srgbClr val="0C538E"/>
    <a:srgbClr val="99F7F9"/>
    <a:srgbClr val="0AB2B6"/>
    <a:srgbClr val="E3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85" autoAdjust="0"/>
    <p:restoredTop sz="95226" autoAdjust="0"/>
  </p:normalViewPr>
  <p:slideViewPr>
    <p:cSldViewPr snapToGrid="0" showGuides="1">
      <p:cViewPr varScale="1">
        <p:scale>
          <a:sx n="113" d="100"/>
          <a:sy n="113" d="100"/>
        </p:scale>
        <p:origin x="132" y="1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31/12/2020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12/31/2020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78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5368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72220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751064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5858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053165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6264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5009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7127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21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8991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900441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8434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599078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0088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6791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21603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9797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4527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09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652" r:id="rId19"/>
    <p:sldLayoutId id="2147483654" r:id="rId20"/>
    <p:sldLayoutId id="2147483663" r:id="rId21"/>
    <p:sldLayoutId id="2147483656" r:id="rId22"/>
    <p:sldLayoutId id="2147483657" r:id="rId23"/>
    <p:sldLayoutId id="2147483661" r:id="rId24"/>
    <p:sldLayoutId id="2147483680" r:id="rId25"/>
    <p:sldLayoutId id="2147483658" r:id="rId26"/>
    <p:sldLayoutId id="2147483664" r:id="rId27"/>
    <p:sldLayoutId id="2147483665" r:id="rId28"/>
    <p:sldLayoutId id="2147483666" r:id="rId29"/>
    <p:sldLayoutId id="2147483667" r:id="rId30"/>
    <p:sldLayoutId id="2147483668" r:id="rId31"/>
    <p:sldLayoutId id="2147483669" r:id="rId32"/>
    <p:sldLayoutId id="2147483670" r:id="rId33"/>
    <p:sldLayoutId id="2147483671" r:id="rId34"/>
    <p:sldLayoutId id="2147483672" r:id="rId35"/>
    <p:sldLayoutId id="2147483673" r:id="rId36"/>
    <p:sldLayoutId id="2147483674" r:id="rId37"/>
    <p:sldLayoutId id="2147483675" r:id="rId38"/>
    <p:sldLayoutId id="2147483676" r:id="rId39"/>
    <p:sldLayoutId id="2147483677" r:id="rId40"/>
    <p:sldLayoutId id="2147483678" r:id="rId41"/>
    <p:sldLayoutId id="2147483679" r:id="rId4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ight Triangle 284">
            <a:extLst>
              <a:ext uri="{FF2B5EF4-FFF2-40B4-BE49-F238E27FC236}">
                <a16:creationId xmlns:a16="http://schemas.microsoft.com/office/drawing/2014/main" id="{435BB2B0-C349-4460-B4C7-26BB1DF46915}"/>
              </a:ext>
            </a:extLst>
          </p:cNvPr>
          <p:cNvSpPr/>
          <p:nvPr/>
        </p:nvSpPr>
        <p:spPr>
          <a:xfrm rot="5400000" flipH="1" flipV="1">
            <a:off x="5656310" y="339007"/>
            <a:ext cx="4796112" cy="830385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pSp>
        <p:nvGrpSpPr>
          <p:cNvPr id="3" name="Group 42">
            <a:extLst>
              <a:ext uri="{FF2B5EF4-FFF2-40B4-BE49-F238E27FC236}">
                <a16:creationId xmlns:a16="http://schemas.microsoft.com/office/drawing/2014/main" id="{4FA6E873-EB69-403B-8C3D-074C7DC97C35}"/>
              </a:ext>
            </a:extLst>
          </p:cNvPr>
          <p:cNvGrpSpPr/>
          <p:nvPr/>
        </p:nvGrpSpPr>
        <p:grpSpPr>
          <a:xfrm>
            <a:off x="1183355" y="4966944"/>
            <a:ext cx="479406" cy="1297435"/>
            <a:chOff x="6921417" y="930241"/>
            <a:chExt cx="1027648" cy="2781167"/>
          </a:xfrm>
        </p:grpSpPr>
        <p:grpSp>
          <p:nvGrpSpPr>
            <p:cNvPr id="4" name="Graphic 3">
              <a:extLst>
                <a:ext uri="{FF2B5EF4-FFF2-40B4-BE49-F238E27FC236}">
                  <a16:creationId xmlns:a16="http://schemas.microsoft.com/office/drawing/2014/main" id="{E57B4A45-0AFC-4E10-9156-D869143E9532}"/>
                </a:ext>
              </a:extLst>
            </p:cNvPr>
            <p:cNvGrpSpPr/>
            <p:nvPr/>
          </p:nvGrpSpPr>
          <p:grpSpPr>
            <a:xfrm>
              <a:off x="6921417" y="930241"/>
              <a:ext cx="539762" cy="2655508"/>
              <a:chOff x="4084533" y="-1"/>
              <a:chExt cx="156350" cy="699278"/>
            </a:xfrm>
            <a:solidFill>
              <a:schemeClr val="accent1"/>
            </a:solidFill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8B254EA-A899-4485-AF5E-C1198BD89307}"/>
                  </a:ext>
                </a:extLst>
              </p:cNvPr>
              <p:cNvSpPr/>
              <p:nvPr/>
            </p:nvSpPr>
            <p:spPr>
              <a:xfrm>
                <a:off x="4204053" y="57221"/>
                <a:ext cx="35278" cy="642056"/>
              </a:xfrm>
              <a:custGeom>
                <a:avLst/>
                <a:gdLst>
                  <a:gd name="connsiteX0" fmla="*/ 1764 w 35277"/>
                  <a:gd name="connsiteY0" fmla="*/ 20532 h 642055"/>
                  <a:gd name="connsiteX1" fmla="*/ 37112 w 35277"/>
                  <a:gd name="connsiteY1" fmla="*/ 0 h 642055"/>
                  <a:gd name="connsiteX2" fmla="*/ 35348 w 35277"/>
                  <a:gd name="connsiteY2" fmla="*/ 623217 h 642055"/>
                  <a:gd name="connsiteX3" fmla="*/ 0 w 35277"/>
                  <a:gd name="connsiteY3" fmla="*/ 643819 h 6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642055">
                    <a:moveTo>
                      <a:pt x="1764" y="20532"/>
                    </a:moveTo>
                    <a:lnTo>
                      <a:pt x="37112" y="0"/>
                    </a:lnTo>
                    <a:lnTo>
                      <a:pt x="35348" y="623217"/>
                    </a:lnTo>
                    <a:lnTo>
                      <a:pt x="0" y="64381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EF9A876-B57B-4625-AF1D-96A701BFB500}"/>
                  </a:ext>
                </a:extLst>
              </p:cNvPr>
              <p:cNvSpPr/>
              <p:nvPr/>
            </p:nvSpPr>
            <p:spPr>
              <a:xfrm>
                <a:off x="4094693" y="-1"/>
                <a:ext cx="141111" cy="77611"/>
              </a:xfrm>
              <a:custGeom>
                <a:avLst/>
                <a:gdLst>
                  <a:gd name="connsiteX0" fmla="*/ 146473 w 141111"/>
                  <a:gd name="connsiteY0" fmla="*/ 57222 h 77611"/>
                  <a:gd name="connsiteX1" fmla="*/ 111125 w 141111"/>
                  <a:gd name="connsiteY1" fmla="*/ 77754 h 77611"/>
                  <a:gd name="connsiteX2" fmla="*/ 25894 w 141111"/>
                  <a:gd name="connsiteY2" fmla="*/ 28506 h 77611"/>
                  <a:gd name="connsiteX3" fmla="*/ 24906 w 141111"/>
                  <a:gd name="connsiteY3" fmla="*/ 27941 h 77611"/>
                  <a:gd name="connsiteX4" fmla="*/ 24130 w 141111"/>
                  <a:gd name="connsiteY4" fmla="*/ 27518 h 77611"/>
                  <a:gd name="connsiteX5" fmla="*/ 16298 w 141111"/>
                  <a:gd name="connsiteY5" fmla="*/ 23003 h 77611"/>
                  <a:gd name="connsiteX6" fmla="*/ 11007 w 141111"/>
                  <a:gd name="connsiteY6" fmla="*/ 20604 h 77611"/>
                  <a:gd name="connsiteX7" fmla="*/ 0 w 141111"/>
                  <a:gd name="connsiteY7" fmla="*/ 20604 h 77611"/>
                  <a:gd name="connsiteX8" fmla="*/ 34219 w 141111"/>
                  <a:gd name="connsiteY8" fmla="*/ 566 h 77611"/>
                  <a:gd name="connsiteX9" fmla="*/ 53269 w 141111"/>
                  <a:gd name="connsiteY9" fmla="*/ 4446 h 77611"/>
                  <a:gd name="connsiteX10" fmla="*/ 54187 w 141111"/>
                  <a:gd name="connsiteY10" fmla="*/ 4729 h 77611"/>
                  <a:gd name="connsiteX11" fmla="*/ 54398 w 141111"/>
                  <a:gd name="connsiteY11" fmla="*/ 4799 h 77611"/>
                  <a:gd name="connsiteX12" fmla="*/ 54681 w 141111"/>
                  <a:gd name="connsiteY12" fmla="*/ 4870 h 77611"/>
                  <a:gd name="connsiteX13" fmla="*/ 56092 w 141111"/>
                  <a:gd name="connsiteY13" fmla="*/ 5364 h 77611"/>
                  <a:gd name="connsiteX14" fmla="*/ 57432 w 141111"/>
                  <a:gd name="connsiteY14" fmla="*/ 5999 h 77611"/>
                  <a:gd name="connsiteX15" fmla="*/ 57714 w 141111"/>
                  <a:gd name="connsiteY15" fmla="*/ 6069 h 77611"/>
                  <a:gd name="connsiteX16" fmla="*/ 57997 w 141111"/>
                  <a:gd name="connsiteY16" fmla="*/ 6140 h 77611"/>
                  <a:gd name="connsiteX17" fmla="*/ 58914 w 141111"/>
                  <a:gd name="connsiteY17" fmla="*/ 6563 h 77611"/>
                  <a:gd name="connsiteX18" fmla="*/ 60325 w 141111"/>
                  <a:gd name="connsiteY18" fmla="*/ 7269 h 77611"/>
                  <a:gd name="connsiteX19" fmla="*/ 61383 w 141111"/>
                  <a:gd name="connsiteY19" fmla="*/ 7904 h 77611"/>
                  <a:gd name="connsiteX20" fmla="*/ 146473 w 141111"/>
                  <a:gd name="connsiteY20" fmla="*/ 57222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41111" h="77611">
                    <a:moveTo>
                      <a:pt x="146473" y="57222"/>
                    </a:moveTo>
                    <a:lnTo>
                      <a:pt x="111125" y="77754"/>
                    </a:lnTo>
                    <a:lnTo>
                      <a:pt x="25894" y="28506"/>
                    </a:lnTo>
                    <a:cubicBezTo>
                      <a:pt x="25541" y="28294"/>
                      <a:pt x="25259" y="28083"/>
                      <a:pt x="24906" y="27941"/>
                    </a:cubicBezTo>
                    <a:lnTo>
                      <a:pt x="24130" y="27518"/>
                    </a:lnTo>
                    <a:lnTo>
                      <a:pt x="16298" y="23003"/>
                    </a:lnTo>
                    <a:cubicBezTo>
                      <a:pt x="14464" y="21944"/>
                      <a:pt x="12771" y="21168"/>
                      <a:pt x="11007" y="20604"/>
                    </a:cubicBezTo>
                    <a:cubicBezTo>
                      <a:pt x="6773" y="19263"/>
                      <a:pt x="3034" y="19334"/>
                      <a:pt x="0" y="20604"/>
                    </a:cubicBezTo>
                    <a:lnTo>
                      <a:pt x="34219" y="566"/>
                    </a:lnTo>
                    <a:cubicBezTo>
                      <a:pt x="34219" y="566"/>
                      <a:pt x="39299" y="-2186"/>
                      <a:pt x="53269" y="4446"/>
                    </a:cubicBezTo>
                    <a:cubicBezTo>
                      <a:pt x="53552" y="4517"/>
                      <a:pt x="53904" y="4658"/>
                      <a:pt x="54187" y="4729"/>
                    </a:cubicBezTo>
                    <a:cubicBezTo>
                      <a:pt x="54257" y="4729"/>
                      <a:pt x="54328" y="4799"/>
                      <a:pt x="54398" y="4799"/>
                    </a:cubicBezTo>
                    <a:cubicBezTo>
                      <a:pt x="54469" y="4870"/>
                      <a:pt x="54610" y="4870"/>
                      <a:pt x="54681" y="4870"/>
                    </a:cubicBezTo>
                    <a:cubicBezTo>
                      <a:pt x="55104" y="5011"/>
                      <a:pt x="55598" y="5223"/>
                      <a:pt x="56092" y="5364"/>
                    </a:cubicBezTo>
                    <a:cubicBezTo>
                      <a:pt x="56515" y="5575"/>
                      <a:pt x="57009" y="5787"/>
                      <a:pt x="57432" y="5999"/>
                    </a:cubicBezTo>
                    <a:cubicBezTo>
                      <a:pt x="57503" y="6069"/>
                      <a:pt x="57644" y="6069"/>
                      <a:pt x="57714" y="6069"/>
                    </a:cubicBezTo>
                    <a:cubicBezTo>
                      <a:pt x="57785" y="6140"/>
                      <a:pt x="57856" y="6140"/>
                      <a:pt x="57997" y="6140"/>
                    </a:cubicBezTo>
                    <a:cubicBezTo>
                      <a:pt x="58279" y="6281"/>
                      <a:pt x="58632" y="6422"/>
                      <a:pt x="58914" y="6563"/>
                    </a:cubicBezTo>
                    <a:cubicBezTo>
                      <a:pt x="59337" y="6775"/>
                      <a:pt x="59831" y="6986"/>
                      <a:pt x="60325" y="7269"/>
                    </a:cubicBezTo>
                    <a:cubicBezTo>
                      <a:pt x="60678" y="7480"/>
                      <a:pt x="61031" y="7692"/>
                      <a:pt x="61383" y="7904"/>
                    </a:cubicBezTo>
                    <a:lnTo>
                      <a:pt x="146473" y="57222"/>
                    </a:ln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8DF542D8-9CEF-4074-A501-53404218DF77}"/>
                  </a:ext>
                </a:extLst>
              </p:cNvPr>
              <p:cNvSpPr/>
              <p:nvPr/>
            </p:nvSpPr>
            <p:spPr>
              <a:xfrm>
                <a:off x="4096032" y="20532"/>
                <a:ext cx="21167" cy="7056"/>
              </a:xfrm>
              <a:custGeom>
                <a:avLst/>
                <a:gdLst>
                  <a:gd name="connsiteX0" fmla="*/ 22719 w 21166"/>
                  <a:gd name="connsiteY0" fmla="*/ 6985 h 0"/>
                  <a:gd name="connsiteX1" fmla="*/ 20884 w 21166"/>
                  <a:gd name="connsiteY1" fmla="*/ 6138 h 0"/>
                  <a:gd name="connsiteX2" fmla="*/ 19262 w 21166"/>
                  <a:gd name="connsiteY2" fmla="*/ 5433 h 0"/>
                  <a:gd name="connsiteX3" fmla="*/ 17639 w 21166"/>
                  <a:gd name="connsiteY3" fmla="*/ 4798 h 0"/>
                  <a:gd name="connsiteX4" fmla="*/ 17427 w 21166"/>
                  <a:gd name="connsiteY4" fmla="*/ 4727 h 0"/>
                  <a:gd name="connsiteX5" fmla="*/ 15875 w 21166"/>
                  <a:gd name="connsiteY5" fmla="*/ 4233 h 0"/>
                  <a:gd name="connsiteX6" fmla="*/ 14393 w 21166"/>
                  <a:gd name="connsiteY6" fmla="*/ 3881 h 0"/>
                  <a:gd name="connsiteX7" fmla="*/ 14111 w 21166"/>
                  <a:gd name="connsiteY7" fmla="*/ 3810 h 0"/>
                  <a:gd name="connsiteX8" fmla="*/ 12630 w 21166"/>
                  <a:gd name="connsiteY8" fmla="*/ 3528 h 0"/>
                  <a:gd name="connsiteX9" fmla="*/ 11218 w 21166"/>
                  <a:gd name="connsiteY9" fmla="*/ 3387 h 0"/>
                  <a:gd name="connsiteX10" fmla="*/ 10866 w 21166"/>
                  <a:gd name="connsiteY10" fmla="*/ 3316 h 0"/>
                  <a:gd name="connsiteX11" fmla="*/ 8255 w 21166"/>
                  <a:gd name="connsiteY11" fmla="*/ 3246 h 0"/>
                  <a:gd name="connsiteX12" fmla="*/ 7620 w 21166"/>
                  <a:gd name="connsiteY12" fmla="*/ 3316 h 0"/>
                  <a:gd name="connsiteX13" fmla="*/ 5221 w 21166"/>
                  <a:gd name="connsiteY13" fmla="*/ 3598 h 0"/>
                  <a:gd name="connsiteX14" fmla="*/ 5151 w 21166"/>
                  <a:gd name="connsiteY14" fmla="*/ 3598 h 0"/>
                  <a:gd name="connsiteX15" fmla="*/ 2681 w 21166"/>
                  <a:gd name="connsiteY15" fmla="*/ 4304 h 0"/>
                  <a:gd name="connsiteX16" fmla="*/ 0 w 21166"/>
                  <a:gd name="connsiteY16" fmla="*/ 5574 h 0"/>
                  <a:gd name="connsiteX17" fmla="*/ 9525 w 21166"/>
                  <a:gd name="connsiteY17" fmla="*/ 0 h 0"/>
                  <a:gd name="connsiteX18" fmla="*/ 14817 w 21166"/>
                  <a:gd name="connsiteY18" fmla="*/ 2399 h 0"/>
                  <a:gd name="connsiteX19" fmla="*/ 22719 w 21166"/>
                  <a:gd name="connsiteY19" fmla="*/ 698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166">
                    <a:moveTo>
                      <a:pt x="22719" y="6985"/>
                    </a:moveTo>
                    <a:cubicBezTo>
                      <a:pt x="22084" y="6703"/>
                      <a:pt x="21519" y="6350"/>
                      <a:pt x="20884" y="6138"/>
                    </a:cubicBezTo>
                    <a:cubicBezTo>
                      <a:pt x="20320" y="5856"/>
                      <a:pt x="19756" y="5644"/>
                      <a:pt x="19262" y="5433"/>
                    </a:cubicBezTo>
                    <a:cubicBezTo>
                      <a:pt x="18697" y="5151"/>
                      <a:pt x="18133" y="5009"/>
                      <a:pt x="17639" y="4798"/>
                    </a:cubicBezTo>
                    <a:cubicBezTo>
                      <a:pt x="17568" y="4727"/>
                      <a:pt x="17498" y="4727"/>
                      <a:pt x="17427" y="4727"/>
                    </a:cubicBezTo>
                    <a:cubicBezTo>
                      <a:pt x="16933" y="4516"/>
                      <a:pt x="16369" y="4374"/>
                      <a:pt x="15875" y="4233"/>
                    </a:cubicBezTo>
                    <a:cubicBezTo>
                      <a:pt x="15381" y="4163"/>
                      <a:pt x="14887" y="3951"/>
                      <a:pt x="14393" y="3881"/>
                    </a:cubicBezTo>
                    <a:cubicBezTo>
                      <a:pt x="14323" y="3810"/>
                      <a:pt x="14252" y="3810"/>
                      <a:pt x="14111" y="3810"/>
                    </a:cubicBezTo>
                    <a:cubicBezTo>
                      <a:pt x="13617" y="3739"/>
                      <a:pt x="13123" y="3598"/>
                      <a:pt x="12630" y="3528"/>
                    </a:cubicBezTo>
                    <a:cubicBezTo>
                      <a:pt x="12136" y="3457"/>
                      <a:pt x="11642" y="3457"/>
                      <a:pt x="11218" y="3387"/>
                    </a:cubicBezTo>
                    <a:cubicBezTo>
                      <a:pt x="11148" y="3316"/>
                      <a:pt x="10936" y="3316"/>
                      <a:pt x="10866" y="3316"/>
                    </a:cubicBezTo>
                    <a:cubicBezTo>
                      <a:pt x="10019" y="3246"/>
                      <a:pt x="9102" y="3246"/>
                      <a:pt x="8255" y="3246"/>
                    </a:cubicBezTo>
                    <a:cubicBezTo>
                      <a:pt x="8043" y="3246"/>
                      <a:pt x="7832" y="3316"/>
                      <a:pt x="7620" y="3316"/>
                    </a:cubicBezTo>
                    <a:cubicBezTo>
                      <a:pt x="6773" y="3387"/>
                      <a:pt x="5927" y="3457"/>
                      <a:pt x="5221" y="3598"/>
                    </a:cubicBezTo>
                    <a:cubicBezTo>
                      <a:pt x="5221" y="3598"/>
                      <a:pt x="5151" y="3598"/>
                      <a:pt x="5151" y="3598"/>
                    </a:cubicBezTo>
                    <a:cubicBezTo>
                      <a:pt x="4304" y="3739"/>
                      <a:pt x="3457" y="4022"/>
                      <a:pt x="2681" y="4304"/>
                    </a:cubicBezTo>
                    <a:cubicBezTo>
                      <a:pt x="1693" y="4586"/>
                      <a:pt x="847" y="5080"/>
                      <a:pt x="0" y="5574"/>
                    </a:cubicBezTo>
                    <a:lnTo>
                      <a:pt x="9525" y="0"/>
                    </a:lnTo>
                    <a:cubicBezTo>
                      <a:pt x="11218" y="564"/>
                      <a:pt x="12982" y="1341"/>
                      <a:pt x="14817" y="2399"/>
                    </a:cubicBezTo>
                    <a:lnTo>
                      <a:pt x="22719" y="6985"/>
                    </a:lnTo>
                    <a:close/>
                  </a:path>
                </a:pathLst>
              </a:custGeom>
              <a:solidFill>
                <a:srgbClr val="FED16B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D9FE09-4DF7-46A0-8C3D-9BBF18A8D630}"/>
                  </a:ext>
                </a:extLst>
              </p:cNvPr>
              <p:cNvSpPr/>
              <p:nvPr/>
            </p:nvSpPr>
            <p:spPr>
              <a:xfrm>
                <a:off x="4084602" y="23752"/>
                <a:ext cx="119944" cy="670278"/>
              </a:xfrm>
              <a:custGeom>
                <a:avLst/>
                <a:gdLst>
                  <a:gd name="connsiteX0" fmla="*/ 121214 w 119944"/>
                  <a:gd name="connsiteY0" fmla="*/ 54000 h 670277"/>
                  <a:gd name="connsiteX1" fmla="*/ 121073 w 119944"/>
                  <a:gd name="connsiteY1" fmla="*/ 104589 h 670277"/>
                  <a:gd name="connsiteX2" fmla="*/ 121003 w 119944"/>
                  <a:gd name="connsiteY2" fmla="*/ 116795 h 670277"/>
                  <a:gd name="connsiteX3" fmla="*/ 120932 w 119944"/>
                  <a:gd name="connsiteY3" fmla="*/ 141630 h 670277"/>
                  <a:gd name="connsiteX4" fmla="*/ 120862 w 119944"/>
                  <a:gd name="connsiteY4" fmla="*/ 155600 h 670277"/>
                  <a:gd name="connsiteX5" fmla="*/ 120862 w 119944"/>
                  <a:gd name="connsiteY5" fmla="*/ 167807 h 670277"/>
                  <a:gd name="connsiteX6" fmla="*/ 120721 w 119944"/>
                  <a:gd name="connsiteY6" fmla="*/ 206542 h 670277"/>
                  <a:gd name="connsiteX7" fmla="*/ 120721 w 119944"/>
                  <a:gd name="connsiteY7" fmla="*/ 218818 h 670277"/>
                  <a:gd name="connsiteX8" fmla="*/ 120650 w 119944"/>
                  <a:gd name="connsiteY8" fmla="*/ 257553 h 670277"/>
                  <a:gd name="connsiteX9" fmla="*/ 120579 w 119944"/>
                  <a:gd name="connsiteY9" fmla="*/ 269759 h 670277"/>
                  <a:gd name="connsiteX10" fmla="*/ 120509 w 119944"/>
                  <a:gd name="connsiteY10" fmla="*/ 308494 h 670277"/>
                  <a:gd name="connsiteX11" fmla="*/ 120438 w 119944"/>
                  <a:gd name="connsiteY11" fmla="*/ 320771 h 670277"/>
                  <a:gd name="connsiteX12" fmla="*/ 120368 w 119944"/>
                  <a:gd name="connsiteY12" fmla="*/ 359506 h 670277"/>
                  <a:gd name="connsiteX13" fmla="*/ 120297 w 119944"/>
                  <a:gd name="connsiteY13" fmla="*/ 371712 h 670277"/>
                  <a:gd name="connsiteX14" fmla="*/ 120227 w 119944"/>
                  <a:gd name="connsiteY14" fmla="*/ 410447 h 670277"/>
                  <a:gd name="connsiteX15" fmla="*/ 120156 w 119944"/>
                  <a:gd name="connsiteY15" fmla="*/ 422724 h 670277"/>
                  <a:gd name="connsiteX16" fmla="*/ 120086 w 119944"/>
                  <a:gd name="connsiteY16" fmla="*/ 461388 h 670277"/>
                  <a:gd name="connsiteX17" fmla="*/ 120015 w 119944"/>
                  <a:gd name="connsiteY17" fmla="*/ 473665 h 670277"/>
                  <a:gd name="connsiteX18" fmla="*/ 119944 w 119944"/>
                  <a:gd name="connsiteY18" fmla="*/ 500405 h 670277"/>
                  <a:gd name="connsiteX19" fmla="*/ 119874 w 119944"/>
                  <a:gd name="connsiteY19" fmla="*/ 512400 h 670277"/>
                  <a:gd name="connsiteX20" fmla="*/ 119874 w 119944"/>
                  <a:gd name="connsiteY20" fmla="*/ 524677 h 670277"/>
                  <a:gd name="connsiteX21" fmla="*/ 119733 w 119944"/>
                  <a:gd name="connsiteY21" fmla="*/ 563412 h 670277"/>
                  <a:gd name="connsiteX22" fmla="*/ 119733 w 119944"/>
                  <a:gd name="connsiteY22" fmla="*/ 575688 h 670277"/>
                  <a:gd name="connsiteX23" fmla="*/ 119662 w 119944"/>
                  <a:gd name="connsiteY23" fmla="*/ 614423 h 670277"/>
                  <a:gd name="connsiteX24" fmla="*/ 119592 w 119944"/>
                  <a:gd name="connsiteY24" fmla="*/ 626629 h 670277"/>
                  <a:gd name="connsiteX25" fmla="*/ 119451 w 119944"/>
                  <a:gd name="connsiteY25" fmla="*/ 677218 h 670277"/>
                  <a:gd name="connsiteX26" fmla="*/ 33514 w 119944"/>
                  <a:gd name="connsiteY26" fmla="*/ 627547 h 670277"/>
                  <a:gd name="connsiteX27" fmla="*/ 71 w 119944"/>
                  <a:gd name="connsiteY27" fmla="*/ 569409 h 670277"/>
                  <a:gd name="connsiteX28" fmla="*/ 0 w 119944"/>
                  <a:gd name="connsiteY28" fmla="*/ 568703 h 670277"/>
                  <a:gd name="connsiteX29" fmla="*/ 1552 w 119944"/>
                  <a:gd name="connsiteY29" fmla="*/ 24297 h 670277"/>
                  <a:gd name="connsiteX30" fmla="*/ 1552 w 119944"/>
                  <a:gd name="connsiteY30" fmla="*/ 23803 h 670277"/>
                  <a:gd name="connsiteX31" fmla="*/ 11501 w 119944"/>
                  <a:gd name="connsiteY31" fmla="*/ 2354 h 670277"/>
                  <a:gd name="connsiteX32" fmla="*/ 14182 w 119944"/>
                  <a:gd name="connsiteY32" fmla="*/ 1084 h 670277"/>
                  <a:gd name="connsiteX33" fmla="*/ 16228 w 119944"/>
                  <a:gd name="connsiteY33" fmla="*/ 449 h 670277"/>
                  <a:gd name="connsiteX34" fmla="*/ 16581 w 119944"/>
                  <a:gd name="connsiteY34" fmla="*/ 378 h 670277"/>
                  <a:gd name="connsiteX35" fmla="*/ 19050 w 119944"/>
                  <a:gd name="connsiteY35" fmla="*/ 96 h 670277"/>
                  <a:gd name="connsiteX36" fmla="*/ 19191 w 119944"/>
                  <a:gd name="connsiteY36" fmla="*/ 96 h 670277"/>
                  <a:gd name="connsiteX37" fmla="*/ 19685 w 119944"/>
                  <a:gd name="connsiteY37" fmla="*/ 25 h 670277"/>
                  <a:gd name="connsiteX38" fmla="*/ 24059 w 119944"/>
                  <a:gd name="connsiteY38" fmla="*/ 308 h 670277"/>
                  <a:gd name="connsiteX39" fmla="*/ 25541 w 119944"/>
                  <a:gd name="connsiteY39" fmla="*/ 590 h 670277"/>
                  <a:gd name="connsiteX40" fmla="*/ 27305 w 119944"/>
                  <a:gd name="connsiteY40" fmla="*/ 1013 h 670277"/>
                  <a:gd name="connsiteX41" fmla="*/ 28857 w 119944"/>
                  <a:gd name="connsiteY41" fmla="*/ 1507 h 670277"/>
                  <a:gd name="connsiteX42" fmla="*/ 29069 w 119944"/>
                  <a:gd name="connsiteY42" fmla="*/ 1578 h 670277"/>
                  <a:gd name="connsiteX43" fmla="*/ 30692 w 119944"/>
                  <a:gd name="connsiteY43" fmla="*/ 2213 h 670277"/>
                  <a:gd name="connsiteX44" fmla="*/ 32314 w 119944"/>
                  <a:gd name="connsiteY44" fmla="*/ 2918 h 670277"/>
                  <a:gd name="connsiteX45" fmla="*/ 34149 w 119944"/>
                  <a:gd name="connsiteY45" fmla="*/ 3765 h 670277"/>
                  <a:gd name="connsiteX46" fmla="*/ 34925 w 119944"/>
                  <a:gd name="connsiteY46" fmla="*/ 4188 h 670277"/>
                  <a:gd name="connsiteX47" fmla="*/ 35913 w 119944"/>
                  <a:gd name="connsiteY47" fmla="*/ 4753 h 670277"/>
                  <a:gd name="connsiteX48" fmla="*/ 121214 w 119944"/>
                  <a:gd name="connsiteY48" fmla="*/ 54000 h 67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19944" h="670277">
                    <a:moveTo>
                      <a:pt x="121214" y="54000"/>
                    </a:moveTo>
                    <a:lnTo>
                      <a:pt x="121073" y="104589"/>
                    </a:lnTo>
                    <a:lnTo>
                      <a:pt x="121003" y="116795"/>
                    </a:lnTo>
                    <a:lnTo>
                      <a:pt x="120932" y="141630"/>
                    </a:lnTo>
                    <a:lnTo>
                      <a:pt x="120862" y="155600"/>
                    </a:lnTo>
                    <a:lnTo>
                      <a:pt x="120862" y="167807"/>
                    </a:lnTo>
                    <a:lnTo>
                      <a:pt x="120721" y="206542"/>
                    </a:lnTo>
                    <a:lnTo>
                      <a:pt x="120721" y="218818"/>
                    </a:lnTo>
                    <a:lnTo>
                      <a:pt x="120650" y="257553"/>
                    </a:lnTo>
                    <a:lnTo>
                      <a:pt x="120579" y="269759"/>
                    </a:lnTo>
                    <a:lnTo>
                      <a:pt x="120509" y="308494"/>
                    </a:lnTo>
                    <a:lnTo>
                      <a:pt x="120438" y="320771"/>
                    </a:lnTo>
                    <a:lnTo>
                      <a:pt x="120368" y="359506"/>
                    </a:lnTo>
                    <a:lnTo>
                      <a:pt x="120297" y="371712"/>
                    </a:lnTo>
                    <a:lnTo>
                      <a:pt x="120227" y="410447"/>
                    </a:lnTo>
                    <a:lnTo>
                      <a:pt x="120156" y="422724"/>
                    </a:lnTo>
                    <a:lnTo>
                      <a:pt x="120086" y="461388"/>
                    </a:lnTo>
                    <a:lnTo>
                      <a:pt x="120015" y="473665"/>
                    </a:lnTo>
                    <a:lnTo>
                      <a:pt x="119944" y="500405"/>
                    </a:lnTo>
                    <a:lnTo>
                      <a:pt x="119874" y="512400"/>
                    </a:lnTo>
                    <a:lnTo>
                      <a:pt x="119874" y="524677"/>
                    </a:lnTo>
                    <a:lnTo>
                      <a:pt x="119733" y="563412"/>
                    </a:lnTo>
                    <a:lnTo>
                      <a:pt x="119733" y="575688"/>
                    </a:lnTo>
                    <a:lnTo>
                      <a:pt x="119662" y="614423"/>
                    </a:lnTo>
                    <a:lnTo>
                      <a:pt x="119592" y="626629"/>
                    </a:lnTo>
                    <a:lnTo>
                      <a:pt x="119451" y="677218"/>
                    </a:lnTo>
                    <a:lnTo>
                      <a:pt x="33514" y="627547"/>
                    </a:lnTo>
                    <a:cubicBezTo>
                      <a:pt x="15099" y="616540"/>
                      <a:pt x="282" y="590858"/>
                      <a:pt x="71" y="569409"/>
                    </a:cubicBezTo>
                    <a:cubicBezTo>
                      <a:pt x="0" y="569127"/>
                      <a:pt x="0" y="568985"/>
                      <a:pt x="0" y="568703"/>
                    </a:cubicBezTo>
                    <a:lnTo>
                      <a:pt x="1552" y="24297"/>
                    </a:lnTo>
                    <a:lnTo>
                      <a:pt x="1552" y="23803"/>
                    </a:lnTo>
                    <a:cubicBezTo>
                      <a:pt x="1693" y="13290"/>
                      <a:pt x="5503" y="5882"/>
                      <a:pt x="11501" y="2354"/>
                    </a:cubicBezTo>
                    <a:cubicBezTo>
                      <a:pt x="12347" y="1860"/>
                      <a:pt x="13194" y="1366"/>
                      <a:pt x="14182" y="1084"/>
                    </a:cubicBezTo>
                    <a:cubicBezTo>
                      <a:pt x="14817" y="802"/>
                      <a:pt x="15522" y="660"/>
                      <a:pt x="16228" y="449"/>
                    </a:cubicBezTo>
                    <a:cubicBezTo>
                      <a:pt x="16369" y="449"/>
                      <a:pt x="16510" y="378"/>
                      <a:pt x="16581" y="378"/>
                    </a:cubicBezTo>
                    <a:cubicBezTo>
                      <a:pt x="17357" y="237"/>
                      <a:pt x="18203" y="96"/>
                      <a:pt x="19050" y="96"/>
                    </a:cubicBezTo>
                    <a:cubicBezTo>
                      <a:pt x="19121" y="96"/>
                      <a:pt x="19121" y="96"/>
                      <a:pt x="19191" y="96"/>
                    </a:cubicBezTo>
                    <a:cubicBezTo>
                      <a:pt x="19332" y="25"/>
                      <a:pt x="19544" y="25"/>
                      <a:pt x="19685" y="25"/>
                    </a:cubicBezTo>
                    <a:cubicBezTo>
                      <a:pt x="21096" y="-45"/>
                      <a:pt x="22578" y="25"/>
                      <a:pt x="24059" y="308"/>
                    </a:cubicBezTo>
                    <a:cubicBezTo>
                      <a:pt x="24553" y="378"/>
                      <a:pt x="25047" y="449"/>
                      <a:pt x="25541" y="590"/>
                    </a:cubicBezTo>
                    <a:cubicBezTo>
                      <a:pt x="26106" y="660"/>
                      <a:pt x="26670" y="872"/>
                      <a:pt x="27305" y="1013"/>
                    </a:cubicBezTo>
                    <a:cubicBezTo>
                      <a:pt x="27799" y="1154"/>
                      <a:pt x="28363" y="1295"/>
                      <a:pt x="28857" y="1507"/>
                    </a:cubicBezTo>
                    <a:cubicBezTo>
                      <a:pt x="28928" y="1437"/>
                      <a:pt x="28928" y="1507"/>
                      <a:pt x="29069" y="1578"/>
                    </a:cubicBezTo>
                    <a:cubicBezTo>
                      <a:pt x="29563" y="1719"/>
                      <a:pt x="30127" y="1930"/>
                      <a:pt x="30692" y="2213"/>
                    </a:cubicBezTo>
                    <a:cubicBezTo>
                      <a:pt x="31256" y="2424"/>
                      <a:pt x="31821" y="2636"/>
                      <a:pt x="32314" y="2918"/>
                    </a:cubicBezTo>
                    <a:cubicBezTo>
                      <a:pt x="32949" y="3200"/>
                      <a:pt x="33514" y="3483"/>
                      <a:pt x="34149" y="3765"/>
                    </a:cubicBezTo>
                    <a:lnTo>
                      <a:pt x="34925" y="4188"/>
                    </a:lnTo>
                    <a:cubicBezTo>
                      <a:pt x="35278" y="4329"/>
                      <a:pt x="35560" y="4541"/>
                      <a:pt x="35913" y="4753"/>
                    </a:cubicBezTo>
                    <a:lnTo>
                      <a:pt x="121214" y="54000"/>
                    </a:lnTo>
                    <a:close/>
                  </a:path>
                </a:pathLst>
              </a:custGeom>
              <a:solidFill>
                <a:srgbClr val="FFFFF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A583EF5-3846-4D0F-8E18-50A6316D9172}"/>
                  </a:ext>
                </a:extLst>
              </p:cNvPr>
              <p:cNvSpPr/>
              <p:nvPr/>
            </p:nvSpPr>
            <p:spPr>
              <a:xfrm>
                <a:off x="4084533" y="19553"/>
                <a:ext cx="119944" cy="677333"/>
              </a:xfrm>
              <a:custGeom>
                <a:avLst/>
                <a:gdLst>
                  <a:gd name="connsiteX0" fmla="*/ 95250 w 119944"/>
                  <a:gd name="connsiteY0" fmla="*/ 93830 h 677333"/>
                  <a:gd name="connsiteX1" fmla="*/ 110420 w 119944"/>
                  <a:gd name="connsiteY1" fmla="*/ 102579 h 677333"/>
                  <a:gd name="connsiteX2" fmla="*/ 121074 w 119944"/>
                  <a:gd name="connsiteY2" fmla="*/ 108717 h 677333"/>
                  <a:gd name="connsiteX3" fmla="*/ 121215 w 119944"/>
                  <a:gd name="connsiteY3" fmla="*/ 58129 h 677333"/>
                  <a:gd name="connsiteX4" fmla="*/ 34925 w 119944"/>
                  <a:gd name="connsiteY4" fmla="*/ 8317 h 677333"/>
                  <a:gd name="connsiteX5" fmla="*/ 34149 w 119944"/>
                  <a:gd name="connsiteY5" fmla="*/ 7894 h 677333"/>
                  <a:gd name="connsiteX6" fmla="*/ 26318 w 119944"/>
                  <a:gd name="connsiteY6" fmla="*/ 3378 h 677333"/>
                  <a:gd name="connsiteX7" fmla="*/ 21026 w 119944"/>
                  <a:gd name="connsiteY7" fmla="*/ 979 h 677333"/>
                  <a:gd name="connsiteX8" fmla="*/ 10019 w 119944"/>
                  <a:gd name="connsiteY8" fmla="*/ 979 h 677333"/>
                  <a:gd name="connsiteX9" fmla="*/ 1623 w 119944"/>
                  <a:gd name="connsiteY9" fmla="*/ 17489 h 677333"/>
                  <a:gd name="connsiteX10" fmla="*/ 1553 w 119944"/>
                  <a:gd name="connsiteY10" fmla="*/ 28002 h 677333"/>
                  <a:gd name="connsiteX11" fmla="*/ 1553 w 119944"/>
                  <a:gd name="connsiteY11" fmla="*/ 28566 h 677333"/>
                  <a:gd name="connsiteX12" fmla="*/ 71 w 119944"/>
                  <a:gd name="connsiteY12" fmla="*/ 573679 h 677333"/>
                  <a:gd name="connsiteX13" fmla="*/ 0 w 119944"/>
                  <a:gd name="connsiteY13" fmla="*/ 583980 h 677333"/>
                  <a:gd name="connsiteX14" fmla="*/ 24554 w 119944"/>
                  <a:gd name="connsiteY14" fmla="*/ 626595 h 677333"/>
                  <a:gd name="connsiteX15" fmla="*/ 33514 w 119944"/>
                  <a:gd name="connsiteY15" fmla="*/ 631746 h 677333"/>
                  <a:gd name="connsiteX16" fmla="*/ 119451 w 119944"/>
                  <a:gd name="connsiteY16" fmla="*/ 681417 h 677333"/>
                  <a:gd name="connsiteX17" fmla="*/ 119592 w 119944"/>
                  <a:gd name="connsiteY17" fmla="*/ 630829 h 677333"/>
                  <a:gd name="connsiteX18" fmla="*/ 108938 w 119944"/>
                  <a:gd name="connsiteY18" fmla="*/ 624690 h 677333"/>
                  <a:gd name="connsiteX19" fmla="*/ 93769 w 119944"/>
                  <a:gd name="connsiteY19" fmla="*/ 615941 h 677333"/>
                  <a:gd name="connsiteX20" fmla="*/ 86925 w 119944"/>
                  <a:gd name="connsiteY20" fmla="*/ 605781 h 677333"/>
                  <a:gd name="connsiteX21" fmla="*/ 93769 w 119944"/>
                  <a:gd name="connsiteY21" fmla="*/ 603594 h 677333"/>
                  <a:gd name="connsiteX22" fmla="*/ 108938 w 119944"/>
                  <a:gd name="connsiteY22" fmla="*/ 612343 h 677333"/>
                  <a:gd name="connsiteX23" fmla="*/ 119592 w 119944"/>
                  <a:gd name="connsiteY23" fmla="*/ 618481 h 677333"/>
                  <a:gd name="connsiteX24" fmla="*/ 119662 w 119944"/>
                  <a:gd name="connsiteY24" fmla="*/ 579746 h 677333"/>
                  <a:gd name="connsiteX25" fmla="*/ 109009 w 119944"/>
                  <a:gd name="connsiteY25" fmla="*/ 573608 h 677333"/>
                  <a:gd name="connsiteX26" fmla="*/ 93839 w 119944"/>
                  <a:gd name="connsiteY26" fmla="*/ 564859 h 677333"/>
                  <a:gd name="connsiteX27" fmla="*/ 86995 w 119944"/>
                  <a:gd name="connsiteY27" fmla="*/ 554699 h 677333"/>
                  <a:gd name="connsiteX28" fmla="*/ 93839 w 119944"/>
                  <a:gd name="connsiteY28" fmla="*/ 552512 h 677333"/>
                  <a:gd name="connsiteX29" fmla="*/ 109009 w 119944"/>
                  <a:gd name="connsiteY29" fmla="*/ 561261 h 677333"/>
                  <a:gd name="connsiteX30" fmla="*/ 119662 w 119944"/>
                  <a:gd name="connsiteY30" fmla="*/ 567399 h 677333"/>
                  <a:gd name="connsiteX31" fmla="*/ 119804 w 119944"/>
                  <a:gd name="connsiteY31" fmla="*/ 528664 h 677333"/>
                  <a:gd name="connsiteX32" fmla="*/ 109150 w 119944"/>
                  <a:gd name="connsiteY32" fmla="*/ 522526 h 677333"/>
                  <a:gd name="connsiteX33" fmla="*/ 93980 w 119944"/>
                  <a:gd name="connsiteY33" fmla="*/ 513777 h 677333"/>
                  <a:gd name="connsiteX34" fmla="*/ 87136 w 119944"/>
                  <a:gd name="connsiteY34" fmla="*/ 503688 h 677333"/>
                  <a:gd name="connsiteX35" fmla="*/ 93980 w 119944"/>
                  <a:gd name="connsiteY35" fmla="*/ 501500 h 677333"/>
                  <a:gd name="connsiteX36" fmla="*/ 109150 w 119944"/>
                  <a:gd name="connsiteY36" fmla="*/ 510249 h 677333"/>
                  <a:gd name="connsiteX37" fmla="*/ 119804 w 119944"/>
                  <a:gd name="connsiteY37" fmla="*/ 516387 h 677333"/>
                  <a:gd name="connsiteX38" fmla="*/ 119874 w 119944"/>
                  <a:gd name="connsiteY38" fmla="*/ 504393 h 677333"/>
                  <a:gd name="connsiteX39" fmla="*/ 119945 w 119944"/>
                  <a:gd name="connsiteY39" fmla="*/ 477652 h 677333"/>
                  <a:gd name="connsiteX40" fmla="*/ 119874 w 119944"/>
                  <a:gd name="connsiteY40" fmla="*/ 477652 h 677333"/>
                  <a:gd name="connsiteX41" fmla="*/ 109220 w 119944"/>
                  <a:gd name="connsiteY41" fmla="*/ 471514 h 677333"/>
                  <a:gd name="connsiteX42" fmla="*/ 94051 w 119944"/>
                  <a:gd name="connsiteY42" fmla="*/ 462765 h 677333"/>
                  <a:gd name="connsiteX43" fmla="*/ 87207 w 119944"/>
                  <a:gd name="connsiteY43" fmla="*/ 452746 h 677333"/>
                  <a:gd name="connsiteX44" fmla="*/ 94051 w 119944"/>
                  <a:gd name="connsiteY44" fmla="*/ 450559 h 677333"/>
                  <a:gd name="connsiteX45" fmla="*/ 109220 w 119944"/>
                  <a:gd name="connsiteY45" fmla="*/ 459308 h 677333"/>
                  <a:gd name="connsiteX46" fmla="*/ 119874 w 119944"/>
                  <a:gd name="connsiteY46" fmla="*/ 465446 h 677333"/>
                  <a:gd name="connsiteX47" fmla="*/ 119945 w 119944"/>
                  <a:gd name="connsiteY47" fmla="*/ 426782 h 677333"/>
                  <a:gd name="connsiteX48" fmla="*/ 109291 w 119944"/>
                  <a:gd name="connsiteY48" fmla="*/ 420644 h 677333"/>
                  <a:gd name="connsiteX49" fmla="*/ 94121 w 119944"/>
                  <a:gd name="connsiteY49" fmla="*/ 411895 h 677333"/>
                  <a:gd name="connsiteX50" fmla="*/ 87278 w 119944"/>
                  <a:gd name="connsiteY50" fmla="*/ 401805 h 677333"/>
                  <a:gd name="connsiteX51" fmla="*/ 94121 w 119944"/>
                  <a:gd name="connsiteY51" fmla="*/ 399618 h 677333"/>
                  <a:gd name="connsiteX52" fmla="*/ 109291 w 119944"/>
                  <a:gd name="connsiteY52" fmla="*/ 408367 h 677333"/>
                  <a:gd name="connsiteX53" fmla="*/ 119945 w 119944"/>
                  <a:gd name="connsiteY53" fmla="*/ 414505 h 677333"/>
                  <a:gd name="connsiteX54" fmla="*/ 120015 w 119944"/>
                  <a:gd name="connsiteY54" fmla="*/ 375770 h 677333"/>
                  <a:gd name="connsiteX55" fmla="*/ 109361 w 119944"/>
                  <a:gd name="connsiteY55" fmla="*/ 369632 h 677333"/>
                  <a:gd name="connsiteX56" fmla="*/ 94192 w 119944"/>
                  <a:gd name="connsiteY56" fmla="*/ 360883 h 677333"/>
                  <a:gd name="connsiteX57" fmla="*/ 87348 w 119944"/>
                  <a:gd name="connsiteY57" fmla="*/ 350864 h 677333"/>
                  <a:gd name="connsiteX58" fmla="*/ 94192 w 119944"/>
                  <a:gd name="connsiteY58" fmla="*/ 348677 h 677333"/>
                  <a:gd name="connsiteX59" fmla="*/ 109361 w 119944"/>
                  <a:gd name="connsiteY59" fmla="*/ 357426 h 677333"/>
                  <a:gd name="connsiteX60" fmla="*/ 120015 w 119944"/>
                  <a:gd name="connsiteY60" fmla="*/ 363564 h 677333"/>
                  <a:gd name="connsiteX61" fmla="*/ 120086 w 119944"/>
                  <a:gd name="connsiteY61" fmla="*/ 324829 h 677333"/>
                  <a:gd name="connsiteX62" fmla="*/ 109432 w 119944"/>
                  <a:gd name="connsiteY62" fmla="*/ 318691 h 677333"/>
                  <a:gd name="connsiteX63" fmla="*/ 94263 w 119944"/>
                  <a:gd name="connsiteY63" fmla="*/ 309942 h 677333"/>
                  <a:gd name="connsiteX64" fmla="*/ 87419 w 119944"/>
                  <a:gd name="connsiteY64" fmla="*/ 299852 h 677333"/>
                  <a:gd name="connsiteX65" fmla="*/ 94263 w 119944"/>
                  <a:gd name="connsiteY65" fmla="*/ 297665 h 677333"/>
                  <a:gd name="connsiteX66" fmla="*/ 109432 w 119944"/>
                  <a:gd name="connsiteY66" fmla="*/ 306414 h 677333"/>
                  <a:gd name="connsiteX67" fmla="*/ 120086 w 119944"/>
                  <a:gd name="connsiteY67" fmla="*/ 312552 h 677333"/>
                  <a:gd name="connsiteX68" fmla="*/ 120156 w 119944"/>
                  <a:gd name="connsiteY68" fmla="*/ 273817 h 677333"/>
                  <a:gd name="connsiteX69" fmla="*/ 109996 w 119944"/>
                  <a:gd name="connsiteY69" fmla="*/ 267820 h 677333"/>
                  <a:gd name="connsiteX70" fmla="*/ 94827 w 119944"/>
                  <a:gd name="connsiteY70" fmla="*/ 259071 h 677333"/>
                  <a:gd name="connsiteX71" fmla="*/ 87983 w 119944"/>
                  <a:gd name="connsiteY71" fmla="*/ 248982 h 677333"/>
                  <a:gd name="connsiteX72" fmla="*/ 94827 w 119944"/>
                  <a:gd name="connsiteY72" fmla="*/ 246795 h 677333"/>
                  <a:gd name="connsiteX73" fmla="*/ 109996 w 119944"/>
                  <a:gd name="connsiteY73" fmla="*/ 255544 h 677333"/>
                  <a:gd name="connsiteX74" fmla="*/ 120650 w 119944"/>
                  <a:gd name="connsiteY74" fmla="*/ 261682 h 677333"/>
                  <a:gd name="connsiteX75" fmla="*/ 120721 w 119944"/>
                  <a:gd name="connsiteY75" fmla="*/ 222947 h 677333"/>
                  <a:gd name="connsiteX76" fmla="*/ 110067 w 119944"/>
                  <a:gd name="connsiteY76" fmla="*/ 216809 h 677333"/>
                  <a:gd name="connsiteX77" fmla="*/ 94898 w 119944"/>
                  <a:gd name="connsiteY77" fmla="*/ 208060 h 677333"/>
                  <a:gd name="connsiteX78" fmla="*/ 88054 w 119944"/>
                  <a:gd name="connsiteY78" fmla="*/ 197970 h 677333"/>
                  <a:gd name="connsiteX79" fmla="*/ 94898 w 119944"/>
                  <a:gd name="connsiteY79" fmla="*/ 195783 h 677333"/>
                  <a:gd name="connsiteX80" fmla="*/ 110067 w 119944"/>
                  <a:gd name="connsiteY80" fmla="*/ 204532 h 677333"/>
                  <a:gd name="connsiteX81" fmla="*/ 120721 w 119944"/>
                  <a:gd name="connsiteY81" fmla="*/ 210670 h 677333"/>
                  <a:gd name="connsiteX82" fmla="*/ 120791 w 119944"/>
                  <a:gd name="connsiteY82" fmla="*/ 210670 h 677333"/>
                  <a:gd name="connsiteX83" fmla="*/ 120862 w 119944"/>
                  <a:gd name="connsiteY83" fmla="*/ 171935 h 677333"/>
                  <a:gd name="connsiteX84" fmla="*/ 110208 w 119944"/>
                  <a:gd name="connsiteY84" fmla="*/ 165797 h 677333"/>
                  <a:gd name="connsiteX85" fmla="*/ 95039 w 119944"/>
                  <a:gd name="connsiteY85" fmla="*/ 157048 h 677333"/>
                  <a:gd name="connsiteX86" fmla="*/ 88195 w 119944"/>
                  <a:gd name="connsiteY86" fmla="*/ 146959 h 677333"/>
                  <a:gd name="connsiteX87" fmla="*/ 95039 w 119944"/>
                  <a:gd name="connsiteY87" fmla="*/ 144771 h 677333"/>
                  <a:gd name="connsiteX88" fmla="*/ 110208 w 119944"/>
                  <a:gd name="connsiteY88" fmla="*/ 153520 h 677333"/>
                  <a:gd name="connsiteX89" fmla="*/ 120862 w 119944"/>
                  <a:gd name="connsiteY89" fmla="*/ 159659 h 677333"/>
                  <a:gd name="connsiteX90" fmla="*/ 120933 w 119944"/>
                  <a:gd name="connsiteY90" fmla="*/ 145689 h 677333"/>
                  <a:gd name="connsiteX91" fmla="*/ 121003 w 119944"/>
                  <a:gd name="connsiteY91" fmla="*/ 120853 h 677333"/>
                  <a:gd name="connsiteX92" fmla="*/ 120933 w 119944"/>
                  <a:gd name="connsiteY92" fmla="*/ 120853 h 677333"/>
                  <a:gd name="connsiteX93" fmla="*/ 110279 w 119944"/>
                  <a:gd name="connsiteY93" fmla="*/ 114715 h 677333"/>
                  <a:gd name="connsiteX94" fmla="*/ 95109 w 119944"/>
                  <a:gd name="connsiteY94" fmla="*/ 105966 h 677333"/>
                  <a:gd name="connsiteX95" fmla="*/ 88265 w 119944"/>
                  <a:gd name="connsiteY95" fmla="*/ 95876 h 677333"/>
                  <a:gd name="connsiteX96" fmla="*/ 95250 w 119944"/>
                  <a:gd name="connsiteY96" fmla="*/ 93830 h 677333"/>
                  <a:gd name="connsiteX97" fmla="*/ 82339 w 119944"/>
                  <a:gd name="connsiteY97" fmla="*/ 647691 h 677333"/>
                  <a:gd name="connsiteX98" fmla="*/ 71685 w 119944"/>
                  <a:gd name="connsiteY98" fmla="*/ 641553 h 677333"/>
                  <a:gd name="connsiteX99" fmla="*/ 73378 w 119944"/>
                  <a:gd name="connsiteY99" fmla="*/ 42819 h 677333"/>
                  <a:gd name="connsiteX100" fmla="*/ 84032 w 119944"/>
                  <a:gd name="connsiteY100" fmla="*/ 48957 h 677333"/>
                  <a:gd name="connsiteX101" fmla="*/ 82339 w 119944"/>
                  <a:gd name="connsiteY101" fmla="*/ 647691 h 67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19944" h="677333">
                    <a:moveTo>
                      <a:pt x="95250" y="93830"/>
                    </a:moveTo>
                    <a:lnTo>
                      <a:pt x="110420" y="102579"/>
                    </a:lnTo>
                    <a:lnTo>
                      <a:pt x="121074" y="108717"/>
                    </a:lnTo>
                    <a:lnTo>
                      <a:pt x="121215" y="58129"/>
                    </a:lnTo>
                    <a:lnTo>
                      <a:pt x="34925" y="8317"/>
                    </a:lnTo>
                    <a:lnTo>
                      <a:pt x="34149" y="7894"/>
                    </a:lnTo>
                    <a:lnTo>
                      <a:pt x="26318" y="3378"/>
                    </a:lnTo>
                    <a:cubicBezTo>
                      <a:pt x="24483" y="2320"/>
                      <a:pt x="22790" y="1544"/>
                      <a:pt x="21026" y="979"/>
                    </a:cubicBezTo>
                    <a:cubicBezTo>
                      <a:pt x="16792" y="-361"/>
                      <a:pt x="13053" y="-291"/>
                      <a:pt x="10019" y="979"/>
                    </a:cubicBezTo>
                    <a:cubicBezTo>
                      <a:pt x="4869" y="3237"/>
                      <a:pt x="1623" y="9022"/>
                      <a:pt x="1623" y="17489"/>
                    </a:cubicBezTo>
                    <a:lnTo>
                      <a:pt x="1553" y="28002"/>
                    </a:lnTo>
                    <a:lnTo>
                      <a:pt x="1553" y="28566"/>
                    </a:lnTo>
                    <a:lnTo>
                      <a:pt x="71" y="573679"/>
                    </a:lnTo>
                    <a:lnTo>
                      <a:pt x="0" y="583980"/>
                    </a:lnTo>
                    <a:cubicBezTo>
                      <a:pt x="-70" y="599714"/>
                      <a:pt x="10936" y="618764"/>
                      <a:pt x="24554" y="626595"/>
                    </a:cubicBezTo>
                    <a:lnTo>
                      <a:pt x="33514" y="631746"/>
                    </a:lnTo>
                    <a:lnTo>
                      <a:pt x="119451" y="681417"/>
                    </a:lnTo>
                    <a:lnTo>
                      <a:pt x="119592" y="630829"/>
                    </a:lnTo>
                    <a:lnTo>
                      <a:pt x="108938" y="624690"/>
                    </a:lnTo>
                    <a:lnTo>
                      <a:pt x="93769" y="615941"/>
                    </a:lnTo>
                    <a:cubicBezTo>
                      <a:pt x="89959" y="613754"/>
                      <a:pt x="86925" y="609239"/>
                      <a:pt x="86925" y="605781"/>
                    </a:cubicBezTo>
                    <a:cubicBezTo>
                      <a:pt x="86995" y="602395"/>
                      <a:pt x="90029" y="601477"/>
                      <a:pt x="93769" y="603594"/>
                    </a:cubicBezTo>
                    <a:lnTo>
                      <a:pt x="108938" y="612343"/>
                    </a:lnTo>
                    <a:lnTo>
                      <a:pt x="119592" y="618481"/>
                    </a:lnTo>
                    <a:lnTo>
                      <a:pt x="119662" y="579746"/>
                    </a:lnTo>
                    <a:lnTo>
                      <a:pt x="109009" y="573608"/>
                    </a:lnTo>
                    <a:lnTo>
                      <a:pt x="93839" y="564859"/>
                    </a:lnTo>
                    <a:cubicBezTo>
                      <a:pt x="90029" y="562672"/>
                      <a:pt x="86995" y="558086"/>
                      <a:pt x="86995" y="554699"/>
                    </a:cubicBezTo>
                    <a:cubicBezTo>
                      <a:pt x="86995" y="551313"/>
                      <a:pt x="90100" y="550325"/>
                      <a:pt x="93839" y="552512"/>
                    </a:cubicBezTo>
                    <a:lnTo>
                      <a:pt x="109009" y="561261"/>
                    </a:lnTo>
                    <a:lnTo>
                      <a:pt x="119662" y="567399"/>
                    </a:lnTo>
                    <a:lnTo>
                      <a:pt x="119804" y="528664"/>
                    </a:lnTo>
                    <a:lnTo>
                      <a:pt x="109150" y="522526"/>
                    </a:lnTo>
                    <a:lnTo>
                      <a:pt x="93980" y="513777"/>
                    </a:lnTo>
                    <a:cubicBezTo>
                      <a:pt x="90241" y="511590"/>
                      <a:pt x="87136" y="507074"/>
                      <a:pt x="87136" y="503688"/>
                    </a:cubicBezTo>
                    <a:cubicBezTo>
                      <a:pt x="87136" y="500301"/>
                      <a:pt x="90241" y="499313"/>
                      <a:pt x="93980" y="501500"/>
                    </a:cubicBezTo>
                    <a:lnTo>
                      <a:pt x="109150" y="510249"/>
                    </a:lnTo>
                    <a:lnTo>
                      <a:pt x="119804" y="516387"/>
                    </a:lnTo>
                    <a:lnTo>
                      <a:pt x="119874" y="504393"/>
                    </a:lnTo>
                    <a:lnTo>
                      <a:pt x="119945" y="477652"/>
                    </a:lnTo>
                    <a:lnTo>
                      <a:pt x="119874" y="477652"/>
                    </a:lnTo>
                    <a:lnTo>
                      <a:pt x="109220" y="471514"/>
                    </a:lnTo>
                    <a:lnTo>
                      <a:pt x="94051" y="462765"/>
                    </a:lnTo>
                    <a:cubicBezTo>
                      <a:pt x="90311" y="460578"/>
                      <a:pt x="87207" y="456063"/>
                      <a:pt x="87207" y="452746"/>
                    </a:cubicBezTo>
                    <a:cubicBezTo>
                      <a:pt x="87207" y="449360"/>
                      <a:pt x="90311" y="448301"/>
                      <a:pt x="94051" y="450559"/>
                    </a:cubicBezTo>
                    <a:lnTo>
                      <a:pt x="109220" y="459308"/>
                    </a:lnTo>
                    <a:lnTo>
                      <a:pt x="119874" y="465446"/>
                    </a:lnTo>
                    <a:lnTo>
                      <a:pt x="119945" y="426782"/>
                    </a:lnTo>
                    <a:lnTo>
                      <a:pt x="109291" y="420644"/>
                    </a:lnTo>
                    <a:lnTo>
                      <a:pt x="94121" y="411895"/>
                    </a:lnTo>
                    <a:cubicBezTo>
                      <a:pt x="90382" y="409707"/>
                      <a:pt x="87278" y="405192"/>
                      <a:pt x="87278" y="401805"/>
                    </a:cubicBezTo>
                    <a:cubicBezTo>
                      <a:pt x="87278" y="398419"/>
                      <a:pt x="90382" y="397431"/>
                      <a:pt x="94121" y="399618"/>
                    </a:cubicBezTo>
                    <a:lnTo>
                      <a:pt x="109291" y="408367"/>
                    </a:lnTo>
                    <a:lnTo>
                      <a:pt x="119945" y="414505"/>
                    </a:lnTo>
                    <a:lnTo>
                      <a:pt x="120015" y="375770"/>
                    </a:lnTo>
                    <a:lnTo>
                      <a:pt x="109361" y="369632"/>
                    </a:lnTo>
                    <a:lnTo>
                      <a:pt x="94192" y="360883"/>
                    </a:lnTo>
                    <a:cubicBezTo>
                      <a:pt x="90453" y="358696"/>
                      <a:pt x="87348" y="354180"/>
                      <a:pt x="87348" y="350864"/>
                    </a:cubicBezTo>
                    <a:cubicBezTo>
                      <a:pt x="87348" y="347477"/>
                      <a:pt x="90382" y="346490"/>
                      <a:pt x="94192" y="348677"/>
                    </a:cubicBezTo>
                    <a:lnTo>
                      <a:pt x="109361" y="357426"/>
                    </a:lnTo>
                    <a:lnTo>
                      <a:pt x="120015" y="363564"/>
                    </a:lnTo>
                    <a:lnTo>
                      <a:pt x="120086" y="324829"/>
                    </a:lnTo>
                    <a:lnTo>
                      <a:pt x="109432" y="318691"/>
                    </a:lnTo>
                    <a:lnTo>
                      <a:pt x="94263" y="309942"/>
                    </a:lnTo>
                    <a:cubicBezTo>
                      <a:pt x="90523" y="307755"/>
                      <a:pt x="87419" y="303239"/>
                      <a:pt x="87419" y="299852"/>
                    </a:cubicBezTo>
                    <a:cubicBezTo>
                      <a:pt x="87419" y="296466"/>
                      <a:pt x="90453" y="295478"/>
                      <a:pt x="94263" y="297665"/>
                    </a:cubicBezTo>
                    <a:lnTo>
                      <a:pt x="109432" y="306414"/>
                    </a:lnTo>
                    <a:lnTo>
                      <a:pt x="120086" y="312552"/>
                    </a:lnTo>
                    <a:lnTo>
                      <a:pt x="120156" y="273817"/>
                    </a:lnTo>
                    <a:lnTo>
                      <a:pt x="109996" y="267820"/>
                    </a:lnTo>
                    <a:lnTo>
                      <a:pt x="94827" y="259071"/>
                    </a:lnTo>
                    <a:cubicBezTo>
                      <a:pt x="91017" y="256884"/>
                      <a:pt x="87983" y="252369"/>
                      <a:pt x="87983" y="248982"/>
                    </a:cubicBezTo>
                    <a:cubicBezTo>
                      <a:pt x="87983" y="245595"/>
                      <a:pt x="91017" y="244678"/>
                      <a:pt x="94827" y="246795"/>
                    </a:cubicBezTo>
                    <a:lnTo>
                      <a:pt x="109996" y="255544"/>
                    </a:lnTo>
                    <a:lnTo>
                      <a:pt x="120650" y="261682"/>
                    </a:lnTo>
                    <a:lnTo>
                      <a:pt x="120721" y="222947"/>
                    </a:lnTo>
                    <a:lnTo>
                      <a:pt x="110067" y="216809"/>
                    </a:lnTo>
                    <a:lnTo>
                      <a:pt x="94898" y="208060"/>
                    </a:lnTo>
                    <a:cubicBezTo>
                      <a:pt x="91088" y="205872"/>
                      <a:pt x="88054" y="201357"/>
                      <a:pt x="88054" y="197970"/>
                    </a:cubicBezTo>
                    <a:cubicBezTo>
                      <a:pt x="88124" y="194584"/>
                      <a:pt x="91158" y="193596"/>
                      <a:pt x="94898" y="195783"/>
                    </a:cubicBezTo>
                    <a:lnTo>
                      <a:pt x="110067" y="204532"/>
                    </a:lnTo>
                    <a:lnTo>
                      <a:pt x="120721" y="210670"/>
                    </a:lnTo>
                    <a:lnTo>
                      <a:pt x="120791" y="210670"/>
                    </a:lnTo>
                    <a:lnTo>
                      <a:pt x="120862" y="171935"/>
                    </a:lnTo>
                    <a:lnTo>
                      <a:pt x="110208" y="165797"/>
                    </a:lnTo>
                    <a:lnTo>
                      <a:pt x="95039" y="157048"/>
                    </a:lnTo>
                    <a:cubicBezTo>
                      <a:pt x="91229" y="154861"/>
                      <a:pt x="88195" y="150345"/>
                      <a:pt x="88195" y="146959"/>
                    </a:cubicBezTo>
                    <a:cubicBezTo>
                      <a:pt x="88195" y="143572"/>
                      <a:pt x="91299" y="142655"/>
                      <a:pt x="95039" y="144771"/>
                    </a:cubicBezTo>
                    <a:lnTo>
                      <a:pt x="110208" y="153520"/>
                    </a:lnTo>
                    <a:lnTo>
                      <a:pt x="120862" y="159659"/>
                    </a:lnTo>
                    <a:lnTo>
                      <a:pt x="120933" y="145689"/>
                    </a:lnTo>
                    <a:lnTo>
                      <a:pt x="121003" y="120853"/>
                    </a:lnTo>
                    <a:lnTo>
                      <a:pt x="120933" y="120853"/>
                    </a:lnTo>
                    <a:lnTo>
                      <a:pt x="110279" y="114715"/>
                    </a:lnTo>
                    <a:lnTo>
                      <a:pt x="95109" y="105966"/>
                    </a:lnTo>
                    <a:cubicBezTo>
                      <a:pt x="91370" y="103779"/>
                      <a:pt x="88265" y="99263"/>
                      <a:pt x="88265" y="95876"/>
                    </a:cubicBezTo>
                    <a:cubicBezTo>
                      <a:pt x="88406" y="92631"/>
                      <a:pt x="91511" y="91643"/>
                      <a:pt x="95250" y="93830"/>
                    </a:cubicBezTo>
                    <a:close/>
                    <a:moveTo>
                      <a:pt x="82339" y="647691"/>
                    </a:moveTo>
                    <a:lnTo>
                      <a:pt x="71685" y="641553"/>
                    </a:lnTo>
                    <a:lnTo>
                      <a:pt x="73378" y="42819"/>
                    </a:lnTo>
                    <a:lnTo>
                      <a:pt x="84032" y="48957"/>
                    </a:lnTo>
                    <a:lnTo>
                      <a:pt x="82339" y="647691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062F234-28EA-428A-ACB8-1DF4A4A8F896}"/>
                  </a:ext>
                </a:extLst>
              </p:cNvPr>
              <p:cNvSpPr/>
              <p:nvPr/>
            </p:nvSpPr>
            <p:spPr>
              <a:xfrm>
                <a:off x="4205605" y="105833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B125AFA0-1941-4ED2-8823-E204D81ECAF0}"/>
                  </a:ext>
                </a:extLst>
              </p:cNvPr>
              <p:cNvSpPr/>
              <p:nvPr/>
            </p:nvSpPr>
            <p:spPr>
              <a:xfrm>
                <a:off x="4205605" y="156845"/>
                <a:ext cx="35278" cy="28222"/>
              </a:xfrm>
              <a:custGeom>
                <a:avLst/>
                <a:gdLst>
                  <a:gd name="connsiteX0" fmla="*/ 35278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207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278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207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7016079-1BCA-4686-8F6C-81D6F97D3B38}"/>
                  </a:ext>
                </a:extLst>
              </p:cNvPr>
              <p:cNvSpPr/>
              <p:nvPr/>
            </p:nvSpPr>
            <p:spPr>
              <a:xfrm>
                <a:off x="4205323" y="2079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25034A1-41AC-42A4-9588-B9895A1FB106}"/>
                  </a:ext>
                </a:extLst>
              </p:cNvPr>
              <p:cNvSpPr/>
              <p:nvPr/>
            </p:nvSpPr>
            <p:spPr>
              <a:xfrm>
                <a:off x="4205182" y="258939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572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366"/>
                    </a:lnTo>
                    <a:lnTo>
                      <a:pt x="0" y="34572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8A05446-D8FE-493C-9439-034389326978}"/>
                  </a:ext>
                </a:extLst>
              </p:cNvPr>
              <p:cNvSpPr/>
              <p:nvPr/>
            </p:nvSpPr>
            <p:spPr>
              <a:xfrm>
                <a:off x="4205041" y="309880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437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492E1DC-CCD3-4C1D-B42D-9ECFA621B2FD}"/>
                  </a:ext>
                </a:extLst>
              </p:cNvPr>
              <p:cNvSpPr/>
              <p:nvPr/>
            </p:nvSpPr>
            <p:spPr>
              <a:xfrm>
                <a:off x="4204900" y="360892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71 w 35277"/>
                  <a:gd name="connsiteY1" fmla="*/ 22366 h 28222"/>
                  <a:gd name="connsiteX2" fmla="*/ 0 w 35277"/>
                  <a:gd name="connsiteY2" fmla="*/ 3464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71" y="22366"/>
                    </a:lnTo>
                    <a:lnTo>
                      <a:pt x="0" y="3464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6A13509-4347-4867-9C74-E81E6E3E7B56}"/>
                  </a:ext>
                </a:extLst>
              </p:cNvPr>
              <p:cNvSpPr/>
              <p:nvPr/>
            </p:nvSpPr>
            <p:spPr>
              <a:xfrm>
                <a:off x="4204758" y="411692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84 h 28222"/>
                  <a:gd name="connsiteX3" fmla="*/ 35348 w 35277"/>
                  <a:gd name="connsiteY3" fmla="*/ 1270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0" y="22507"/>
                    </a:lnTo>
                    <a:lnTo>
                      <a:pt x="0" y="34784"/>
                    </a:lnTo>
                    <a:lnTo>
                      <a:pt x="35348" y="12700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9228F926-7EA1-4806-8F57-F373CF5477BB}"/>
                  </a:ext>
                </a:extLst>
              </p:cNvPr>
              <p:cNvSpPr/>
              <p:nvPr/>
            </p:nvSpPr>
            <p:spPr>
              <a:xfrm>
                <a:off x="4204617" y="462703"/>
                <a:ext cx="35278" cy="28222"/>
              </a:xfrm>
              <a:custGeom>
                <a:avLst/>
                <a:gdLst>
                  <a:gd name="connsiteX0" fmla="*/ 35348 w 35277"/>
                  <a:gd name="connsiteY0" fmla="*/ 0 h 28222"/>
                  <a:gd name="connsiteX1" fmla="*/ 0 w 35277"/>
                  <a:gd name="connsiteY1" fmla="*/ 2250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348" y="0"/>
                    </a:moveTo>
                    <a:lnTo>
                      <a:pt x="0" y="2250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B606E97-67C6-46F1-B23B-FA9C2C0F46C5}"/>
                  </a:ext>
                </a:extLst>
              </p:cNvPr>
              <p:cNvSpPr/>
              <p:nvPr/>
            </p:nvSpPr>
            <p:spPr>
              <a:xfrm>
                <a:off x="4204406" y="513715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9FCEECB-C51A-4CDA-A705-F6E8F05E9805}"/>
                  </a:ext>
                </a:extLst>
              </p:cNvPr>
              <p:cNvSpPr/>
              <p:nvPr/>
            </p:nvSpPr>
            <p:spPr>
              <a:xfrm>
                <a:off x="4204265" y="564727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507 h 28222"/>
                  <a:gd name="connsiteX2" fmla="*/ 0 w 35277"/>
                  <a:gd name="connsiteY2" fmla="*/ 34713 h 28222"/>
                  <a:gd name="connsiteX3" fmla="*/ 35419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507"/>
                    </a:lnTo>
                    <a:lnTo>
                      <a:pt x="0" y="34713"/>
                    </a:lnTo>
                    <a:lnTo>
                      <a:pt x="35419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21D0716-C00B-418B-9ECB-DEF48EC059D6}"/>
                  </a:ext>
                </a:extLst>
              </p:cNvPr>
              <p:cNvSpPr/>
              <p:nvPr/>
            </p:nvSpPr>
            <p:spPr>
              <a:xfrm>
                <a:off x="4204194" y="615738"/>
                <a:ext cx="35278" cy="28222"/>
              </a:xfrm>
              <a:custGeom>
                <a:avLst/>
                <a:gdLst>
                  <a:gd name="connsiteX0" fmla="*/ 35419 w 35277"/>
                  <a:gd name="connsiteY0" fmla="*/ 0 h 28222"/>
                  <a:gd name="connsiteX1" fmla="*/ 71 w 35277"/>
                  <a:gd name="connsiteY1" fmla="*/ 22437 h 28222"/>
                  <a:gd name="connsiteX2" fmla="*/ 0 w 35277"/>
                  <a:gd name="connsiteY2" fmla="*/ 34713 h 28222"/>
                  <a:gd name="connsiteX3" fmla="*/ 35348 w 35277"/>
                  <a:gd name="connsiteY3" fmla="*/ 12629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35419" y="0"/>
                    </a:moveTo>
                    <a:lnTo>
                      <a:pt x="71" y="22437"/>
                    </a:lnTo>
                    <a:lnTo>
                      <a:pt x="0" y="34713"/>
                    </a:lnTo>
                    <a:lnTo>
                      <a:pt x="35348" y="12629"/>
                    </a:lnTo>
                    <a:close/>
                  </a:path>
                </a:pathLst>
              </a:custGeom>
              <a:solidFill>
                <a:srgbClr val="E8E8E8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874D349-801B-415D-AF88-5FB69933B809}"/>
                </a:ext>
              </a:extLst>
            </p:cNvPr>
            <p:cNvGrpSpPr/>
            <p:nvPr/>
          </p:nvGrpSpPr>
          <p:grpSpPr>
            <a:xfrm>
              <a:off x="7546676" y="1275881"/>
              <a:ext cx="402389" cy="2435527"/>
              <a:chOff x="7906560" y="1436099"/>
              <a:chExt cx="402389" cy="2435527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E514BF9-DA4F-4D0E-A782-EE8A6BCBBFAA}"/>
                  </a:ext>
                </a:extLst>
              </p:cNvPr>
              <p:cNvSpPr/>
              <p:nvPr/>
            </p:nvSpPr>
            <p:spPr>
              <a:xfrm>
                <a:off x="8066103" y="3710866"/>
                <a:ext cx="146145" cy="160760"/>
              </a:xfrm>
              <a:custGeom>
                <a:avLst/>
                <a:gdLst>
                  <a:gd name="connsiteX0" fmla="*/ 13053 w 42333"/>
                  <a:gd name="connsiteY0" fmla="*/ 20532 h 42333"/>
                  <a:gd name="connsiteX1" fmla="*/ 1905 w 42333"/>
                  <a:gd name="connsiteY1" fmla="*/ 42686 h 42333"/>
                  <a:gd name="connsiteX2" fmla="*/ 1411 w 42333"/>
                  <a:gd name="connsiteY2" fmla="*/ 43392 h 42333"/>
                  <a:gd name="connsiteX3" fmla="*/ 0 w 42333"/>
                  <a:gd name="connsiteY3" fmla="*/ 44732 h 42333"/>
                  <a:gd name="connsiteX4" fmla="*/ 35348 w 42333"/>
                  <a:gd name="connsiteY4" fmla="*/ 24201 h 42333"/>
                  <a:gd name="connsiteX5" fmla="*/ 36759 w 42333"/>
                  <a:gd name="connsiteY5" fmla="*/ 22860 h 42333"/>
                  <a:gd name="connsiteX6" fmla="*/ 36901 w 42333"/>
                  <a:gd name="connsiteY6" fmla="*/ 22719 h 42333"/>
                  <a:gd name="connsiteX7" fmla="*/ 37253 w 42333"/>
                  <a:gd name="connsiteY7" fmla="*/ 22154 h 42333"/>
                  <a:gd name="connsiteX8" fmla="*/ 48401 w 42333"/>
                  <a:gd name="connsiteY8" fmla="*/ 0 h 42333"/>
                  <a:gd name="connsiteX9" fmla="*/ 13053 w 42333"/>
                  <a:gd name="connsiteY9" fmla="*/ 20532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333" h="42333">
                    <a:moveTo>
                      <a:pt x="13053" y="20532"/>
                    </a:moveTo>
                    <a:lnTo>
                      <a:pt x="1905" y="42686"/>
                    </a:lnTo>
                    <a:cubicBezTo>
                      <a:pt x="1764" y="42968"/>
                      <a:pt x="1552" y="43180"/>
                      <a:pt x="1411" y="43392"/>
                    </a:cubicBezTo>
                    <a:cubicBezTo>
                      <a:pt x="988" y="43956"/>
                      <a:pt x="565" y="44450"/>
                      <a:pt x="0" y="44732"/>
                    </a:cubicBezTo>
                    <a:lnTo>
                      <a:pt x="35348" y="24201"/>
                    </a:lnTo>
                    <a:cubicBezTo>
                      <a:pt x="35913" y="23918"/>
                      <a:pt x="36336" y="23424"/>
                      <a:pt x="36759" y="22860"/>
                    </a:cubicBezTo>
                    <a:cubicBezTo>
                      <a:pt x="36830" y="22789"/>
                      <a:pt x="36901" y="22789"/>
                      <a:pt x="36901" y="22719"/>
                    </a:cubicBezTo>
                    <a:cubicBezTo>
                      <a:pt x="37042" y="22507"/>
                      <a:pt x="37112" y="22366"/>
                      <a:pt x="37253" y="22154"/>
                    </a:cubicBezTo>
                    <a:lnTo>
                      <a:pt x="48401" y="0"/>
                    </a:lnTo>
                    <a:lnTo>
                      <a:pt x="13053" y="20532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B7F0246-516D-47CC-8080-35016F77DD9E}"/>
                  </a:ext>
                </a:extLst>
              </p:cNvPr>
              <p:cNvSpPr/>
              <p:nvPr/>
            </p:nvSpPr>
            <p:spPr>
              <a:xfrm>
                <a:off x="7977442" y="3625931"/>
                <a:ext cx="243578" cy="160760"/>
              </a:xfrm>
              <a:custGeom>
                <a:avLst/>
                <a:gdLst>
                  <a:gd name="connsiteX0" fmla="*/ 62441 w 70555"/>
                  <a:gd name="connsiteY0" fmla="*/ 15593 h 42333"/>
                  <a:gd name="connsiteX1" fmla="*/ 46990 w 70555"/>
                  <a:gd name="connsiteY1" fmla="*/ 6703 h 42333"/>
                  <a:gd name="connsiteX2" fmla="*/ 35348 w 70555"/>
                  <a:gd name="connsiteY2" fmla="*/ 0 h 42333"/>
                  <a:gd name="connsiteX3" fmla="*/ 0 w 70555"/>
                  <a:gd name="connsiteY3" fmla="*/ 20532 h 42333"/>
                  <a:gd name="connsiteX4" fmla="*/ 11642 w 70555"/>
                  <a:gd name="connsiteY4" fmla="*/ 27234 h 42333"/>
                  <a:gd name="connsiteX5" fmla="*/ 27093 w 70555"/>
                  <a:gd name="connsiteY5" fmla="*/ 36124 h 42333"/>
                  <a:gd name="connsiteX6" fmla="*/ 38735 w 70555"/>
                  <a:gd name="connsiteY6" fmla="*/ 42898 h 42333"/>
                  <a:gd name="connsiteX7" fmla="*/ 74083 w 70555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42333">
                    <a:moveTo>
                      <a:pt x="62441" y="15593"/>
                    </a:moveTo>
                    <a:lnTo>
                      <a:pt x="46990" y="670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642" y="27234"/>
                    </a:lnTo>
                    <a:lnTo>
                      <a:pt x="27093" y="36124"/>
                    </a:lnTo>
                    <a:lnTo>
                      <a:pt x="38735" y="42898"/>
                    </a:lnTo>
                    <a:lnTo>
                      <a:pt x="74083" y="2236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42A3BED-3086-4F33-BCF1-2B2E50DE3F7B}"/>
                  </a:ext>
                </a:extLst>
              </p:cNvPr>
              <p:cNvSpPr/>
              <p:nvPr/>
            </p:nvSpPr>
            <p:spPr>
              <a:xfrm>
                <a:off x="7977197" y="3703902"/>
                <a:ext cx="121789" cy="160760"/>
              </a:xfrm>
              <a:custGeom>
                <a:avLst/>
                <a:gdLst>
                  <a:gd name="connsiteX0" fmla="*/ 38806 w 35277"/>
                  <a:gd name="connsiteY0" fmla="*/ 22366 h 42333"/>
                  <a:gd name="connsiteX1" fmla="*/ 27658 w 35277"/>
                  <a:gd name="connsiteY1" fmla="*/ 44521 h 42333"/>
                  <a:gd name="connsiteX2" fmla="*/ 19262 w 35277"/>
                  <a:gd name="connsiteY2" fmla="*/ 45932 h 42333"/>
                  <a:gd name="connsiteX3" fmla="*/ 10936 w 35277"/>
                  <a:gd name="connsiteY3" fmla="*/ 34854 h 42333"/>
                  <a:gd name="connsiteX4" fmla="*/ 0 w 35277"/>
                  <a:gd name="connsiteY4" fmla="*/ 0 h 42333"/>
                  <a:gd name="connsiteX5" fmla="*/ 11642 w 35277"/>
                  <a:gd name="connsiteY5" fmla="*/ 6703 h 42333"/>
                  <a:gd name="connsiteX6" fmla="*/ 27093 w 35277"/>
                  <a:gd name="connsiteY6" fmla="*/ 15593 h 42333"/>
                  <a:gd name="connsiteX7" fmla="*/ 38806 w 35277"/>
                  <a:gd name="connsiteY7" fmla="*/ 2236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277" h="42333">
                    <a:moveTo>
                      <a:pt x="38806" y="22366"/>
                    </a:moveTo>
                    <a:lnTo>
                      <a:pt x="27658" y="44521"/>
                    </a:lnTo>
                    <a:cubicBezTo>
                      <a:pt x="26176" y="47554"/>
                      <a:pt x="22931" y="48048"/>
                      <a:pt x="19262" y="45932"/>
                    </a:cubicBezTo>
                    <a:cubicBezTo>
                      <a:pt x="15593" y="43815"/>
                      <a:pt x="12418" y="39652"/>
                      <a:pt x="10936" y="34854"/>
                    </a:cubicBezTo>
                    <a:lnTo>
                      <a:pt x="0" y="0"/>
                    </a:lnTo>
                    <a:lnTo>
                      <a:pt x="11642" y="6703"/>
                    </a:lnTo>
                    <a:lnTo>
                      <a:pt x="27093" y="15593"/>
                    </a:lnTo>
                    <a:lnTo>
                      <a:pt x="38806" y="22366"/>
                    </a:ln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BD73AE01-66B1-4196-A1F1-D30F4BDADE49}"/>
                  </a:ext>
                </a:extLst>
              </p:cNvPr>
              <p:cNvSpPr/>
              <p:nvPr/>
            </p:nvSpPr>
            <p:spPr>
              <a:xfrm>
                <a:off x="8127971" y="3567252"/>
                <a:ext cx="170504" cy="160760"/>
              </a:xfrm>
              <a:custGeom>
                <a:avLst/>
                <a:gdLst>
                  <a:gd name="connsiteX0" fmla="*/ 14182 w 49388"/>
                  <a:gd name="connsiteY0" fmla="*/ 20532 h 42333"/>
                  <a:gd name="connsiteX1" fmla="*/ 0 w 49388"/>
                  <a:gd name="connsiteY1" fmla="*/ 48824 h 42333"/>
                  <a:gd name="connsiteX2" fmla="*/ 35348 w 49388"/>
                  <a:gd name="connsiteY2" fmla="*/ 28293 h 42333"/>
                  <a:gd name="connsiteX3" fmla="*/ 49530 w 49388"/>
                  <a:gd name="connsiteY3" fmla="*/ 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42333">
                    <a:moveTo>
                      <a:pt x="14182" y="20532"/>
                    </a:moveTo>
                    <a:lnTo>
                      <a:pt x="0" y="48824"/>
                    </a:lnTo>
                    <a:lnTo>
                      <a:pt x="35348" y="28293"/>
                    </a:lnTo>
                    <a:lnTo>
                      <a:pt x="49530" y="0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3008300-BDE6-4DBB-94FA-F84D1F03F1C0}"/>
                  </a:ext>
                </a:extLst>
              </p:cNvPr>
              <p:cNvSpPr/>
              <p:nvPr/>
            </p:nvSpPr>
            <p:spPr>
              <a:xfrm>
                <a:off x="7912650" y="3399524"/>
                <a:ext cx="365364" cy="241141"/>
              </a:xfrm>
              <a:custGeom>
                <a:avLst/>
                <a:gdLst>
                  <a:gd name="connsiteX0" fmla="*/ 100189 w 105833"/>
                  <a:gd name="connsiteY0" fmla="*/ 37394 h 63500"/>
                  <a:gd name="connsiteX1" fmla="*/ 47060 w 105833"/>
                  <a:gd name="connsiteY1" fmla="*/ 6773 h 63500"/>
                  <a:gd name="connsiteX2" fmla="*/ 35348 w 105833"/>
                  <a:gd name="connsiteY2" fmla="*/ 0 h 63500"/>
                  <a:gd name="connsiteX3" fmla="*/ 0 w 105833"/>
                  <a:gd name="connsiteY3" fmla="*/ 20532 h 63500"/>
                  <a:gd name="connsiteX4" fmla="*/ 11712 w 105833"/>
                  <a:gd name="connsiteY4" fmla="*/ 27305 h 63500"/>
                  <a:gd name="connsiteX5" fmla="*/ 64841 w 105833"/>
                  <a:gd name="connsiteY5" fmla="*/ 57926 h 63500"/>
                  <a:gd name="connsiteX6" fmla="*/ 76553 w 105833"/>
                  <a:gd name="connsiteY6" fmla="*/ 64699 h 63500"/>
                  <a:gd name="connsiteX7" fmla="*/ 111901 w 105833"/>
                  <a:gd name="connsiteY7" fmla="*/ 44168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833" h="63500">
                    <a:moveTo>
                      <a:pt x="100189" y="37394"/>
                    </a:moveTo>
                    <a:lnTo>
                      <a:pt x="47060" y="6773"/>
                    </a:lnTo>
                    <a:lnTo>
                      <a:pt x="35348" y="0"/>
                    </a:lnTo>
                    <a:lnTo>
                      <a:pt x="0" y="20532"/>
                    </a:lnTo>
                    <a:lnTo>
                      <a:pt x="11712" y="27305"/>
                    </a:lnTo>
                    <a:lnTo>
                      <a:pt x="64841" y="57926"/>
                    </a:lnTo>
                    <a:lnTo>
                      <a:pt x="76553" y="64699"/>
                    </a:lnTo>
                    <a:lnTo>
                      <a:pt x="111901" y="44168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3E61B86-9F11-49C8-8CE3-1CAA24AF0ECA}"/>
                  </a:ext>
                </a:extLst>
              </p:cNvPr>
              <p:cNvSpPr/>
              <p:nvPr/>
            </p:nvSpPr>
            <p:spPr>
              <a:xfrm>
                <a:off x="7912650" y="3477495"/>
                <a:ext cx="243578" cy="267936"/>
              </a:xfrm>
              <a:custGeom>
                <a:avLst/>
                <a:gdLst>
                  <a:gd name="connsiteX0" fmla="*/ 76553 w 70555"/>
                  <a:gd name="connsiteY0" fmla="*/ 44168 h 70555"/>
                  <a:gd name="connsiteX1" fmla="*/ 62371 w 70555"/>
                  <a:gd name="connsiteY1" fmla="*/ 72461 h 70555"/>
                  <a:gd name="connsiteX2" fmla="*/ 50588 w 70555"/>
                  <a:gd name="connsiteY2" fmla="*/ 65687 h 70555"/>
                  <a:gd name="connsiteX3" fmla="*/ 25682 w 70555"/>
                  <a:gd name="connsiteY3" fmla="*/ 51294 h 70555"/>
                  <a:gd name="connsiteX4" fmla="*/ 14040 w 70555"/>
                  <a:gd name="connsiteY4" fmla="*/ 44521 h 70555"/>
                  <a:gd name="connsiteX5" fmla="*/ 0 w 70555"/>
                  <a:gd name="connsiteY5" fmla="*/ 0 h 70555"/>
                  <a:gd name="connsiteX6" fmla="*/ 11712 w 70555"/>
                  <a:gd name="connsiteY6" fmla="*/ 6773 h 70555"/>
                  <a:gd name="connsiteX7" fmla="*/ 64841 w 70555"/>
                  <a:gd name="connsiteY7" fmla="*/ 37394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0555" h="70555">
                    <a:moveTo>
                      <a:pt x="76553" y="44168"/>
                    </a:moveTo>
                    <a:lnTo>
                      <a:pt x="62371" y="72461"/>
                    </a:lnTo>
                    <a:lnTo>
                      <a:pt x="50588" y="65687"/>
                    </a:lnTo>
                    <a:lnTo>
                      <a:pt x="25682" y="51294"/>
                    </a:lnTo>
                    <a:lnTo>
                      <a:pt x="14040" y="44521"/>
                    </a:lnTo>
                    <a:lnTo>
                      <a:pt x="0" y="0"/>
                    </a:lnTo>
                    <a:lnTo>
                      <a:pt x="11712" y="6773"/>
                    </a:lnTo>
                    <a:lnTo>
                      <a:pt x="64841" y="37394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550C9C99-3024-4807-A0B0-F2619BF932C6}"/>
                  </a:ext>
                </a:extLst>
              </p:cNvPr>
              <p:cNvSpPr/>
              <p:nvPr/>
            </p:nvSpPr>
            <p:spPr>
              <a:xfrm>
                <a:off x="7979389" y="1926151"/>
                <a:ext cx="121789" cy="1527229"/>
              </a:xfrm>
              <a:custGeom>
                <a:avLst/>
                <a:gdLst>
                  <a:gd name="connsiteX0" fmla="*/ 1058 w 35277"/>
                  <a:gd name="connsiteY0" fmla="*/ 20532 h 402166"/>
                  <a:gd name="connsiteX1" fmla="*/ 3640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058" y="20532"/>
                    </a:moveTo>
                    <a:lnTo>
                      <a:pt x="3640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471D08D-017F-48AF-86BC-E9AC05E09E48}"/>
                  </a:ext>
                </a:extLst>
              </p:cNvPr>
              <p:cNvSpPr/>
              <p:nvPr/>
            </p:nvSpPr>
            <p:spPr>
              <a:xfrm>
                <a:off x="7910216" y="1879799"/>
                <a:ext cx="194860" cy="107173"/>
              </a:xfrm>
              <a:custGeom>
                <a:avLst/>
                <a:gdLst>
                  <a:gd name="connsiteX0" fmla="*/ 46002 w 56444"/>
                  <a:gd name="connsiteY0" fmla="*/ 6138 h 28222"/>
                  <a:gd name="connsiteX1" fmla="*/ 35348 w 56444"/>
                  <a:gd name="connsiteY1" fmla="*/ 0 h 28222"/>
                  <a:gd name="connsiteX2" fmla="*/ 0 w 56444"/>
                  <a:gd name="connsiteY2" fmla="*/ 20532 h 28222"/>
                  <a:gd name="connsiteX3" fmla="*/ 10654 w 56444"/>
                  <a:gd name="connsiteY3" fmla="*/ 26670 h 28222"/>
                  <a:gd name="connsiteX4" fmla="*/ 21096 w 56444"/>
                  <a:gd name="connsiteY4" fmla="*/ 32738 h 28222"/>
                  <a:gd name="connsiteX5" fmla="*/ 56444 w 56444"/>
                  <a:gd name="connsiteY5" fmla="*/ 1220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44" h="28222">
                    <a:moveTo>
                      <a:pt x="46002" y="6138"/>
                    </a:moveTo>
                    <a:lnTo>
                      <a:pt x="35348" y="0"/>
                    </a:lnTo>
                    <a:lnTo>
                      <a:pt x="0" y="20532"/>
                    </a:lnTo>
                    <a:lnTo>
                      <a:pt x="10654" y="26670"/>
                    </a:lnTo>
                    <a:lnTo>
                      <a:pt x="21096" y="32738"/>
                    </a:lnTo>
                    <a:lnTo>
                      <a:pt x="56444" y="12206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AD7B604-E956-4985-B6CE-C0FEFD885353}"/>
                  </a:ext>
                </a:extLst>
              </p:cNvPr>
              <p:cNvSpPr/>
              <p:nvPr/>
            </p:nvSpPr>
            <p:spPr>
              <a:xfrm>
                <a:off x="7906560" y="1957769"/>
                <a:ext cx="73074" cy="1500434"/>
              </a:xfrm>
              <a:custGeom>
                <a:avLst/>
                <a:gdLst>
                  <a:gd name="connsiteX0" fmla="*/ 22154 w 21166"/>
                  <a:gd name="connsiteY0" fmla="*/ 12206 h 395111"/>
                  <a:gd name="connsiteX1" fmla="*/ 21096 w 21166"/>
                  <a:gd name="connsiteY1" fmla="*/ 399062 h 395111"/>
                  <a:gd name="connsiteX2" fmla="*/ 10654 w 21166"/>
                  <a:gd name="connsiteY2" fmla="*/ 393065 h 395111"/>
                  <a:gd name="connsiteX3" fmla="*/ 0 w 21166"/>
                  <a:gd name="connsiteY3" fmla="*/ 386856 h 395111"/>
                  <a:gd name="connsiteX4" fmla="*/ 1058 w 21166"/>
                  <a:gd name="connsiteY4" fmla="*/ 0 h 395111"/>
                  <a:gd name="connsiteX5" fmla="*/ 11712 w 21166"/>
                  <a:gd name="connsiteY5" fmla="*/ 6138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166" h="395111">
                    <a:moveTo>
                      <a:pt x="22154" y="12206"/>
                    </a:moveTo>
                    <a:lnTo>
                      <a:pt x="21096" y="399062"/>
                    </a:lnTo>
                    <a:lnTo>
                      <a:pt x="10654" y="393065"/>
                    </a:lnTo>
                    <a:lnTo>
                      <a:pt x="0" y="386856"/>
                    </a:lnTo>
                    <a:lnTo>
                      <a:pt x="1058" y="0"/>
                    </a:lnTo>
                    <a:lnTo>
                      <a:pt x="11712" y="6138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7FA267B-98F6-4CA2-95A4-9EFA95BBE3A8}"/>
                  </a:ext>
                </a:extLst>
              </p:cNvPr>
              <p:cNvSpPr/>
              <p:nvPr/>
            </p:nvSpPr>
            <p:spPr>
              <a:xfrm>
                <a:off x="8078038" y="1988848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38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388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F1F3B1B-2DC2-4255-B39F-AAD80E6FA6FD}"/>
                  </a:ext>
                </a:extLst>
              </p:cNvPr>
              <p:cNvSpPr/>
              <p:nvPr/>
            </p:nvSpPr>
            <p:spPr>
              <a:xfrm>
                <a:off x="8019825" y="1949464"/>
                <a:ext cx="170504" cy="107173"/>
              </a:xfrm>
              <a:custGeom>
                <a:avLst/>
                <a:gdLst>
                  <a:gd name="connsiteX0" fmla="*/ 0 w 49388"/>
                  <a:gd name="connsiteY0" fmla="*/ 20532 h 28222"/>
                  <a:gd name="connsiteX1" fmla="*/ 35348 w 49388"/>
                  <a:gd name="connsiteY1" fmla="*/ 0 h 28222"/>
                  <a:gd name="connsiteX2" fmla="*/ 53340 w 49388"/>
                  <a:gd name="connsiteY2" fmla="*/ 10372 h 28222"/>
                  <a:gd name="connsiteX3" fmla="*/ 17992 w 49388"/>
                  <a:gd name="connsiteY3" fmla="*/ 3090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388" h="28222">
                    <a:moveTo>
                      <a:pt x="0" y="20532"/>
                    </a:moveTo>
                    <a:lnTo>
                      <a:pt x="35348" y="0"/>
                    </a:lnTo>
                    <a:lnTo>
                      <a:pt x="53340" y="10372"/>
                    </a:lnTo>
                    <a:lnTo>
                      <a:pt x="17992" y="30903"/>
                    </a:ln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C8FEED9-F0C1-4E3D-9880-6C57A9D5C0DB}"/>
                  </a:ext>
                </a:extLst>
              </p:cNvPr>
              <p:cNvSpPr/>
              <p:nvPr/>
            </p:nvSpPr>
            <p:spPr>
              <a:xfrm>
                <a:off x="8016169" y="2027431"/>
                <a:ext cx="48715" cy="1500434"/>
              </a:xfrm>
              <a:custGeom>
                <a:avLst/>
                <a:gdLst>
                  <a:gd name="connsiteX0" fmla="*/ 19050 w 14111"/>
                  <a:gd name="connsiteY0" fmla="*/ 10372 h 395111"/>
                  <a:gd name="connsiteX1" fmla="*/ 17921 w 14111"/>
                  <a:gd name="connsiteY1" fmla="*/ 397228 h 395111"/>
                  <a:gd name="connsiteX2" fmla="*/ 0 w 14111"/>
                  <a:gd name="connsiteY2" fmla="*/ 386856 h 395111"/>
                  <a:gd name="connsiteX3" fmla="*/ 1058 w 14111"/>
                  <a:gd name="connsiteY3" fmla="*/ 0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395111">
                    <a:moveTo>
                      <a:pt x="19050" y="10372"/>
                    </a:moveTo>
                    <a:lnTo>
                      <a:pt x="17921" y="397228"/>
                    </a:lnTo>
                    <a:lnTo>
                      <a:pt x="0" y="386856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857454E-A6B8-4885-890A-4DDFC951C1B8}"/>
                  </a:ext>
                </a:extLst>
              </p:cNvPr>
              <p:cNvSpPr/>
              <p:nvPr/>
            </p:nvSpPr>
            <p:spPr>
              <a:xfrm>
                <a:off x="8183263" y="2055566"/>
                <a:ext cx="121789" cy="1527229"/>
              </a:xfrm>
              <a:custGeom>
                <a:avLst/>
                <a:gdLst>
                  <a:gd name="connsiteX0" fmla="*/ 1129 w 35277"/>
                  <a:gd name="connsiteY0" fmla="*/ 20532 h 402166"/>
                  <a:gd name="connsiteX1" fmla="*/ 36477 w 35277"/>
                  <a:gd name="connsiteY1" fmla="*/ 0 h 402166"/>
                  <a:gd name="connsiteX2" fmla="*/ 35348 w 35277"/>
                  <a:gd name="connsiteY2" fmla="*/ 386856 h 402166"/>
                  <a:gd name="connsiteX3" fmla="*/ 0 w 35277"/>
                  <a:gd name="connsiteY3" fmla="*/ 407458 h 402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02166">
                    <a:moveTo>
                      <a:pt x="1129" y="20532"/>
                    </a:moveTo>
                    <a:lnTo>
                      <a:pt x="36477" y="0"/>
                    </a:lnTo>
                    <a:lnTo>
                      <a:pt x="35348" y="386856"/>
                    </a:lnTo>
                    <a:lnTo>
                      <a:pt x="0" y="407458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BAE47CC-E97B-42E3-895F-A95067963D13}"/>
                  </a:ext>
                </a:extLst>
              </p:cNvPr>
              <p:cNvSpPr/>
              <p:nvPr/>
            </p:nvSpPr>
            <p:spPr>
              <a:xfrm>
                <a:off x="8118961" y="2012161"/>
                <a:ext cx="170504" cy="107173"/>
              </a:xfrm>
              <a:custGeom>
                <a:avLst/>
                <a:gdLst>
                  <a:gd name="connsiteX0" fmla="*/ 44379 w 49388"/>
                  <a:gd name="connsiteY0" fmla="*/ 5292 h 28222"/>
                  <a:gd name="connsiteX1" fmla="*/ 35348 w 49388"/>
                  <a:gd name="connsiteY1" fmla="*/ 0 h 28222"/>
                  <a:gd name="connsiteX2" fmla="*/ 0 w 49388"/>
                  <a:gd name="connsiteY2" fmla="*/ 20602 h 28222"/>
                  <a:gd name="connsiteX3" fmla="*/ 9031 w 49388"/>
                  <a:gd name="connsiteY3" fmla="*/ 25823 h 28222"/>
                  <a:gd name="connsiteX4" fmla="*/ 19755 w 49388"/>
                  <a:gd name="connsiteY4" fmla="*/ 31962 h 28222"/>
                  <a:gd name="connsiteX5" fmla="*/ 55104 w 49388"/>
                  <a:gd name="connsiteY5" fmla="*/ 11430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388" h="28222">
                    <a:moveTo>
                      <a:pt x="44379" y="5292"/>
                    </a:moveTo>
                    <a:lnTo>
                      <a:pt x="35348" y="0"/>
                    </a:lnTo>
                    <a:lnTo>
                      <a:pt x="0" y="20602"/>
                    </a:lnTo>
                    <a:lnTo>
                      <a:pt x="9031" y="25823"/>
                    </a:lnTo>
                    <a:lnTo>
                      <a:pt x="19755" y="31962"/>
                    </a:lnTo>
                    <a:lnTo>
                      <a:pt x="55104" y="11430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FB22E23-0064-4BC2-B74C-A4223CCA53EF}"/>
                  </a:ext>
                </a:extLst>
              </p:cNvPr>
              <p:cNvSpPr/>
              <p:nvPr/>
            </p:nvSpPr>
            <p:spPr>
              <a:xfrm>
                <a:off x="8115063" y="2090397"/>
                <a:ext cx="48715" cy="1500434"/>
              </a:xfrm>
              <a:custGeom>
                <a:avLst/>
                <a:gdLst>
                  <a:gd name="connsiteX0" fmla="*/ 20884 w 14111"/>
                  <a:gd name="connsiteY0" fmla="*/ 11359 h 395111"/>
                  <a:gd name="connsiteX1" fmla="*/ 19755 w 14111"/>
                  <a:gd name="connsiteY1" fmla="*/ 398286 h 395111"/>
                  <a:gd name="connsiteX2" fmla="*/ 9102 w 14111"/>
                  <a:gd name="connsiteY2" fmla="*/ 392077 h 395111"/>
                  <a:gd name="connsiteX3" fmla="*/ 0 w 14111"/>
                  <a:gd name="connsiteY3" fmla="*/ 386856 h 395111"/>
                  <a:gd name="connsiteX4" fmla="*/ 1129 w 14111"/>
                  <a:gd name="connsiteY4" fmla="*/ 0 h 395111"/>
                  <a:gd name="connsiteX5" fmla="*/ 10160 w 14111"/>
                  <a:gd name="connsiteY5" fmla="*/ 5221 h 395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111" h="395111">
                    <a:moveTo>
                      <a:pt x="20884" y="11359"/>
                    </a:moveTo>
                    <a:lnTo>
                      <a:pt x="19755" y="398286"/>
                    </a:lnTo>
                    <a:lnTo>
                      <a:pt x="9102" y="392077"/>
                    </a:lnTo>
                    <a:lnTo>
                      <a:pt x="0" y="386856"/>
                    </a:lnTo>
                    <a:lnTo>
                      <a:pt x="1129" y="0"/>
                    </a:lnTo>
                    <a:lnTo>
                      <a:pt x="10160" y="5221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DD84A3B-738B-40E8-9E8E-8AA9564E1CD5}"/>
                  </a:ext>
                </a:extLst>
              </p:cNvPr>
              <p:cNvSpPr/>
              <p:nvPr/>
            </p:nvSpPr>
            <p:spPr>
              <a:xfrm>
                <a:off x="8187160" y="1964734"/>
                <a:ext cx="121789" cy="107173"/>
              </a:xfrm>
              <a:custGeom>
                <a:avLst/>
                <a:gdLst>
                  <a:gd name="connsiteX0" fmla="*/ 71 w 35277"/>
                  <a:gd name="connsiteY0" fmla="*/ 20532 h 28222"/>
                  <a:gd name="connsiteX1" fmla="*/ 35419 w 35277"/>
                  <a:gd name="connsiteY1" fmla="*/ 0 h 28222"/>
                  <a:gd name="connsiteX2" fmla="*/ 35348 w 35277"/>
                  <a:gd name="connsiteY2" fmla="*/ 11642 h 28222"/>
                  <a:gd name="connsiteX3" fmla="*/ 0 w 35277"/>
                  <a:gd name="connsiteY3" fmla="*/ 32173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28222">
                    <a:moveTo>
                      <a:pt x="71" y="20532"/>
                    </a:moveTo>
                    <a:lnTo>
                      <a:pt x="35419" y="0"/>
                    </a:lnTo>
                    <a:lnTo>
                      <a:pt x="35348" y="11642"/>
                    </a:lnTo>
                    <a:lnTo>
                      <a:pt x="0" y="32173"/>
                    </a:lnTo>
                    <a:close/>
                  </a:path>
                </a:pathLst>
              </a:custGeom>
              <a:solidFill>
                <a:srgbClr val="2B298E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4F083D0-89DD-4E47-87AD-FC1354ECF8FF}"/>
                  </a:ext>
                </a:extLst>
              </p:cNvPr>
              <p:cNvSpPr/>
              <p:nvPr/>
            </p:nvSpPr>
            <p:spPr>
              <a:xfrm>
                <a:off x="7910458" y="1788701"/>
                <a:ext cx="389723" cy="241141"/>
              </a:xfrm>
              <a:custGeom>
                <a:avLst/>
                <a:gdLst>
                  <a:gd name="connsiteX0" fmla="*/ 104846 w 112888"/>
                  <a:gd name="connsiteY0" fmla="*/ 40146 h 63500"/>
                  <a:gd name="connsiteX1" fmla="*/ 46002 w 112888"/>
                  <a:gd name="connsiteY1" fmla="*/ 6209 h 63500"/>
                  <a:gd name="connsiteX2" fmla="*/ 35348 w 112888"/>
                  <a:gd name="connsiteY2" fmla="*/ 0 h 63500"/>
                  <a:gd name="connsiteX3" fmla="*/ 0 w 112888"/>
                  <a:gd name="connsiteY3" fmla="*/ 20602 h 63500"/>
                  <a:gd name="connsiteX4" fmla="*/ 10654 w 112888"/>
                  <a:gd name="connsiteY4" fmla="*/ 26741 h 63500"/>
                  <a:gd name="connsiteX5" fmla="*/ 69497 w 112888"/>
                  <a:gd name="connsiteY5" fmla="*/ 60678 h 63500"/>
                  <a:gd name="connsiteX6" fmla="*/ 80222 w 112888"/>
                  <a:gd name="connsiteY6" fmla="*/ 66887 h 63500"/>
                  <a:gd name="connsiteX7" fmla="*/ 115570 w 112888"/>
                  <a:gd name="connsiteY7" fmla="*/ 46355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888" h="63500">
                    <a:moveTo>
                      <a:pt x="104846" y="40146"/>
                    </a:moveTo>
                    <a:lnTo>
                      <a:pt x="46002" y="6209"/>
                    </a:lnTo>
                    <a:lnTo>
                      <a:pt x="35348" y="0"/>
                    </a:lnTo>
                    <a:lnTo>
                      <a:pt x="0" y="20602"/>
                    </a:lnTo>
                    <a:lnTo>
                      <a:pt x="10654" y="26741"/>
                    </a:lnTo>
                    <a:lnTo>
                      <a:pt x="69497" y="60678"/>
                    </a:lnTo>
                    <a:lnTo>
                      <a:pt x="80222" y="66887"/>
                    </a:lnTo>
                    <a:lnTo>
                      <a:pt x="115570" y="4635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3953372-EBC1-4235-A465-E34088115CD3}"/>
                  </a:ext>
                </a:extLst>
              </p:cNvPr>
              <p:cNvSpPr/>
              <p:nvPr/>
            </p:nvSpPr>
            <p:spPr>
              <a:xfrm>
                <a:off x="7910458" y="1866941"/>
                <a:ext cx="267934" cy="214346"/>
              </a:xfrm>
              <a:custGeom>
                <a:avLst/>
                <a:gdLst>
                  <a:gd name="connsiteX0" fmla="*/ 80222 w 77611"/>
                  <a:gd name="connsiteY0" fmla="*/ 46284 h 56444"/>
                  <a:gd name="connsiteX1" fmla="*/ 80151 w 77611"/>
                  <a:gd name="connsiteY1" fmla="*/ 57926 h 56444"/>
                  <a:gd name="connsiteX2" fmla="*/ 69497 w 77611"/>
                  <a:gd name="connsiteY2" fmla="*/ 51788 h 56444"/>
                  <a:gd name="connsiteX3" fmla="*/ 10654 w 77611"/>
                  <a:gd name="connsiteY3" fmla="*/ 17780 h 56444"/>
                  <a:gd name="connsiteX4" fmla="*/ 0 w 77611"/>
                  <a:gd name="connsiteY4" fmla="*/ 11642 h 56444"/>
                  <a:gd name="connsiteX5" fmla="*/ 0 w 77611"/>
                  <a:gd name="connsiteY5" fmla="*/ 0 h 56444"/>
                  <a:gd name="connsiteX6" fmla="*/ 10654 w 77611"/>
                  <a:gd name="connsiteY6" fmla="*/ 6138 h 56444"/>
                  <a:gd name="connsiteX7" fmla="*/ 69497 w 77611"/>
                  <a:gd name="connsiteY7" fmla="*/ 40076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56444">
                    <a:moveTo>
                      <a:pt x="80222" y="46284"/>
                    </a:moveTo>
                    <a:lnTo>
                      <a:pt x="80151" y="57926"/>
                    </a:lnTo>
                    <a:lnTo>
                      <a:pt x="69497" y="51788"/>
                    </a:lnTo>
                    <a:lnTo>
                      <a:pt x="10654" y="17780"/>
                    </a:lnTo>
                    <a:lnTo>
                      <a:pt x="0" y="11642"/>
                    </a:lnTo>
                    <a:lnTo>
                      <a:pt x="0" y="0"/>
                    </a:lnTo>
                    <a:lnTo>
                      <a:pt x="10654" y="6138"/>
                    </a:lnTo>
                    <a:lnTo>
                      <a:pt x="69497" y="40076"/>
                    </a:lnTo>
                    <a:close/>
                  </a:path>
                </a:pathLst>
              </a:custGeom>
              <a:solidFill>
                <a:schemeClr val="accent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8B4656A8-42EB-4CBF-9938-F9B959DAC485}"/>
                  </a:ext>
                </a:extLst>
              </p:cNvPr>
              <p:cNvSpPr/>
              <p:nvPr/>
            </p:nvSpPr>
            <p:spPr>
              <a:xfrm>
                <a:off x="7952354" y="1436099"/>
                <a:ext cx="341008" cy="535869"/>
              </a:xfrm>
              <a:custGeom>
                <a:avLst/>
                <a:gdLst>
                  <a:gd name="connsiteX0" fmla="*/ 103576 w 98777"/>
                  <a:gd name="connsiteY0" fmla="*/ 73096 h 141111"/>
                  <a:gd name="connsiteX1" fmla="*/ 103505 w 98777"/>
                  <a:gd name="connsiteY1" fmla="*/ 71191 h 141111"/>
                  <a:gd name="connsiteX2" fmla="*/ 103434 w 98777"/>
                  <a:gd name="connsiteY2" fmla="*/ 70273 h 141111"/>
                  <a:gd name="connsiteX3" fmla="*/ 103434 w 98777"/>
                  <a:gd name="connsiteY3" fmla="*/ 69921 h 141111"/>
                  <a:gd name="connsiteX4" fmla="*/ 103364 w 98777"/>
                  <a:gd name="connsiteY4" fmla="*/ 69215 h 141111"/>
                  <a:gd name="connsiteX5" fmla="*/ 103152 w 98777"/>
                  <a:gd name="connsiteY5" fmla="*/ 67239 h 141111"/>
                  <a:gd name="connsiteX6" fmla="*/ 102870 w 98777"/>
                  <a:gd name="connsiteY6" fmla="*/ 65264 h 141111"/>
                  <a:gd name="connsiteX7" fmla="*/ 102870 w 98777"/>
                  <a:gd name="connsiteY7" fmla="*/ 65193 h 141111"/>
                  <a:gd name="connsiteX8" fmla="*/ 102870 w 98777"/>
                  <a:gd name="connsiteY8" fmla="*/ 65123 h 141111"/>
                  <a:gd name="connsiteX9" fmla="*/ 102517 w 98777"/>
                  <a:gd name="connsiteY9" fmla="*/ 63218 h 141111"/>
                  <a:gd name="connsiteX10" fmla="*/ 102094 w 98777"/>
                  <a:gd name="connsiteY10" fmla="*/ 61101 h 141111"/>
                  <a:gd name="connsiteX11" fmla="*/ 101953 w 98777"/>
                  <a:gd name="connsiteY11" fmla="*/ 60325 h 141111"/>
                  <a:gd name="connsiteX12" fmla="*/ 101882 w 98777"/>
                  <a:gd name="connsiteY12" fmla="*/ 59902 h 141111"/>
                  <a:gd name="connsiteX13" fmla="*/ 101671 w 98777"/>
                  <a:gd name="connsiteY13" fmla="*/ 58984 h 141111"/>
                  <a:gd name="connsiteX14" fmla="*/ 101106 w 98777"/>
                  <a:gd name="connsiteY14" fmla="*/ 56868 h 141111"/>
                  <a:gd name="connsiteX15" fmla="*/ 100683 w 98777"/>
                  <a:gd name="connsiteY15" fmla="*/ 55316 h 141111"/>
                  <a:gd name="connsiteX16" fmla="*/ 100612 w 98777"/>
                  <a:gd name="connsiteY16" fmla="*/ 55033 h 141111"/>
                  <a:gd name="connsiteX17" fmla="*/ 100542 w 98777"/>
                  <a:gd name="connsiteY17" fmla="*/ 54751 h 141111"/>
                  <a:gd name="connsiteX18" fmla="*/ 99907 w 98777"/>
                  <a:gd name="connsiteY18" fmla="*/ 52705 h 141111"/>
                  <a:gd name="connsiteX19" fmla="*/ 99201 w 98777"/>
                  <a:gd name="connsiteY19" fmla="*/ 50659 h 141111"/>
                  <a:gd name="connsiteX20" fmla="*/ 99060 w 98777"/>
                  <a:gd name="connsiteY20" fmla="*/ 50306 h 141111"/>
                  <a:gd name="connsiteX21" fmla="*/ 98919 w 98777"/>
                  <a:gd name="connsiteY21" fmla="*/ 50024 h 141111"/>
                  <a:gd name="connsiteX22" fmla="*/ 98425 w 98777"/>
                  <a:gd name="connsiteY22" fmla="*/ 48754 h 141111"/>
                  <a:gd name="connsiteX23" fmla="*/ 97649 w 98777"/>
                  <a:gd name="connsiteY23" fmla="*/ 46778 h 141111"/>
                  <a:gd name="connsiteX24" fmla="*/ 97014 w 98777"/>
                  <a:gd name="connsiteY24" fmla="*/ 45367 h 141111"/>
                  <a:gd name="connsiteX25" fmla="*/ 96943 w 98777"/>
                  <a:gd name="connsiteY25" fmla="*/ 45156 h 141111"/>
                  <a:gd name="connsiteX26" fmla="*/ 96802 w 98777"/>
                  <a:gd name="connsiteY26" fmla="*/ 44873 h 141111"/>
                  <a:gd name="connsiteX27" fmla="*/ 95955 w 98777"/>
                  <a:gd name="connsiteY27" fmla="*/ 42968 h 141111"/>
                  <a:gd name="connsiteX28" fmla="*/ 94897 w 98777"/>
                  <a:gd name="connsiteY28" fmla="*/ 40852 h 141111"/>
                  <a:gd name="connsiteX29" fmla="*/ 94756 w 98777"/>
                  <a:gd name="connsiteY29" fmla="*/ 40499 h 141111"/>
                  <a:gd name="connsiteX30" fmla="*/ 94544 w 98777"/>
                  <a:gd name="connsiteY30" fmla="*/ 40076 h 141111"/>
                  <a:gd name="connsiteX31" fmla="*/ 93698 w 98777"/>
                  <a:gd name="connsiteY31" fmla="*/ 38382 h 141111"/>
                  <a:gd name="connsiteX32" fmla="*/ 92569 w 98777"/>
                  <a:gd name="connsiteY32" fmla="*/ 36336 h 141111"/>
                  <a:gd name="connsiteX33" fmla="*/ 92004 w 98777"/>
                  <a:gd name="connsiteY33" fmla="*/ 35278 h 141111"/>
                  <a:gd name="connsiteX34" fmla="*/ 91793 w 98777"/>
                  <a:gd name="connsiteY34" fmla="*/ 34854 h 141111"/>
                  <a:gd name="connsiteX35" fmla="*/ 90664 w 98777"/>
                  <a:gd name="connsiteY35" fmla="*/ 33091 h 141111"/>
                  <a:gd name="connsiteX36" fmla="*/ 89041 w 98777"/>
                  <a:gd name="connsiteY36" fmla="*/ 30551 h 141111"/>
                  <a:gd name="connsiteX37" fmla="*/ 88759 w 98777"/>
                  <a:gd name="connsiteY37" fmla="*/ 30127 h 141111"/>
                  <a:gd name="connsiteX38" fmla="*/ 86289 w 98777"/>
                  <a:gd name="connsiteY38" fmla="*/ 26599 h 141111"/>
                  <a:gd name="connsiteX39" fmla="*/ 86219 w 98777"/>
                  <a:gd name="connsiteY39" fmla="*/ 26458 h 141111"/>
                  <a:gd name="connsiteX40" fmla="*/ 86219 w 98777"/>
                  <a:gd name="connsiteY40" fmla="*/ 26458 h 141111"/>
                  <a:gd name="connsiteX41" fmla="*/ 84455 w 98777"/>
                  <a:gd name="connsiteY41" fmla="*/ 24130 h 141111"/>
                  <a:gd name="connsiteX42" fmla="*/ 82973 w 98777"/>
                  <a:gd name="connsiteY42" fmla="*/ 22296 h 141111"/>
                  <a:gd name="connsiteX43" fmla="*/ 82903 w 98777"/>
                  <a:gd name="connsiteY43" fmla="*/ 22225 h 141111"/>
                  <a:gd name="connsiteX44" fmla="*/ 82903 w 98777"/>
                  <a:gd name="connsiteY44" fmla="*/ 22225 h 141111"/>
                  <a:gd name="connsiteX45" fmla="*/ 81351 w 98777"/>
                  <a:gd name="connsiteY45" fmla="*/ 20391 h 141111"/>
                  <a:gd name="connsiteX46" fmla="*/ 79798 w 98777"/>
                  <a:gd name="connsiteY46" fmla="*/ 18627 h 141111"/>
                  <a:gd name="connsiteX47" fmla="*/ 79516 w 98777"/>
                  <a:gd name="connsiteY47" fmla="*/ 18344 h 141111"/>
                  <a:gd name="connsiteX48" fmla="*/ 79234 w 98777"/>
                  <a:gd name="connsiteY48" fmla="*/ 18062 h 141111"/>
                  <a:gd name="connsiteX49" fmla="*/ 78105 w 98777"/>
                  <a:gd name="connsiteY49" fmla="*/ 16863 h 141111"/>
                  <a:gd name="connsiteX50" fmla="*/ 76412 w 98777"/>
                  <a:gd name="connsiteY50" fmla="*/ 15169 h 141111"/>
                  <a:gd name="connsiteX51" fmla="*/ 75918 w 98777"/>
                  <a:gd name="connsiteY51" fmla="*/ 14676 h 141111"/>
                  <a:gd name="connsiteX52" fmla="*/ 75494 w 98777"/>
                  <a:gd name="connsiteY52" fmla="*/ 14323 h 141111"/>
                  <a:gd name="connsiteX53" fmla="*/ 74648 w 98777"/>
                  <a:gd name="connsiteY53" fmla="*/ 13547 h 141111"/>
                  <a:gd name="connsiteX54" fmla="*/ 72884 w 98777"/>
                  <a:gd name="connsiteY54" fmla="*/ 11994 h 141111"/>
                  <a:gd name="connsiteX55" fmla="*/ 72108 w 98777"/>
                  <a:gd name="connsiteY55" fmla="*/ 11359 h 141111"/>
                  <a:gd name="connsiteX56" fmla="*/ 71684 w 98777"/>
                  <a:gd name="connsiteY56" fmla="*/ 11007 h 141111"/>
                  <a:gd name="connsiteX57" fmla="*/ 71120 w 98777"/>
                  <a:gd name="connsiteY57" fmla="*/ 10513 h 141111"/>
                  <a:gd name="connsiteX58" fmla="*/ 69356 w 98777"/>
                  <a:gd name="connsiteY58" fmla="*/ 9172 h 141111"/>
                  <a:gd name="connsiteX59" fmla="*/ 68086 w 98777"/>
                  <a:gd name="connsiteY59" fmla="*/ 8255 h 141111"/>
                  <a:gd name="connsiteX60" fmla="*/ 67874 w 98777"/>
                  <a:gd name="connsiteY60" fmla="*/ 8114 h 141111"/>
                  <a:gd name="connsiteX61" fmla="*/ 67663 w 98777"/>
                  <a:gd name="connsiteY61" fmla="*/ 7973 h 141111"/>
                  <a:gd name="connsiteX62" fmla="*/ 65969 w 98777"/>
                  <a:gd name="connsiteY62" fmla="*/ 6844 h 141111"/>
                  <a:gd name="connsiteX63" fmla="*/ 64276 w 98777"/>
                  <a:gd name="connsiteY63" fmla="*/ 5786 h 141111"/>
                  <a:gd name="connsiteX64" fmla="*/ 63853 w 98777"/>
                  <a:gd name="connsiteY64" fmla="*/ 5574 h 141111"/>
                  <a:gd name="connsiteX65" fmla="*/ 62583 w 98777"/>
                  <a:gd name="connsiteY65" fmla="*/ 4868 h 141111"/>
                  <a:gd name="connsiteX66" fmla="*/ 60960 w 98777"/>
                  <a:gd name="connsiteY66" fmla="*/ 4022 h 141111"/>
                  <a:gd name="connsiteX67" fmla="*/ 59902 w 98777"/>
                  <a:gd name="connsiteY67" fmla="*/ 3528 h 141111"/>
                  <a:gd name="connsiteX68" fmla="*/ 59690 w 98777"/>
                  <a:gd name="connsiteY68" fmla="*/ 3387 h 141111"/>
                  <a:gd name="connsiteX69" fmla="*/ 59408 w 98777"/>
                  <a:gd name="connsiteY69" fmla="*/ 3246 h 141111"/>
                  <a:gd name="connsiteX70" fmla="*/ 57785 w 98777"/>
                  <a:gd name="connsiteY70" fmla="*/ 2540 h 141111"/>
                  <a:gd name="connsiteX71" fmla="*/ 56162 w 98777"/>
                  <a:gd name="connsiteY71" fmla="*/ 1905 h 141111"/>
                  <a:gd name="connsiteX72" fmla="*/ 55880 w 98777"/>
                  <a:gd name="connsiteY72" fmla="*/ 1834 h 141111"/>
                  <a:gd name="connsiteX73" fmla="*/ 55598 w 98777"/>
                  <a:gd name="connsiteY73" fmla="*/ 1764 h 141111"/>
                  <a:gd name="connsiteX74" fmla="*/ 54539 w 98777"/>
                  <a:gd name="connsiteY74" fmla="*/ 1411 h 141111"/>
                  <a:gd name="connsiteX75" fmla="*/ 52917 w 98777"/>
                  <a:gd name="connsiteY75" fmla="*/ 988 h 141111"/>
                  <a:gd name="connsiteX76" fmla="*/ 52140 w 98777"/>
                  <a:gd name="connsiteY76" fmla="*/ 776 h 141111"/>
                  <a:gd name="connsiteX77" fmla="*/ 51788 w 98777"/>
                  <a:gd name="connsiteY77" fmla="*/ 706 h 141111"/>
                  <a:gd name="connsiteX78" fmla="*/ 51294 w 98777"/>
                  <a:gd name="connsiteY78" fmla="*/ 564 h 141111"/>
                  <a:gd name="connsiteX79" fmla="*/ 49530 w 98777"/>
                  <a:gd name="connsiteY79" fmla="*/ 282 h 141111"/>
                  <a:gd name="connsiteX80" fmla="*/ 48472 w 98777"/>
                  <a:gd name="connsiteY80" fmla="*/ 141 h 141111"/>
                  <a:gd name="connsiteX81" fmla="*/ 48119 w 98777"/>
                  <a:gd name="connsiteY81" fmla="*/ 71 h 141111"/>
                  <a:gd name="connsiteX82" fmla="*/ 47766 w 98777"/>
                  <a:gd name="connsiteY82" fmla="*/ 71 h 141111"/>
                  <a:gd name="connsiteX83" fmla="*/ 45861 w 98777"/>
                  <a:gd name="connsiteY83" fmla="*/ 0 h 141111"/>
                  <a:gd name="connsiteX84" fmla="*/ 45014 w 98777"/>
                  <a:gd name="connsiteY84" fmla="*/ 71 h 141111"/>
                  <a:gd name="connsiteX85" fmla="*/ 44379 w 98777"/>
                  <a:gd name="connsiteY85" fmla="*/ 71 h 141111"/>
                  <a:gd name="connsiteX86" fmla="*/ 43744 w 98777"/>
                  <a:gd name="connsiteY86" fmla="*/ 71 h 141111"/>
                  <a:gd name="connsiteX87" fmla="*/ 41416 w 98777"/>
                  <a:gd name="connsiteY87" fmla="*/ 423 h 141111"/>
                  <a:gd name="connsiteX88" fmla="*/ 41345 w 98777"/>
                  <a:gd name="connsiteY88" fmla="*/ 423 h 141111"/>
                  <a:gd name="connsiteX89" fmla="*/ 40852 w 98777"/>
                  <a:gd name="connsiteY89" fmla="*/ 564 h 141111"/>
                  <a:gd name="connsiteX90" fmla="*/ 38594 w 98777"/>
                  <a:gd name="connsiteY90" fmla="*/ 1199 h 141111"/>
                  <a:gd name="connsiteX91" fmla="*/ 38453 w 98777"/>
                  <a:gd name="connsiteY91" fmla="*/ 1270 h 141111"/>
                  <a:gd name="connsiteX92" fmla="*/ 35348 w 98777"/>
                  <a:gd name="connsiteY92" fmla="*/ 2681 h 141111"/>
                  <a:gd name="connsiteX93" fmla="*/ 0 w 98777"/>
                  <a:gd name="connsiteY93" fmla="*/ 23213 h 141111"/>
                  <a:gd name="connsiteX94" fmla="*/ 3104 w 98777"/>
                  <a:gd name="connsiteY94" fmla="*/ 21802 h 141111"/>
                  <a:gd name="connsiteX95" fmla="*/ 5503 w 98777"/>
                  <a:gd name="connsiteY95" fmla="*/ 21096 h 141111"/>
                  <a:gd name="connsiteX96" fmla="*/ 5997 w 98777"/>
                  <a:gd name="connsiteY96" fmla="*/ 20955 h 141111"/>
                  <a:gd name="connsiteX97" fmla="*/ 8960 w 98777"/>
                  <a:gd name="connsiteY97" fmla="*/ 20602 h 141111"/>
                  <a:gd name="connsiteX98" fmla="*/ 9595 w 98777"/>
                  <a:gd name="connsiteY98" fmla="*/ 20602 h 141111"/>
                  <a:gd name="connsiteX99" fmla="*/ 12629 w 98777"/>
                  <a:gd name="connsiteY99" fmla="*/ 20673 h 141111"/>
                  <a:gd name="connsiteX100" fmla="*/ 12982 w 98777"/>
                  <a:gd name="connsiteY100" fmla="*/ 20743 h 141111"/>
                  <a:gd name="connsiteX101" fmla="*/ 16298 w 98777"/>
                  <a:gd name="connsiteY101" fmla="*/ 21237 h 141111"/>
                  <a:gd name="connsiteX102" fmla="*/ 16651 w 98777"/>
                  <a:gd name="connsiteY102" fmla="*/ 21308 h 141111"/>
                  <a:gd name="connsiteX103" fmla="*/ 20179 w 98777"/>
                  <a:gd name="connsiteY103" fmla="*/ 22296 h 141111"/>
                  <a:gd name="connsiteX104" fmla="*/ 20461 w 98777"/>
                  <a:gd name="connsiteY104" fmla="*/ 22366 h 141111"/>
                  <a:gd name="connsiteX105" fmla="*/ 24271 w 98777"/>
                  <a:gd name="connsiteY105" fmla="*/ 23918 h 141111"/>
                  <a:gd name="connsiteX106" fmla="*/ 24483 w 98777"/>
                  <a:gd name="connsiteY106" fmla="*/ 24059 h 141111"/>
                  <a:gd name="connsiteX107" fmla="*/ 28434 w 98777"/>
                  <a:gd name="connsiteY107" fmla="*/ 26106 h 141111"/>
                  <a:gd name="connsiteX108" fmla="*/ 32455 w 98777"/>
                  <a:gd name="connsiteY108" fmla="*/ 28646 h 141111"/>
                  <a:gd name="connsiteX109" fmla="*/ 32667 w 98777"/>
                  <a:gd name="connsiteY109" fmla="*/ 28787 h 141111"/>
                  <a:gd name="connsiteX110" fmla="*/ 36336 w 98777"/>
                  <a:gd name="connsiteY110" fmla="*/ 31538 h 141111"/>
                  <a:gd name="connsiteX111" fmla="*/ 36759 w 98777"/>
                  <a:gd name="connsiteY111" fmla="*/ 31891 h 141111"/>
                  <a:gd name="connsiteX112" fmla="*/ 40146 w 98777"/>
                  <a:gd name="connsiteY112" fmla="*/ 34854 h 141111"/>
                  <a:gd name="connsiteX113" fmla="*/ 40569 w 98777"/>
                  <a:gd name="connsiteY113" fmla="*/ 35207 h 141111"/>
                  <a:gd name="connsiteX114" fmla="*/ 43886 w 98777"/>
                  <a:gd name="connsiteY114" fmla="*/ 38523 h 141111"/>
                  <a:gd name="connsiteX115" fmla="*/ 44168 w 98777"/>
                  <a:gd name="connsiteY115" fmla="*/ 38806 h 141111"/>
                  <a:gd name="connsiteX116" fmla="*/ 47554 w 98777"/>
                  <a:gd name="connsiteY116" fmla="*/ 42616 h 141111"/>
                  <a:gd name="connsiteX117" fmla="*/ 47625 w 98777"/>
                  <a:gd name="connsiteY117" fmla="*/ 42686 h 141111"/>
                  <a:gd name="connsiteX118" fmla="*/ 50870 w 98777"/>
                  <a:gd name="connsiteY118" fmla="*/ 46849 h 141111"/>
                  <a:gd name="connsiteX119" fmla="*/ 50941 w 98777"/>
                  <a:gd name="connsiteY119" fmla="*/ 46990 h 141111"/>
                  <a:gd name="connsiteX120" fmla="*/ 53693 w 98777"/>
                  <a:gd name="connsiteY120" fmla="*/ 50941 h 141111"/>
                  <a:gd name="connsiteX121" fmla="*/ 55316 w 98777"/>
                  <a:gd name="connsiteY121" fmla="*/ 53481 h 141111"/>
                  <a:gd name="connsiteX122" fmla="*/ 56656 w 98777"/>
                  <a:gd name="connsiteY122" fmla="*/ 55668 h 141111"/>
                  <a:gd name="connsiteX123" fmla="*/ 57220 w 98777"/>
                  <a:gd name="connsiteY123" fmla="*/ 56727 h 141111"/>
                  <a:gd name="connsiteX124" fmla="*/ 59267 w 98777"/>
                  <a:gd name="connsiteY124" fmla="*/ 60466 h 141111"/>
                  <a:gd name="connsiteX125" fmla="*/ 59478 w 98777"/>
                  <a:gd name="connsiteY125" fmla="*/ 60889 h 141111"/>
                  <a:gd name="connsiteX126" fmla="*/ 61665 w 98777"/>
                  <a:gd name="connsiteY126" fmla="*/ 65546 h 141111"/>
                  <a:gd name="connsiteX127" fmla="*/ 61736 w 98777"/>
                  <a:gd name="connsiteY127" fmla="*/ 65758 h 141111"/>
                  <a:gd name="connsiteX128" fmla="*/ 63570 w 98777"/>
                  <a:gd name="connsiteY128" fmla="*/ 70414 h 141111"/>
                  <a:gd name="connsiteX129" fmla="*/ 63712 w 98777"/>
                  <a:gd name="connsiteY129" fmla="*/ 70697 h 141111"/>
                  <a:gd name="connsiteX130" fmla="*/ 65334 w 98777"/>
                  <a:gd name="connsiteY130" fmla="*/ 75494 h 141111"/>
                  <a:gd name="connsiteX131" fmla="*/ 65405 w 98777"/>
                  <a:gd name="connsiteY131" fmla="*/ 75777 h 141111"/>
                  <a:gd name="connsiteX132" fmla="*/ 66604 w 98777"/>
                  <a:gd name="connsiteY132" fmla="*/ 80363 h 141111"/>
                  <a:gd name="connsiteX133" fmla="*/ 66675 w 98777"/>
                  <a:gd name="connsiteY133" fmla="*/ 80786 h 141111"/>
                  <a:gd name="connsiteX134" fmla="*/ 67592 w 98777"/>
                  <a:gd name="connsiteY134" fmla="*/ 85513 h 141111"/>
                  <a:gd name="connsiteX135" fmla="*/ 67592 w 98777"/>
                  <a:gd name="connsiteY135" fmla="*/ 85584 h 141111"/>
                  <a:gd name="connsiteX136" fmla="*/ 68157 w 98777"/>
                  <a:gd name="connsiteY136" fmla="*/ 90311 h 141111"/>
                  <a:gd name="connsiteX137" fmla="*/ 68157 w 98777"/>
                  <a:gd name="connsiteY137" fmla="*/ 90664 h 141111"/>
                  <a:gd name="connsiteX138" fmla="*/ 68368 w 98777"/>
                  <a:gd name="connsiteY138" fmla="*/ 95321 h 141111"/>
                  <a:gd name="connsiteX139" fmla="*/ 68227 w 98777"/>
                  <a:gd name="connsiteY139" fmla="*/ 147249 h 141111"/>
                  <a:gd name="connsiteX140" fmla="*/ 103576 w 98777"/>
                  <a:gd name="connsiteY140" fmla="*/ 126718 h 141111"/>
                  <a:gd name="connsiteX141" fmla="*/ 103717 w 98777"/>
                  <a:gd name="connsiteY141" fmla="*/ 74789 h 141111"/>
                  <a:gd name="connsiteX142" fmla="*/ 103576 w 98777"/>
                  <a:gd name="connsiteY142" fmla="*/ 73096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98777" h="141111">
                    <a:moveTo>
                      <a:pt x="103576" y="73096"/>
                    </a:moveTo>
                    <a:cubicBezTo>
                      <a:pt x="103576" y="72461"/>
                      <a:pt x="103505" y="71826"/>
                      <a:pt x="103505" y="71191"/>
                    </a:cubicBezTo>
                    <a:cubicBezTo>
                      <a:pt x="103505" y="70908"/>
                      <a:pt x="103434" y="70626"/>
                      <a:pt x="103434" y="70273"/>
                    </a:cubicBezTo>
                    <a:cubicBezTo>
                      <a:pt x="103434" y="70132"/>
                      <a:pt x="103434" y="69991"/>
                      <a:pt x="103434" y="69921"/>
                    </a:cubicBezTo>
                    <a:cubicBezTo>
                      <a:pt x="103434" y="69709"/>
                      <a:pt x="103434" y="69497"/>
                      <a:pt x="103364" y="69215"/>
                    </a:cubicBezTo>
                    <a:cubicBezTo>
                      <a:pt x="103293" y="68580"/>
                      <a:pt x="103223" y="67874"/>
                      <a:pt x="103152" y="67239"/>
                    </a:cubicBezTo>
                    <a:cubicBezTo>
                      <a:pt x="103082" y="66604"/>
                      <a:pt x="102941" y="65899"/>
                      <a:pt x="102870" y="65264"/>
                    </a:cubicBezTo>
                    <a:cubicBezTo>
                      <a:pt x="102870" y="65264"/>
                      <a:pt x="102870" y="65193"/>
                      <a:pt x="102870" y="65193"/>
                    </a:cubicBezTo>
                    <a:cubicBezTo>
                      <a:pt x="102870" y="65193"/>
                      <a:pt x="102870" y="65123"/>
                      <a:pt x="102870" y="65123"/>
                    </a:cubicBezTo>
                    <a:cubicBezTo>
                      <a:pt x="102799" y="64488"/>
                      <a:pt x="102658" y="63853"/>
                      <a:pt x="102517" y="63218"/>
                    </a:cubicBezTo>
                    <a:cubicBezTo>
                      <a:pt x="102376" y="62512"/>
                      <a:pt x="102235" y="61807"/>
                      <a:pt x="102094" y="61101"/>
                    </a:cubicBezTo>
                    <a:cubicBezTo>
                      <a:pt x="102023" y="60819"/>
                      <a:pt x="101953" y="60607"/>
                      <a:pt x="101953" y="60325"/>
                    </a:cubicBezTo>
                    <a:cubicBezTo>
                      <a:pt x="101953" y="60184"/>
                      <a:pt x="101882" y="60043"/>
                      <a:pt x="101882" y="59902"/>
                    </a:cubicBezTo>
                    <a:cubicBezTo>
                      <a:pt x="101812" y="59619"/>
                      <a:pt x="101741" y="59267"/>
                      <a:pt x="101671" y="58984"/>
                    </a:cubicBezTo>
                    <a:cubicBezTo>
                      <a:pt x="101529" y="58279"/>
                      <a:pt x="101318" y="57573"/>
                      <a:pt x="101106" y="56868"/>
                    </a:cubicBezTo>
                    <a:cubicBezTo>
                      <a:pt x="100965" y="56374"/>
                      <a:pt x="100824" y="55809"/>
                      <a:pt x="100683" y="55316"/>
                    </a:cubicBezTo>
                    <a:cubicBezTo>
                      <a:pt x="100683" y="55245"/>
                      <a:pt x="100612" y="55104"/>
                      <a:pt x="100612" y="55033"/>
                    </a:cubicBezTo>
                    <a:cubicBezTo>
                      <a:pt x="100612" y="54963"/>
                      <a:pt x="100542" y="54822"/>
                      <a:pt x="100542" y="54751"/>
                    </a:cubicBezTo>
                    <a:cubicBezTo>
                      <a:pt x="100330" y="54046"/>
                      <a:pt x="100118" y="53340"/>
                      <a:pt x="99907" y="52705"/>
                    </a:cubicBezTo>
                    <a:cubicBezTo>
                      <a:pt x="99695" y="51999"/>
                      <a:pt x="99413" y="51364"/>
                      <a:pt x="99201" y="50659"/>
                    </a:cubicBezTo>
                    <a:cubicBezTo>
                      <a:pt x="99130" y="50518"/>
                      <a:pt x="99130" y="50377"/>
                      <a:pt x="99060" y="50306"/>
                    </a:cubicBezTo>
                    <a:cubicBezTo>
                      <a:pt x="98989" y="50236"/>
                      <a:pt x="98989" y="50094"/>
                      <a:pt x="98919" y="50024"/>
                    </a:cubicBezTo>
                    <a:cubicBezTo>
                      <a:pt x="98778" y="49601"/>
                      <a:pt x="98637" y="49177"/>
                      <a:pt x="98425" y="48754"/>
                    </a:cubicBezTo>
                    <a:cubicBezTo>
                      <a:pt x="98143" y="48119"/>
                      <a:pt x="97931" y="47484"/>
                      <a:pt x="97649" y="46778"/>
                    </a:cubicBezTo>
                    <a:cubicBezTo>
                      <a:pt x="97437" y="46284"/>
                      <a:pt x="97226" y="45861"/>
                      <a:pt x="97014" y="45367"/>
                    </a:cubicBezTo>
                    <a:cubicBezTo>
                      <a:pt x="96943" y="45297"/>
                      <a:pt x="96943" y="45226"/>
                      <a:pt x="96943" y="45156"/>
                    </a:cubicBezTo>
                    <a:cubicBezTo>
                      <a:pt x="96873" y="45085"/>
                      <a:pt x="96873" y="44944"/>
                      <a:pt x="96802" y="44873"/>
                    </a:cubicBezTo>
                    <a:cubicBezTo>
                      <a:pt x="96520" y="44238"/>
                      <a:pt x="96238" y="43603"/>
                      <a:pt x="95955" y="42968"/>
                    </a:cubicBezTo>
                    <a:cubicBezTo>
                      <a:pt x="95603" y="42263"/>
                      <a:pt x="95250" y="41557"/>
                      <a:pt x="94897" y="40852"/>
                    </a:cubicBezTo>
                    <a:cubicBezTo>
                      <a:pt x="94827" y="40711"/>
                      <a:pt x="94756" y="40640"/>
                      <a:pt x="94756" y="40499"/>
                    </a:cubicBezTo>
                    <a:cubicBezTo>
                      <a:pt x="94685" y="40358"/>
                      <a:pt x="94615" y="40217"/>
                      <a:pt x="94544" y="40076"/>
                    </a:cubicBezTo>
                    <a:cubicBezTo>
                      <a:pt x="94262" y="39511"/>
                      <a:pt x="93980" y="38947"/>
                      <a:pt x="93698" y="38382"/>
                    </a:cubicBezTo>
                    <a:cubicBezTo>
                      <a:pt x="93345" y="37677"/>
                      <a:pt x="92922" y="37042"/>
                      <a:pt x="92569" y="36336"/>
                    </a:cubicBezTo>
                    <a:cubicBezTo>
                      <a:pt x="92357" y="35983"/>
                      <a:pt x="92146" y="35631"/>
                      <a:pt x="92004" y="35278"/>
                    </a:cubicBezTo>
                    <a:cubicBezTo>
                      <a:pt x="91934" y="35137"/>
                      <a:pt x="91863" y="34996"/>
                      <a:pt x="91793" y="34854"/>
                    </a:cubicBezTo>
                    <a:cubicBezTo>
                      <a:pt x="91440" y="34290"/>
                      <a:pt x="91017" y="33655"/>
                      <a:pt x="90664" y="33091"/>
                    </a:cubicBezTo>
                    <a:cubicBezTo>
                      <a:pt x="90099" y="32244"/>
                      <a:pt x="89605" y="31397"/>
                      <a:pt x="89041" y="30551"/>
                    </a:cubicBezTo>
                    <a:cubicBezTo>
                      <a:pt x="88970" y="30409"/>
                      <a:pt x="88900" y="30268"/>
                      <a:pt x="88759" y="30127"/>
                    </a:cubicBezTo>
                    <a:cubicBezTo>
                      <a:pt x="87983" y="28928"/>
                      <a:pt x="87136" y="27799"/>
                      <a:pt x="86289" y="26599"/>
                    </a:cubicBezTo>
                    <a:cubicBezTo>
                      <a:pt x="86289" y="26529"/>
                      <a:pt x="86219" y="26529"/>
                      <a:pt x="86219" y="26458"/>
                    </a:cubicBezTo>
                    <a:cubicBezTo>
                      <a:pt x="86219" y="26458"/>
                      <a:pt x="86219" y="26458"/>
                      <a:pt x="86219" y="26458"/>
                    </a:cubicBezTo>
                    <a:cubicBezTo>
                      <a:pt x="85654" y="25682"/>
                      <a:pt x="85019" y="24906"/>
                      <a:pt x="84455" y="24130"/>
                    </a:cubicBezTo>
                    <a:cubicBezTo>
                      <a:pt x="83961" y="23495"/>
                      <a:pt x="83467" y="22931"/>
                      <a:pt x="82973" y="22296"/>
                    </a:cubicBezTo>
                    <a:cubicBezTo>
                      <a:pt x="82973" y="22296"/>
                      <a:pt x="82903" y="22225"/>
                      <a:pt x="82903" y="22225"/>
                    </a:cubicBezTo>
                    <a:cubicBezTo>
                      <a:pt x="82903" y="22225"/>
                      <a:pt x="82903" y="22225"/>
                      <a:pt x="82903" y="22225"/>
                    </a:cubicBezTo>
                    <a:cubicBezTo>
                      <a:pt x="82409" y="21590"/>
                      <a:pt x="81844" y="21026"/>
                      <a:pt x="81351" y="20391"/>
                    </a:cubicBezTo>
                    <a:cubicBezTo>
                      <a:pt x="80857" y="19826"/>
                      <a:pt x="80292" y="19191"/>
                      <a:pt x="79798" y="18627"/>
                    </a:cubicBezTo>
                    <a:cubicBezTo>
                      <a:pt x="79728" y="18556"/>
                      <a:pt x="79657" y="18486"/>
                      <a:pt x="79516" y="18344"/>
                    </a:cubicBezTo>
                    <a:cubicBezTo>
                      <a:pt x="79445" y="18274"/>
                      <a:pt x="79375" y="18133"/>
                      <a:pt x="79234" y="18062"/>
                    </a:cubicBezTo>
                    <a:cubicBezTo>
                      <a:pt x="78881" y="17639"/>
                      <a:pt x="78458" y="17286"/>
                      <a:pt x="78105" y="16863"/>
                    </a:cubicBezTo>
                    <a:cubicBezTo>
                      <a:pt x="77540" y="16298"/>
                      <a:pt x="76976" y="15734"/>
                      <a:pt x="76412" y="15169"/>
                    </a:cubicBezTo>
                    <a:cubicBezTo>
                      <a:pt x="76271" y="15028"/>
                      <a:pt x="76059" y="14817"/>
                      <a:pt x="75918" y="14676"/>
                    </a:cubicBezTo>
                    <a:cubicBezTo>
                      <a:pt x="75777" y="14534"/>
                      <a:pt x="75636" y="14464"/>
                      <a:pt x="75494" y="14323"/>
                    </a:cubicBezTo>
                    <a:cubicBezTo>
                      <a:pt x="75212" y="14041"/>
                      <a:pt x="74930" y="13829"/>
                      <a:pt x="74648" y="13547"/>
                    </a:cubicBezTo>
                    <a:cubicBezTo>
                      <a:pt x="74083" y="12982"/>
                      <a:pt x="73448" y="12488"/>
                      <a:pt x="72884" y="11994"/>
                    </a:cubicBezTo>
                    <a:cubicBezTo>
                      <a:pt x="72602" y="11783"/>
                      <a:pt x="72390" y="11571"/>
                      <a:pt x="72108" y="11359"/>
                    </a:cubicBezTo>
                    <a:cubicBezTo>
                      <a:pt x="71967" y="11218"/>
                      <a:pt x="71826" y="11148"/>
                      <a:pt x="71684" y="11007"/>
                    </a:cubicBezTo>
                    <a:cubicBezTo>
                      <a:pt x="71473" y="10866"/>
                      <a:pt x="71261" y="10654"/>
                      <a:pt x="71120" y="10513"/>
                    </a:cubicBezTo>
                    <a:cubicBezTo>
                      <a:pt x="70556" y="10019"/>
                      <a:pt x="69921" y="9596"/>
                      <a:pt x="69356" y="9172"/>
                    </a:cubicBezTo>
                    <a:cubicBezTo>
                      <a:pt x="68933" y="8890"/>
                      <a:pt x="68509" y="8537"/>
                      <a:pt x="68086" y="8255"/>
                    </a:cubicBezTo>
                    <a:cubicBezTo>
                      <a:pt x="68015" y="8184"/>
                      <a:pt x="67945" y="8114"/>
                      <a:pt x="67874" y="8114"/>
                    </a:cubicBezTo>
                    <a:cubicBezTo>
                      <a:pt x="67804" y="8043"/>
                      <a:pt x="67733" y="7973"/>
                      <a:pt x="67663" y="7973"/>
                    </a:cubicBezTo>
                    <a:cubicBezTo>
                      <a:pt x="67098" y="7620"/>
                      <a:pt x="66534" y="7197"/>
                      <a:pt x="65969" y="6844"/>
                    </a:cubicBezTo>
                    <a:cubicBezTo>
                      <a:pt x="65405" y="6491"/>
                      <a:pt x="64841" y="6138"/>
                      <a:pt x="64276" y="5786"/>
                    </a:cubicBezTo>
                    <a:cubicBezTo>
                      <a:pt x="64135" y="5715"/>
                      <a:pt x="63994" y="5644"/>
                      <a:pt x="63853" y="5574"/>
                    </a:cubicBezTo>
                    <a:cubicBezTo>
                      <a:pt x="63429" y="5362"/>
                      <a:pt x="63006" y="5080"/>
                      <a:pt x="62583" y="4868"/>
                    </a:cubicBezTo>
                    <a:cubicBezTo>
                      <a:pt x="62018" y="4586"/>
                      <a:pt x="61524" y="4304"/>
                      <a:pt x="60960" y="4022"/>
                    </a:cubicBezTo>
                    <a:cubicBezTo>
                      <a:pt x="60607" y="3881"/>
                      <a:pt x="60254" y="3669"/>
                      <a:pt x="59902" y="3528"/>
                    </a:cubicBezTo>
                    <a:cubicBezTo>
                      <a:pt x="59831" y="3457"/>
                      <a:pt x="59761" y="3457"/>
                      <a:pt x="59690" y="3387"/>
                    </a:cubicBezTo>
                    <a:cubicBezTo>
                      <a:pt x="59619" y="3316"/>
                      <a:pt x="59478" y="3316"/>
                      <a:pt x="59408" y="3246"/>
                    </a:cubicBezTo>
                    <a:cubicBezTo>
                      <a:pt x="58843" y="3034"/>
                      <a:pt x="58349" y="2752"/>
                      <a:pt x="57785" y="2540"/>
                    </a:cubicBezTo>
                    <a:cubicBezTo>
                      <a:pt x="57220" y="2328"/>
                      <a:pt x="56727" y="2117"/>
                      <a:pt x="56162" y="1905"/>
                    </a:cubicBezTo>
                    <a:cubicBezTo>
                      <a:pt x="56092" y="1905"/>
                      <a:pt x="55951" y="1834"/>
                      <a:pt x="55880" y="1834"/>
                    </a:cubicBezTo>
                    <a:cubicBezTo>
                      <a:pt x="55809" y="1834"/>
                      <a:pt x="55739" y="1764"/>
                      <a:pt x="55598" y="1764"/>
                    </a:cubicBezTo>
                    <a:cubicBezTo>
                      <a:pt x="55245" y="1623"/>
                      <a:pt x="54892" y="1552"/>
                      <a:pt x="54539" y="1411"/>
                    </a:cubicBezTo>
                    <a:cubicBezTo>
                      <a:pt x="53975" y="1270"/>
                      <a:pt x="53410" y="1058"/>
                      <a:pt x="52917" y="988"/>
                    </a:cubicBezTo>
                    <a:cubicBezTo>
                      <a:pt x="52634" y="917"/>
                      <a:pt x="52352" y="847"/>
                      <a:pt x="52140" y="776"/>
                    </a:cubicBezTo>
                    <a:cubicBezTo>
                      <a:pt x="51999" y="776"/>
                      <a:pt x="51929" y="706"/>
                      <a:pt x="51788" y="706"/>
                    </a:cubicBezTo>
                    <a:cubicBezTo>
                      <a:pt x="51647" y="706"/>
                      <a:pt x="51435" y="635"/>
                      <a:pt x="51294" y="564"/>
                    </a:cubicBezTo>
                    <a:cubicBezTo>
                      <a:pt x="50729" y="423"/>
                      <a:pt x="50094" y="353"/>
                      <a:pt x="49530" y="282"/>
                    </a:cubicBezTo>
                    <a:cubicBezTo>
                      <a:pt x="49177" y="212"/>
                      <a:pt x="48824" y="212"/>
                      <a:pt x="48472" y="141"/>
                    </a:cubicBezTo>
                    <a:cubicBezTo>
                      <a:pt x="48330" y="141"/>
                      <a:pt x="48260" y="141"/>
                      <a:pt x="48119" y="71"/>
                    </a:cubicBezTo>
                    <a:cubicBezTo>
                      <a:pt x="47978" y="71"/>
                      <a:pt x="47907" y="71"/>
                      <a:pt x="47766" y="71"/>
                    </a:cubicBezTo>
                    <a:cubicBezTo>
                      <a:pt x="47131" y="0"/>
                      <a:pt x="46496" y="0"/>
                      <a:pt x="45861" y="0"/>
                    </a:cubicBezTo>
                    <a:cubicBezTo>
                      <a:pt x="45579" y="0"/>
                      <a:pt x="45297" y="0"/>
                      <a:pt x="45014" y="71"/>
                    </a:cubicBezTo>
                    <a:cubicBezTo>
                      <a:pt x="44803" y="71"/>
                      <a:pt x="44591" y="71"/>
                      <a:pt x="44379" y="71"/>
                    </a:cubicBezTo>
                    <a:cubicBezTo>
                      <a:pt x="44168" y="71"/>
                      <a:pt x="43956" y="71"/>
                      <a:pt x="43744" y="71"/>
                    </a:cubicBezTo>
                    <a:cubicBezTo>
                      <a:pt x="42968" y="141"/>
                      <a:pt x="42192" y="282"/>
                      <a:pt x="41416" y="423"/>
                    </a:cubicBezTo>
                    <a:cubicBezTo>
                      <a:pt x="41416" y="423"/>
                      <a:pt x="41416" y="423"/>
                      <a:pt x="41345" y="423"/>
                    </a:cubicBezTo>
                    <a:cubicBezTo>
                      <a:pt x="41134" y="494"/>
                      <a:pt x="40993" y="494"/>
                      <a:pt x="40852" y="564"/>
                    </a:cubicBezTo>
                    <a:cubicBezTo>
                      <a:pt x="40076" y="706"/>
                      <a:pt x="39370" y="917"/>
                      <a:pt x="38594" y="1199"/>
                    </a:cubicBezTo>
                    <a:cubicBezTo>
                      <a:pt x="38523" y="1199"/>
                      <a:pt x="38453" y="1270"/>
                      <a:pt x="38453" y="1270"/>
                    </a:cubicBezTo>
                    <a:cubicBezTo>
                      <a:pt x="37394" y="1693"/>
                      <a:pt x="36336" y="2117"/>
                      <a:pt x="35348" y="2681"/>
                    </a:cubicBezTo>
                    <a:lnTo>
                      <a:pt x="0" y="23213"/>
                    </a:lnTo>
                    <a:cubicBezTo>
                      <a:pt x="988" y="22648"/>
                      <a:pt x="1976" y="22154"/>
                      <a:pt x="3104" y="21802"/>
                    </a:cubicBezTo>
                    <a:cubicBezTo>
                      <a:pt x="3880" y="21519"/>
                      <a:pt x="4657" y="21308"/>
                      <a:pt x="5503" y="21096"/>
                    </a:cubicBezTo>
                    <a:cubicBezTo>
                      <a:pt x="5715" y="21026"/>
                      <a:pt x="5856" y="20955"/>
                      <a:pt x="5997" y="20955"/>
                    </a:cubicBezTo>
                    <a:cubicBezTo>
                      <a:pt x="6985" y="20743"/>
                      <a:pt x="7973" y="20673"/>
                      <a:pt x="8960" y="20602"/>
                    </a:cubicBezTo>
                    <a:cubicBezTo>
                      <a:pt x="9172" y="20602"/>
                      <a:pt x="9384" y="20602"/>
                      <a:pt x="9595" y="20602"/>
                    </a:cubicBezTo>
                    <a:cubicBezTo>
                      <a:pt x="10583" y="20532"/>
                      <a:pt x="11571" y="20602"/>
                      <a:pt x="12629" y="20673"/>
                    </a:cubicBezTo>
                    <a:cubicBezTo>
                      <a:pt x="12771" y="20673"/>
                      <a:pt x="12841" y="20673"/>
                      <a:pt x="12982" y="20743"/>
                    </a:cubicBezTo>
                    <a:cubicBezTo>
                      <a:pt x="14040" y="20814"/>
                      <a:pt x="15169" y="21026"/>
                      <a:pt x="16298" y="21237"/>
                    </a:cubicBezTo>
                    <a:cubicBezTo>
                      <a:pt x="16439" y="21237"/>
                      <a:pt x="16510" y="21308"/>
                      <a:pt x="16651" y="21308"/>
                    </a:cubicBezTo>
                    <a:cubicBezTo>
                      <a:pt x="17780" y="21590"/>
                      <a:pt x="18979" y="21872"/>
                      <a:pt x="20179" y="22296"/>
                    </a:cubicBezTo>
                    <a:cubicBezTo>
                      <a:pt x="20249" y="22296"/>
                      <a:pt x="20320" y="22366"/>
                      <a:pt x="20461" y="22366"/>
                    </a:cubicBezTo>
                    <a:cubicBezTo>
                      <a:pt x="21731" y="22789"/>
                      <a:pt x="23001" y="23283"/>
                      <a:pt x="24271" y="23918"/>
                    </a:cubicBezTo>
                    <a:cubicBezTo>
                      <a:pt x="24342" y="23989"/>
                      <a:pt x="24412" y="23989"/>
                      <a:pt x="24483" y="24059"/>
                    </a:cubicBezTo>
                    <a:cubicBezTo>
                      <a:pt x="25823" y="24694"/>
                      <a:pt x="27093" y="25329"/>
                      <a:pt x="28434" y="26106"/>
                    </a:cubicBezTo>
                    <a:cubicBezTo>
                      <a:pt x="29774" y="26882"/>
                      <a:pt x="31115" y="27728"/>
                      <a:pt x="32455" y="28646"/>
                    </a:cubicBezTo>
                    <a:cubicBezTo>
                      <a:pt x="32526" y="28716"/>
                      <a:pt x="32597" y="28787"/>
                      <a:pt x="32667" y="28787"/>
                    </a:cubicBezTo>
                    <a:cubicBezTo>
                      <a:pt x="33867" y="29633"/>
                      <a:pt x="35137" y="30551"/>
                      <a:pt x="36336" y="31538"/>
                    </a:cubicBezTo>
                    <a:cubicBezTo>
                      <a:pt x="36477" y="31679"/>
                      <a:pt x="36618" y="31750"/>
                      <a:pt x="36759" y="31891"/>
                    </a:cubicBezTo>
                    <a:cubicBezTo>
                      <a:pt x="37888" y="32808"/>
                      <a:pt x="39017" y="33867"/>
                      <a:pt x="40146" y="34854"/>
                    </a:cubicBezTo>
                    <a:cubicBezTo>
                      <a:pt x="40287" y="34996"/>
                      <a:pt x="40428" y="35066"/>
                      <a:pt x="40569" y="35207"/>
                    </a:cubicBezTo>
                    <a:cubicBezTo>
                      <a:pt x="41698" y="36266"/>
                      <a:pt x="42827" y="37394"/>
                      <a:pt x="43886" y="38523"/>
                    </a:cubicBezTo>
                    <a:cubicBezTo>
                      <a:pt x="43956" y="38594"/>
                      <a:pt x="44027" y="38735"/>
                      <a:pt x="44168" y="38806"/>
                    </a:cubicBezTo>
                    <a:cubicBezTo>
                      <a:pt x="45297" y="40076"/>
                      <a:pt x="46425" y="41346"/>
                      <a:pt x="47554" y="42616"/>
                    </a:cubicBezTo>
                    <a:cubicBezTo>
                      <a:pt x="47554" y="42616"/>
                      <a:pt x="47625" y="42686"/>
                      <a:pt x="47625" y="42686"/>
                    </a:cubicBezTo>
                    <a:cubicBezTo>
                      <a:pt x="48754" y="44027"/>
                      <a:pt x="49812" y="45438"/>
                      <a:pt x="50870" y="46849"/>
                    </a:cubicBezTo>
                    <a:cubicBezTo>
                      <a:pt x="50870" y="46919"/>
                      <a:pt x="50941" y="46919"/>
                      <a:pt x="50941" y="46990"/>
                    </a:cubicBezTo>
                    <a:cubicBezTo>
                      <a:pt x="51858" y="48260"/>
                      <a:pt x="52775" y="49601"/>
                      <a:pt x="53693" y="50941"/>
                    </a:cubicBezTo>
                    <a:cubicBezTo>
                      <a:pt x="54257" y="51788"/>
                      <a:pt x="54751" y="52634"/>
                      <a:pt x="55316" y="53481"/>
                    </a:cubicBezTo>
                    <a:cubicBezTo>
                      <a:pt x="55739" y="54187"/>
                      <a:pt x="56233" y="54892"/>
                      <a:pt x="56656" y="55668"/>
                    </a:cubicBezTo>
                    <a:cubicBezTo>
                      <a:pt x="56868" y="56021"/>
                      <a:pt x="57079" y="56374"/>
                      <a:pt x="57220" y="56727"/>
                    </a:cubicBezTo>
                    <a:cubicBezTo>
                      <a:pt x="57926" y="57926"/>
                      <a:pt x="58632" y="59196"/>
                      <a:pt x="59267" y="60466"/>
                    </a:cubicBezTo>
                    <a:cubicBezTo>
                      <a:pt x="59337" y="60607"/>
                      <a:pt x="59408" y="60748"/>
                      <a:pt x="59478" y="60889"/>
                    </a:cubicBezTo>
                    <a:cubicBezTo>
                      <a:pt x="60254" y="62442"/>
                      <a:pt x="60960" y="63994"/>
                      <a:pt x="61665" y="65546"/>
                    </a:cubicBezTo>
                    <a:cubicBezTo>
                      <a:pt x="61736" y="65617"/>
                      <a:pt x="61736" y="65687"/>
                      <a:pt x="61736" y="65758"/>
                    </a:cubicBezTo>
                    <a:cubicBezTo>
                      <a:pt x="62371" y="67310"/>
                      <a:pt x="63006" y="68862"/>
                      <a:pt x="63570" y="70414"/>
                    </a:cubicBezTo>
                    <a:cubicBezTo>
                      <a:pt x="63641" y="70485"/>
                      <a:pt x="63641" y="70626"/>
                      <a:pt x="63712" y="70697"/>
                    </a:cubicBezTo>
                    <a:cubicBezTo>
                      <a:pt x="64276" y="72249"/>
                      <a:pt x="64841" y="73872"/>
                      <a:pt x="65334" y="75494"/>
                    </a:cubicBezTo>
                    <a:cubicBezTo>
                      <a:pt x="65334" y="75565"/>
                      <a:pt x="65405" y="75706"/>
                      <a:pt x="65405" y="75777"/>
                    </a:cubicBezTo>
                    <a:cubicBezTo>
                      <a:pt x="65828" y="77329"/>
                      <a:pt x="66252" y="78811"/>
                      <a:pt x="66604" y="80363"/>
                    </a:cubicBezTo>
                    <a:cubicBezTo>
                      <a:pt x="66604" y="80504"/>
                      <a:pt x="66675" y="80645"/>
                      <a:pt x="66675" y="80786"/>
                    </a:cubicBezTo>
                    <a:cubicBezTo>
                      <a:pt x="67028" y="82338"/>
                      <a:pt x="67380" y="83961"/>
                      <a:pt x="67592" y="85513"/>
                    </a:cubicBezTo>
                    <a:cubicBezTo>
                      <a:pt x="67592" y="85513"/>
                      <a:pt x="67592" y="85584"/>
                      <a:pt x="67592" y="85584"/>
                    </a:cubicBezTo>
                    <a:cubicBezTo>
                      <a:pt x="67874" y="87136"/>
                      <a:pt x="68015" y="88759"/>
                      <a:pt x="68157" y="90311"/>
                    </a:cubicBezTo>
                    <a:cubicBezTo>
                      <a:pt x="68157" y="90452"/>
                      <a:pt x="68157" y="90593"/>
                      <a:pt x="68157" y="90664"/>
                    </a:cubicBezTo>
                    <a:cubicBezTo>
                      <a:pt x="68298" y="92216"/>
                      <a:pt x="68368" y="93768"/>
                      <a:pt x="68368" y="95321"/>
                    </a:cubicBezTo>
                    <a:lnTo>
                      <a:pt x="68227" y="147249"/>
                    </a:lnTo>
                    <a:lnTo>
                      <a:pt x="103576" y="126718"/>
                    </a:lnTo>
                    <a:lnTo>
                      <a:pt x="103717" y="74789"/>
                    </a:lnTo>
                    <a:cubicBezTo>
                      <a:pt x="103576" y="74295"/>
                      <a:pt x="103576" y="73731"/>
                      <a:pt x="103576" y="73096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8E2DB2-4B53-46E0-B5EA-4C7C9FD47D0D}"/>
                  </a:ext>
                </a:extLst>
              </p:cNvPr>
              <p:cNvSpPr/>
              <p:nvPr/>
            </p:nvSpPr>
            <p:spPr>
              <a:xfrm>
                <a:off x="7910703" y="1514947"/>
                <a:ext cx="267934" cy="455487"/>
              </a:xfrm>
              <a:custGeom>
                <a:avLst/>
                <a:gdLst>
                  <a:gd name="connsiteX0" fmla="*/ 40358 w 77611"/>
                  <a:gd name="connsiteY0" fmla="*/ 5484 h 119944"/>
                  <a:gd name="connsiteX1" fmla="*/ 80292 w 77611"/>
                  <a:gd name="connsiteY1" fmla="*/ 74699 h 119944"/>
                  <a:gd name="connsiteX2" fmla="*/ 80151 w 77611"/>
                  <a:gd name="connsiteY2" fmla="*/ 126628 h 119944"/>
                  <a:gd name="connsiteX3" fmla="*/ 69497 w 77611"/>
                  <a:gd name="connsiteY3" fmla="*/ 120490 h 119944"/>
                  <a:gd name="connsiteX4" fmla="*/ 10654 w 77611"/>
                  <a:gd name="connsiteY4" fmla="*/ 86482 h 119944"/>
                  <a:gd name="connsiteX5" fmla="*/ 0 w 77611"/>
                  <a:gd name="connsiteY5" fmla="*/ 80343 h 119944"/>
                  <a:gd name="connsiteX6" fmla="*/ 141 w 77611"/>
                  <a:gd name="connsiteY6" fmla="*/ 28415 h 119944"/>
                  <a:gd name="connsiteX7" fmla="*/ 40358 w 77611"/>
                  <a:gd name="connsiteY7" fmla="*/ 5484 h 119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7611" h="119944">
                    <a:moveTo>
                      <a:pt x="40358" y="5484"/>
                    </a:moveTo>
                    <a:cubicBezTo>
                      <a:pt x="62512" y="18255"/>
                      <a:pt x="80363" y="49299"/>
                      <a:pt x="80292" y="74699"/>
                    </a:cubicBezTo>
                    <a:lnTo>
                      <a:pt x="80151" y="126628"/>
                    </a:lnTo>
                    <a:lnTo>
                      <a:pt x="69497" y="120490"/>
                    </a:lnTo>
                    <a:lnTo>
                      <a:pt x="10654" y="86482"/>
                    </a:lnTo>
                    <a:lnTo>
                      <a:pt x="0" y="80343"/>
                    </a:lnTo>
                    <a:lnTo>
                      <a:pt x="141" y="28415"/>
                    </a:lnTo>
                    <a:cubicBezTo>
                      <a:pt x="212" y="3015"/>
                      <a:pt x="18274" y="-7287"/>
                      <a:pt x="40358" y="5484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grpSp>
        <p:nvGrpSpPr>
          <p:cNvPr id="43" name="Graphic 3">
            <a:extLst>
              <a:ext uri="{FF2B5EF4-FFF2-40B4-BE49-F238E27FC236}">
                <a16:creationId xmlns:a16="http://schemas.microsoft.com/office/drawing/2014/main" id="{A09B4D5A-947C-41B9-AF4C-3E5569C165F7}"/>
              </a:ext>
            </a:extLst>
          </p:cNvPr>
          <p:cNvGrpSpPr/>
          <p:nvPr/>
        </p:nvGrpSpPr>
        <p:grpSpPr>
          <a:xfrm>
            <a:off x="7601464" y="1467629"/>
            <a:ext cx="2894268" cy="3507921"/>
            <a:chOff x="8873066" y="1328208"/>
            <a:chExt cx="647982" cy="678957"/>
          </a:xfrm>
          <a:solidFill>
            <a:schemeClr val="accent1"/>
          </a:solidFill>
        </p:grpSpPr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650005DE-844A-41EF-AA28-63FA27F3AF2D}"/>
                </a:ext>
              </a:extLst>
            </p:cNvPr>
            <p:cNvSpPr/>
            <p:nvPr/>
          </p:nvSpPr>
          <p:spPr>
            <a:xfrm>
              <a:off x="9415215" y="1528304"/>
              <a:ext cx="105833" cy="338667"/>
            </a:xfrm>
            <a:custGeom>
              <a:avLst/>
              <a:gdLst>
                <a:gd name="connsiteX0" fmla="*/ 107527 w 105833"/>
                <a:gd name="connsiteY0" fmla="*/ 223097 h 338666"/>
                <a:gd name="connsiteX1" fmla="*/ 26529 w 105833"/>
                <a:gd name="connsiteY1" fmla="*/ 339231 h 338666"/>
                <a:gd name="connsiteX2" fmla="*/ 26529 w 105833"/>
                <a:gd name="connsiteY2" fmla="*/ 304800 h 338666"/>
                <a:gd name="connsiteX3" fmla="*/ 26458 w 105833"/>
                <a:gd name="connsiteY3" fmla="*/ 303530 h 338666"/>
                <a:gd name="connsiteX4" fmla="*/ 26388 w 105833"/>
                <a:gd name="connsiteY4" fmla="*/ 302965 h 338666"/>
                <a:gd name="connsiteX5" fmla="*/ 26388 w 105833"/>
                <a:gd name="connsiteY5" fmla="*/ 302683 h 338666"/>
                <a:gd name="connsiteX6" fmla="*/ 26317 w 105833"/>
                <a:gd name="connsiteY6" fmla="*/ 302260 h 338666"/>
                <a:gd name="connsiteX7" fmla="*/ 26176 w 105833"/>
                <a:gd name="connsiteY7" fmla="*/ 300990 h 338666"/>
                <a:gd name="connsiteX8" fmla="*/ 25964 w 105833"/>
                <a:gd name="connsiteY8" fmla="*/ 299649 h 338666"/>
                <a:gd name="connsiteX9" fmla="*/ 25964 w 105833"/>
                <a:gd name="connsiteY9" fmla="*/ 299579 h 338666"/>
                <a:gd name="connsiteX10" fmla="*/ 25964 w 105833"/>
                <a:gd name="connsiteY10" fmla="*/ 299508 h 338666"/>
                <a:gd name="connsiteX11" fmla="*/ 25753 w 105833"/>
                <a:gd name="connsiteY11" fmla="*/ 298309 h 338666"/>
                <a:gd name="connsiteX12" fmla="*/ 25470 w 105833"/>
                <a:gd name="connsiteY12" fmla="*/ 296898 h 338666"/>
                <a:gd name="connsiteX13" fmla="*/ 25330 w 105833"/>
                <a:gd name="connsiteY13" fmla="*/ 296404 h 338666"/>
                <a:gd name="connsiteX14" fmla="*/ 25259 w 105833"/>
                <a:gd name="connsiteY14" fmla="*/ 296122 h 338666"/>
                <a:gd name="connsiteX15" fmla="*/ 25118 w 105833"/>
                <a:gd name="connsiteY15" fmla="*/ 295487 h 338666"/>
                <a:gd name="connsiteX16" fmla="*/ 24765 w 105833"/>
                <a:gd name="connsiteY16" fmla="*/ 294076 h 338666"/>
                <a:gd name="connsiteX17" fmla="*/ 24483 w 105833"/>
                <a:gd name="connsiteY17" fmla="*/ 293088 h 338666"/>
                <a:gd name="connsiteX18" fmla="*/ 24412 w 105833"/>
                <a:gd name="connsiteY18" fmla="*/ 292876 h 338666"/>
                <a:gd name="connsiteX19" fmla="*/ 24342 w 105833"/>
                <a:gd name="connsiteY19" fmla="*/ 292735 h 338666"/>
                <a:gd name="connsiteX20" fmla="*/ 23918 w 105833"/>
                <a:gd name="connsiteY20" fmla="*/ 291394 h 338666"/>
                <a:gd name="connsiteX21" fmla="*/ 23424 w 105833"/>
                <a:gd name="connsiteY21" fmla="*/ 290054 h 338666"/>
                <a:gd name="connsiteX22" fmla="*/ 23354 w 105833"/>
                <a:gd name="connsiteY22" fmla="*/ 289842 h 338666"/>
                <a:gd name="connsiteX23" fmla="*/ 23283 w 105833"/>
                <a:gd name="connsiteY23" fmla="*/ 289631 h 338666"/>
                <a:gd name="connsiteX24" fmla="*/ 23001 w 105833"/>
                <a:gd name="connsiteY24" fmla="*/ 288784 h 338666"/>
                <a:gd name="connsiteX25" fmla="*/ 22437 w 105833"/>
                <a:gd name="connsiteY25" fmla="*/ 287584 h 338666"/>
                <a:gd name="connsiteX26" fmla="*/ 22084 w 105833"/>
                <a:gd name="connsiteY26" fmla="*/ 286667 h 338666"/>
                <a:gd name="connsiteX27" fmla="*/ 22013 w 105833"/>
                <a:gd name="connsiteY27" fmla="*/ 286526 h 338666"/>
                <a:gd name="connsiteX28" fmla="*/ 21943 w 105833"/>
                <a:gd name="connsiteY28" fmla="*/ 286314 h 338666"/>
                <a:gd name="connsiteX29" fmla="*/ 21378 w 105833"/>
                <a:gd name="connsiteY29" fmla="*/ 285045 h 338666"/>
                <a:gd name="connsiteX30" fmla="*/ 20743 w 105833"/>
                <a:gd name="connsiteY30" fmla="*/ 283774 h 338666"/>
                <a:gd name="connsiteX31" fmla="*/ 63218 w 105833"/>
                <a:gd name="connsiteY31" fmla="*/ 200942 h 338666"/>
                <a:gd name="connsiteX32" fmla="*/ 0 w 105833"/>
                <a:gd name="connsiteY32" fmla="*/ 38382 h 338666"/>
                <a:gd name="connsiteX33" fmla="*/ 141 w 105833"/>
                <a:gd name="connsiteY33" fmla="*/ 0 h 338666"/>
                <a:gd name="connsiteX34" fmla="*/ 107527 w 105833"/>
                <a:gd name="connsiteY34" fmla="*/ 223097 h 338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05833" h="338666">
                  <a:moveTo>
                    <a:pt x="107527" y="223097"/>
                  </a:moveTo>
                  <a:cubicBezTo>
                    <a:pt x="103223" y="276789"/>
                    <a:pt x="57926" y="317641"/>
                    <a:pt x="26529" y="339231"/>
                  </a:cubicBezTo>
                  <a:lnTo>
                    <a:pt x="26529" y="304800"/>
                  </a:lnTo>
                  <a:cubicBezTo>
                    <a:pt x="26529" y="304377"/>
                    <a:pt x="26458" y="304024"/>
                    <a:pt x="26458" y="303530"/>
                  </a:cubicBezTo>
                  <a:cubicBezTo>
                    <a:pt x="26458" y="303318"/>
                    <a:pt x="26458" y="303177"/>
                    <a:pt x="26388" y="302965"/>
                  </a:cubicBezTo>
                  <a:lnTo>
                    <a:pt x="26388" y="302683"/>
                  </a:lnTo>
                  <a:cubicBezTo>
                    <a:pt x="26317" y="302542"/>
                    <a:pt x="26317" y="302401"/>
                    <a:pt x="26317" y="302260"/>
                  </a:cubicBezTo>
                  <a:cubicBezTo>
                    <a:pt x="26246" y="301837"/>
                    <a:pt x="26176" y="301413"/>
                    <a:pt x="26176" y="300990"/>
                  </a:cubicBezTo>
                  <a:cubicBezTo>
                    <a:pt x="26106" y="300496"/>
                    <a:pt x="26035" y="300073"/>
                    <a:pt x="25964" y="299649"/>
                  </a:cubicBezTo>
                  <a:cubicBezTo>
                    <a:pt x="25964" y="299579"/>
                    <a:pt x="25964" y="299579"/>
                    <a:pt x="25964" y="299579"/>
                  </a:cubicBezTo>
                  <a:cubicBezTo>
                    <a:pt x="25964" y="299508"/>
                    <a:pt x="25964" y="299508"/>
                    <a:pt x="25964" y="299508"/>
                  </a:cubicBezTo>
                  <a:cubicBezTo>
                    <a:pt x="25894" y="299085"/>
                    <a:pt x="25823" y="298662"/>
                    <a:pt x="25753" y="298309"/>
                  </a:cubicBezTo>
                  <a:cubicBezTo>
                    <a:pt x="25682" y="297815"/>
                    <a:pt x="25612" y="297392"/>
                    <a:pt x="25470" y="296898"/>
                  </a:cubicBezTo>
                  <a:cubicBezTo>
                    <a:pt x="25400" y="296757"/>
                    <a:pt x="25400" y="296616"/>
                    <a:pt x="25330" y="296404"/>
                  </a:cubicBezTo>
                  <a:cubicBezTo>
                    <a:pt x="25330" y="296333"/>
                    <a:pt x="25259" y="296192"/>
                    <a:pt x="25259" y="296122"/>
                  </a:cubicBezTo>
                  <a:cubicBezTo>
                    <a:pt x="25188" y="295910"/>
                    <a:pt x="25118" y="295698"/>
                    <a:pt x="25118" y="295487"/>
                  </a:cubicBezTo>
                  <a:cubicBezTo>
                    <a:pt x="24977" y="294993"/>
                    <a:pt x="24906" y="294569"/>
                    <a:pt x="24765" y="294076"/>
                  </a:cubicBezTo>
                  <a:cubicBezTo>
                    <a:pt x="24694" y="293793"/>
                    <a:pt x="24624" y="293441"/>
                    <a:pt x="24483" y="293088"/>
                  </a:cubicBezTo>
                  <a:cubicBezTo>
                    <a:pt x="24412" y="293017"/>
                    <a:pt x="24412" y="292947"/>
                    <a:pt x="24412" y="292876"/>
                  </a:cubicBezTo>
                  <a:cubicBezTo>
                    <a:pt x="24412" y="292805"/>
                    <a:pt x="24412" y="292735"/>
                    <a:pt x="24342" y="292735"/>
                  </a:cubicBezTo>
                  <a:cubicBezTo>
                    <a:pt x="24201" y="292241"/>
                    <a:pt x="24059" y="291818"/>
                    <a:pt x="23918" y="291394"/>
                  </a:cubicBezTo>
                  <a:cubicBezTo>
                    <a:pt x="23777" y="290901"/>
                    <a:pt x="23636" y="290477"/>
                    <a:pt x="23424" y="290054"/>
                  </a:cubicBezTo>
                  <a:cubicBezTo>
                    <a:pt x="23354" y="289983"/>
                    <a:pt x="23354" y="289913"/>
                    <a:pt x="23354" y="289842"/>
                  </a:cubicBezTo>
                  <a:cubicBezTo>
                    <a:pt x="23283" y="289772"/>
                    <a:pt x="23283" y="289701"/>
                    <a:pt x="23283" y="289631"/>
                  </a:cubicBezTo>
                  <a:cubicBezTo>
                    <a:pt x="23142" y="289348"/>
                    <a:pt x="23072" y="289066"/>
                    <a:pt x="23001" y="288784"/>
                  </a:cubicBezTo>
                  <a:cubicBezTo>
                    <a:pt x="22789" y="288361"/>
                    <a:pt x="22648" y="287937"/>
                    <a:pt x="22437" y="287584"/>
                  </a:cubicBezTo>
                  <a:cubicBezTo>
                    <a:pt x="22295" y="287302"/>
                    <a:pt x="22225" y="286949"/>
                    <a:pt x="22084" y="286667"/>
                  </a:cubicBezTo>
                  <a:cubicBezTo>
                    <a:pt x="22084" y="286597"/>
                    <a:pt x="22013" y="286526"/>
                    <a:pt x="22013" y="286526"/>
                  </a:cubicBezTo>
                  <a:cubicBezTo>
                    <a:pt x="21943" y="286456"/>
                    <a:pt x="21943" y="286385"/>
                    <a:pt x="21943" y="286314"/>
                  </a:cubicBezTo>
                  <a:cubicBezTo>
                    <a:pt x="21731" y="285891"/>
                    <a:pt x="21590" y="285468"/>
                    <a:pt x="21378" y="285045"/>
                  </a:cubicBezTo>
                  <a:cubicBezTo>
                    <a:pt x="21167" y="284621"/>
                    <a:pt x="20955" y="284198"/>
                    <a:pt x="20743" y="283774"/>
                  </a:cubicBezTo>
                  <a:cubicBezTo>
                    <a:pt x="39370" y="263172"/>
                    <a:pt x="60607" y="233257"/>
                    <a:pt x="63218" y="200942"/>
                  </a:cubicBezTo>
                  <a:cubicBezTo>
                    <a:pt x="67310" y="150213"/>
                    <a:pt x="29139" y="83538"/>
                    <a:pt x="0" y="38382"/>
                  </a:cubicBezTo>
                  <a:lnTo>
                    <a:pt x="141" y="0"/>
                  </a:lnTo>
                  <a:cubicBezTo>
                    <a:pt x="282" y="141"/>
                    <a:pt x="114864" y="132292"/>
                    <a:pt x="107527" y="22309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4" name="Graphic 3">
              <a:extLst>
                <a:ext uri="{FF2B5EF4-FFF2-40B4-BE49-F238E27FC236}">
                  <a16:creationId xmlns:a16="http://schemas.microsoft.com/office/drawing/2014/main" id="{88674B99-9DF4-4364-A9BF-C46049CDBBD6}"/>
                </a:ext>
              </a:extLst>
            </p:cNvPr>
            <p:cNvGrpSpPr/>
            <p:nvPr/>
          </p:nvGrpSpPr>
          <p:grpSpPr>
            <a:xfrm>
              <a:off x="8913777" y="1693827"/>
              <a:ext cx="190500" cy="148167"/>
              <a:chOff x="8913777" y="1693827"/>
              <a:chExt cx="190500" cy="148167"/>
            </a:xfrm>
            <a:solidFill>
              <a:srgbClr val="C84D65"/>
            </a:solidFill>
          </p:grpSpPr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D90DB60E-4DBC-4E3D-9286-3D3D038DFC49}"/>
                  </a:ext>
                </a:extLst>
              </p:cNvPr>
              <p:cNvSpPr/>
              <p:nvPr/>
            </p:nvSpPr>
            <p:spPr>
              <a:xfrm>
                <a:off x="8913777" y="1693827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195 w 162277"/>
                  <a:gd name="connsiteY2" fmla="*/ 1482 h 91722"/>
                  <a:gd name="connsiteX3" fmla="*/ 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195" y="988"/>
                      <a:pt x="163195" y="1482"/>
                    </a:cubicBezTo>
                    <a:lnTo>
                      <a:pt x="0" y="96308"/>
                    </a:lnTo>
                    <a:cubicBezTo>
                      <a:pt x="0" y="95814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365B8147-E5DB-4D5E-975F-8E15DBAEA999}"/>
                  </a:ext>
                </a:extLst>
              </p:cNvPr>
              <p:cNvSpPr/>
              <p:nvPr/>
            </p:nvSpPr>
            <p:spPr>
              <a:xfrm>
                <a:off x="8913777" y="169530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266 w 162277"/>
                  <a:gd name="connsiteY2" fmla="*/ 1552 h 91722"/>
                  <a:gd name="connsiteX3" fmla="*/ 7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266" y="1552"/>
                    </a:cubicBezTo>
                    <a:lnTo>
                      <a:pt x="71" y="96379"/>
                    </a:lnTo>
                    <a:cubicBezTo>
                      <a:pt x="71" y="95814"/>
                      <a:pt x="7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665E28B3-44D2-4628-8DF8-2D2C6605CFBF}"/>
                  </a:ext>
                </a:extLst>
              </p:cNvPr>
              <p:cNvSpPr/>
              <p:nvPr/>
            </p:nvSpPr>
            <p:spPr>
              <a:xfrm>
                <a:off x="8913918" y="169686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195" y="494"/>
                      <a:pt x="163266" y="1058"/>
                      <a:pt x="163336" y="1552"/>
                    </a:cubicBezTo>
                    <a:lnTo>
                      <a:pt x="141" y="96379"/>
                    </a:lnTo>
                    <a:cubicBezTo>
                      <a:pt x="71" y="95885"/>
                      <a:pt x="0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9615E652-4D74-410B-82C2-AC4C15CD09D7}"/>
                  </a:ext>
                </a:extLst>
              </p:cNvPr>
              <p:cNvSpPr/>
              <p:nvPr/>
            </p:nvSpPr>
            <p:spPr>
              <a:xfrm>
                <a:off x="8913989" y="16984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336 w 162277"/>
                  <a:gd name="connsiteY2" fmla="*/ 1552 h 91722"/>
                  <a:gd name="connsiteX3" fmla="*/ 141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494"/>
                      <a:pt x="163336" y="1058"/>
                      <a:pt x="163336" y="1552"/>
                    </a:cubicBezTo>
                    <a:lnTo>
                      <a:pt x="141" y="96379"/>
                    </a:lnTo>
                    <a:cubicBezTo>
                      <a:pt x="141" y="95885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9DBDB92C-3E90-43A3-905D-7685EA444684}"/>
                  </a:ext>
                </a:extLst>
              </p:cNvPr>
              <p:cNvSpPr/>
              <p:nvPr/>
            </p:nvSpPr>
            <p:spPr>
              <a:xfrm>
                <a:off x="8914200" y="169996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07 w 162277"/>
                  <a:gd name="connsiteY2" fmla="*/ 1623 h 91722"/>
                  <a:gd name="connsiteX3" fmla="*/ 212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336" y="1058"/>
                      <a:pt x="163407" y="1623"/>
                    </a:cubicBezTo>
                    <a:lnTo>
                      <a:pt x="212" y="96449"/>
                    </a:lnTo>
                    <a:cubicBezTo>
                      <a:pt x="141" y="95955"/>
                      <a:pt x="7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034EE43B-ACF8-4334-B630-097672CEF36A}"/>
                  </a:ext>
                </a:extLst>
              </p:cNvPr>
              <p:cNvSpPr/>
              <p:nvPr/>
            </p:nvSpPr>
            <p:spPr>
              <a:xfrm>
                <a:off x="8914412" y="170158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477 w 162277"/>
                  <a:gd name="connsiteY2" fmla="*/ 1623 h 91722"/>
                  <a:gd name="connsiteX3" fmla="*/ 282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5" y="564"/>
                      <a:pt x="163406" y="1058"/>
                      <a:pt x="163477" y="1623"/>
                    </a:cubicBezTo>
                    <a:lnTo>
                      <a:pt x="282" y="96520"/>
                    </a:lnTo>
                    <a:cubicBezTo>
                      <a:pt x="211" y="95956"/>
                      <a:pt x="70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40F95C37-9BA1-4B34-A182-F3EF27910746}"/>
                  </a:ext>
                </a:extLst>
              </p:cNvPr>
              <p:cNvSpPr/>
              <p:nvPr/>
            </p:nvSpPr>
            <p:spPr>
              <a:xfrm>
                <a:off x="8914694" y="170328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1693 h 91722"/>
                  <a:gd name="connsiteX3" fmla="*/ 35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266" y="564"/>
                      <a:pt x="163406" y="1129"/>
                      <a:pt x="163548" y="1693"/>
                    </a:cubicBezTo>
                    <a:lnTo>
                      <a:pt x="353" y="96520"/>
                    </a:lnTo>
                    <a:cubicBezTo>
                      <a:pt x="21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8974CC82-37FC-44D4-950C-4E279FCF425D}"/>
                  </a:ext>
                </a:extLst>
              </p:cNvPr>
              <p:cNvSpPr/>
              <p:nvPr/>
            </p:nvSpPr>
            <p:spPr>
              <a:xfrm>
                <a:off x="8915047" y="170497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7" y="1129"/>
                      <a:pt x="163618" y="1693"/>
                    </a:cubicBezTo>
                    <a:lnTo>
                      <a:pt x="423" y="96520"/>
                    </a:lnTo>
                    <a:cubicBezTo>
                      <a:pt x="282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99CCDDE9-CB9A-494B-99D7-6E2AF9698424}"/>
                  </a:ext>
                </a:extLst>
              </p:cNvPr>
              <p:cNvSpPr/>
              <p:nvPr/>
            </p:nvSpPr>
            <p:spPr>
              <a:xfrm>
                <a:off x="8915400" y="170666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18 w 162277"/>
                  <a:gd name="connsiteY2" fmla="*/ 1693 h 91722"/>
                  <a:gd name="connsiteX3" fmla="*/ 423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478" y="1129"/>
                      <a:pt x="163618" y="1693"/>
                    </a:cubicBezTo>
                    <a:lnTo>
                      <a:pt x="423" y="96520"/>
                    </a:lnTo>
                    <a:cubicBezTo>
                      <a:pt x="353" y="95956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AEE93687-1427-49A7-B2E4-634399989478}"/>
                  </a:ext>
                </a:extLst>
              </p:cNvPr>
              <p:cNvSpPr/>
              <p:nvPr/>
            </p:nvSpPr>
            <p:spPr>
              <a:xfrm>
                <a:off x="8915894" y="170836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689 w 162277"/>
                  <a:gd name="connsiteY2" fmla="*/ 1693 h 91722"/>
                  <a:gd name="connsiteX3" fmla="*/ 494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689" y="1693"/>
                    </a:cubicBezTo>
                    <a:lnTo>
                      <a:pt x="494" y="96520"/>
                    </a:lnTo>
                    <a:cubicBezTo>
                      <a:pt x="282" y="95955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A2E9124-AF53-47BC-83AC-ABD9022E90B2}"/>
                  </a:ext>
                </a:extLst>
              </p:cNvPr>
              <p:cNvSpPr/>
              <p:nvPr/>
            </p:nvSpPr>
            <p:spPr>
              <a:xfrm>
                <a:off x="8916388" y="171005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93 h 91722"/>
                  <a:gd name="connsiteX3" fmla="*/ 565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564"/>
                      <a:pt x="163548" y="1129"/>
                      <a:pt x="163760" y="1693"/>
                    </a:cubicBezTo>
                    <a:lnTo>
                      <a:pt x="565" y="96520"/>
                    </a:lnTo>
                    <a:cubicBezTo>
                      <a:pt x="353" y="95956"/>
                      <a:pt x="14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A1BF41D2-34A6-4691-ABBA-1ACD1CB66E4A}"/>
                  </a:ext>
                </a:extLst>
              </p:cNvPr>
              <p:cNvSpPr/>
              <p:nvPr/>
            </p:nvSpPr>
            <p:spPr>
              <a:xfrm>
                <a:off x="8916952" y="171174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60 w 162277"/>
                  <a:gd name="connsiteY2" fmla="*/ 1623 h 91722"/>
                  <a:gd name="connsiteX3" fmla="*/ 565 w 162277"/>
                  <a:gd name="connsiteY3" fmla="*/ 964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564"/>
                      <a:pt x="163548" y="1129"/>
                      <a:pt x="163760" y="1623"/>
                    </a:cubicBezTo>
                    <a:lnTo>
                      <a:pt x="565" y="9644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55B30CEF-2633-409E-B3DC-D40B5F349B16}"/>
                  </a:ext>
                </a:extLst>
              </p:cNvPr>
              <p:cNvSpPr/>
              <p:nvPr/>
            </p:nvSpPr>
            <p:spPr>
              <a:xfrm>
                <a:off x="8917517" y="171337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759 w 162277"/>
                  <a:gd name="connsiteY2" fmla="*/ 1552 h 91722"/>
                  <a:gd name="connsiteX3" fmla="*/ 564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759" y="1552"/>
                    </a:cubicBezTo>
                    <a:lnTo>
                      <a:pt x="564" y="96379"/>
                    </a:lnTo>
                    <a:cubicBezTo>
                      <a:pt x="353" y="95885"/>
                      <a:pt x="14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6546345-977B-4957-B551-3F51727B8D5E}"/>
                  </a:ext>
                </a:extLst>
              </p:cNvPr>
              <p:cNvSpPr/>
              <p:nvPr/>
            </p:nvSpPr>
            <p:spPr>
              <a:xfrm>
                <a:off x="8918081" y="171492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85"/>
                      <a:pt x="212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749E9601-2686-4814-AECD-CB56287CBCE7}"/>
                  </a:ext>
                </a:extLst>
              </p:cNvPr>
              <p:cNvSpPr/>
              <p:nvPr/>
            </p:nvSpPr>
            <p:spPr>
              <a:xfrm>
                <a:off x="8918716" y="171654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830 w 162277"/>
                  <a:gd name="connsiteY2" fmla="*/ 1552 h 91722"/>
                  <a:gd name="connsiteX3" fmla="*/ 635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6" y="494"/>
                      <a:pt x="163618" y="1058"/>
                      <a:pt x="163830" y="1552"/>
                    </a:cubicBezTo>
                    <a:lnTo>
                      <a:pt x="635" y="96379"/>
                    </a:lnTo>
                    <a:cubicBezTo>
                      <a:pt x="423" y="95814"/>
                      <a:pt x="211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EDEB0452-7D5E-4B08-993B-B90DD310C410}"/>
                  </a:ext>
                </a:extLst>
              </p:cNvPr>
              <p:cNvSpPr/>
              <p:nvPr/>
            </p:nvSpPr>
            <p:spPr>
              <a:xfrm>
                <a:off x="8919351" y="1718098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901 w 162277"/>
                  <a:gd name="connsiteY2" fmla="*/ 1552 h 91722"/>
                  <a:gd name="connsiteX3" fmla="*/ 706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07" y="494"/>
                      <a:pt x="163689" y="1058"/>
                      <a:pt x="163901" y="1552"/>
                    </a:cubicBezTo>
                    <a:lnTo>
                      <a:pt x="706" y="96379"/>
                    </a:lnTo>
                    <a:cubicBezTo>
                      <a:pt x="494" y="95814"/>
                      <a:pt x="282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9294F184-B236-4B5C-98E9-B30943799DB8}"/>
                  </a:ext>
                </a:extLst>
              </p:cNvPr>
              <p:cNvSpPr/>
              <p:nvPr/>
            </p:nvSpPr>
            <p:spPr>
              <a:xfrm>
                <a:off x="8920127" y="1719651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042 w 162277"/>
                  <a:gd name="connsiteY2" fmla="*/ 1693 h 91722"/>
                  <a:gd name="connsiteX3" fmla="*/ 847 w 162277"/>
                  <a:gd name="connsiteY3" fmla="*/ 96520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477" y="564"/>
                      <a:pt x="163759" y="1129"/>
                      <a:pt x="164042" y="1693"/>
                    </a:cubicBezTo>
                    <a:lnTo>
                      <a:pt x="847" y="96520"/>
                    </a:lnTo>
                    <a:cubicBezTo>
                      <a:pt x="494" y="95955"/>
                      <a:pt x="211" y="9539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DA50320-07A7-4036-BEA8-3C4643335C0F}"/>
                  </a:ext>
                </a:extLst>
              </p:cNvPr>
              <p:cNvSpPr/>
              <p:nvPr/>
            </p:nvSpPr>
            <p:spPr>
              <a:xfrm>
                <a:off x="8920903" y="17213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183 w 162277"/>
                  <a:gd name="connsiteY2" fmla="*/ 1905 h 91722"/>
                  <a:gd name="connsiteX3" fmla="*/ 988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548" y="635"/>
                      <a:pt x="163830" y="1270"/>
                      <a:pt x="164183" y="1905"/>
                    </a:cubicBezTo>
                    <a:lnTo>
                      <a:pt x="988" y="96732"/>
                    </a:lnTo>
                    <a:cubicBezTo>
                      <a:pt x="635" y="96097"/>
                      <a:pt x="353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F578EFDD-1157-49DC-9B4A-7A1A9C935962}"/>
                  </a:ext>
                </a:extLst>
              </p:cNvPr>
              <p:cNvSpPr/>
              <p:nvPr/>
            </p:nvSpPr>
            <p:spPr>
              <a:xfrm>
                <a:off x="8921891" y="17232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818 w 162277"/>
                  <a:gd name="connsiteY2" fmla="*/ 2822 h 91722"/>
                  <a:gd name="connsiteX3" fmla="*/ 1623 w 162277"/>
                  <a:gd name="connsiteY3" fmla="*/ 9764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988"/>
                      <a:pt x="164253" y="1905"/>
                      <a:pt x="164818" y="2822"/>
                    </a:cubicBezTo>
                    <a:lnTo>
                      <a:pt x="1623" y="97649"/>
                    </a:lnTo>
                    <a:cubicBezTo>
                      <a:pt x="1058" y="96732"/>
                      <a:pt x="564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E89BE816-1405-4BBD-B9E3-ABC91B274956}"/>
                  </a:ext>
                </a:extLst>
              </p:cNvPr>
              <p:cNvSpPr/>
              <p:nvPr/>
            </p:nvSpPr>
            <p:spPr>
              <a:xfrm>
                <a:off x="8923514" y="172614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594 w 162277"/>
                  <a:gd name="connsiteY2" fmla="*/ 3810 h 91722"/>
                  <a:gd name="connsiteX3" fmla="*/ 2399 w 162277"/>
                  <a:gd name="connsiteY3" fmla="*/ 9863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971" y="1270"/>
                      <a:pt x="164747" y="2611"/>
                      <a:pt x="165594" y="3810"/>
                    </a:cubicBezTo>
                    <a:lnTo>
                      <a:pt x="2399" y="98637"/>
                    </a:lnTo>
                    <a:cubicBezTo>
                      <a:pt x="1552" y="97367"/>
                      <a:pt x="776" y="960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6F8CF148-CD65-4F71-8624-2648CD8CB856}"/>
                  </a:ext>
                </a:extLst>
              </p:cNvPr>
              <p:cNvSpPr/>
              <p:nvPr/>
            </p:nvSpPr>
            <p:spPr>
              <a:xfrm>
                <a:off x="8925913" y="172995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5241 w 162277"/>
                  <a:gd name="connsiteY2" fmla="*/ 2893 h 91722"/>
                  <a:gd name="connsiteX3" fmla="*/ 2046 w 162277"/>
                  <a:gd name="connsiteY3" fmla="*/ 9771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830" y="988"/>
                      <a:pt x="164535" y="1976"/>
                      <a:pt x="165241" y="2893"/>
                    </a:cubicBezTo>
                    <a:lnTo>
                      <a:pt x="2046" y="97719"/>
                    </a:lnTo>
                    <a:cubicBezTo>
                      <a:pt x="1341" y="96802"/>
                      <a:pt x="635" y="95814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C4CA2C02-1EAC-4CE1-B9E4-3AD509985715}"/>
                  </a:ext>
                </a:extLst>
              </p:cNvPr>
              <p:cNvSpPr/>
              <p:nvPr/>
            </p:nvSpPr>
            <p:spPr>
              <a:xfrm>
                <a:off x="8927959" y="17328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905 h 91722"/>
                  <a:gd name="connsiteX3" fmla="*/ 1411 w 162277"/>
                  <a:gd name="connsiteY3" fmla="*/ 96732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635"/>
                      <a:pt x="164112" y="1270"/>
                      <a:pt x="164606" y="1905"/>
                    </a:cubicBezTo>
                    <a:lnTo>
                      <a:pt x="1411" y="96732"/>
                    </a:lnTo>
                    <a:cubicBezTo>
                      <a:pt x="988" y="96097"/>
                      <a:pt x="494" y="95462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9EB5A3B-FCEA-4255-887C-98306B5424B0}"/>
                  </a:ext>
                </a:extLst>
              </p:cNvPr>
              <p:cNvSpPr/>
              <p:nvPr/>
            </p:nvSpPr>
            <p:spPr>
              <a:xfrm>
                <a:off x="8929370" y="17347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552 h 91722"/>
                  <a:gd name="connsiteX3" fmla="*/ 1270 w 162277"/>
                  <a:gd name="connsiteY3" fmla="*/ 96379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1058"/>
                      <a:pt x="164465" y="1552"/>
                    </a:cubicBezTo>
                    <a:lnTo>
                      <a:pt x="1270" y="96379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D52F7648-C5A7-4546-9A15-FD6C0FF5502D}"/>
                  </a:ext>
                </a:extLst>
              </p:cNvPr>
              <p:cNvSpPr/>
              <p:nvPr/>
            </p:nvSpPr>
            <p:spPr>
              <a:xfrm>
                <a:off x="8930640" y="173630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82 h 91722"/>
                  <a:gd name="connsiteX3" fmla="*/ 1270 w 162277"/>
                  <a:gd name="connsiteY3" fmla="*/ 9630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88"/>
                      <a:pt x="164465" y="1482"/>
                    </a:cubicBezTo>
                    <a:lnTo>
                      <a:pt x="1270" y="96308"/>
                    </a:lnTo>
                    <a:cubicBezTo>
                      <a:pt x="847" y="95815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B6BD6B2-7953-45D5-82D8-D770BFE73AE1}"/>
                  </a:ext>
                </a:extLst>
              </p:cNvPr>
              <p:cNvSpPr/>
              <p:nvPr/>
            </p:nvSpPr>
            <p:spPr>
              <a:xfrm>
                <a:off x="8931910" y="1737713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465 w 162277"/>
                  <a:gd name="connsiteY2" fmla="*/ 1411 h 91722"/>
                  <a:gd name="connsiteX3" fmla="*/ 1270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465" y="1411"/>
                    </a:cubicBezTo>
                    <a:lnTo>
                      <a:pt x="1270" y="96238"/>
                    </a:lnTo>
                    <a:cubicBezTo>
                      <a:pt x="847" y="9581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92A4160-4AA0-40D7-9498-5613244D91C1}"/>
                  </a:ext>
                </a:extLst>
              </p:cNvPr>
              <p:cNvSpPr/>
              <p:nvPr/>
            </p:nvSpPr>
            <p:spPr>
              <a:xfrm>
                <a:off x="8933180" y="173912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411 h 91722"/>
                  <a:gd name="connsiteX3" fmla="*/ 1341 w 162277"/>
                  <a:gd name="connsiteY3" fmla="*/ 962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94"/>
                      <a:pt x="164042" y="917"/>
                      <a:pt x="164536" y="1411"/>
                    </a:cubicBezTo>
                    <a:lnTo>
                      <a:pt x="1341" y="96238"/>
                    </a:lnTo>
                    <a:cubicBezTo>
                      <a:pt x="847" y="95744"/>
                      <a:pt x="423" y="95321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8DFC82E2-C4FA-4C52-BDB1-4C55EF0D6B08}"/>
                  </a:ext>
                </a:extLst>
              </p:cNvPr>
              <p:cNvSpPr/>
              <p:nvPr/>
            </p:nvSpPr>
            <p:spPr>
              <a:xfrm>
                <a:off x="8934450" y="174053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423"/>
                      <a:pt x="164112" y="917"/>
                      <a:pt x="164536" y="1341"/>
                    </a:cubicBezTo>
                    <a:lnTo>
                      <a:pt x="1411" y="96167"/>
                    </a:lnTo>
                    <a:cubicBezTo>
                      <a:pt x="917" y="95744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6AA7F31-D45B-4487-A0B9-2D30A12A6A0D}"/>
                  </a:ext>
                </a:extLst>
              </p:cNvPr>
              <p:cNvSpPr/>
              <p:nvPr/>
            </p:nvSpPr>
            <p:spPr>
              <a:xfrm>
                <a:off x="8935861" y="174187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341 h 91722"/>
                  <a:gd name="connsiteX3" fmla="*/ 1411 w 162277"/>
                  <a:gd name="connsiteY3" fmla="*/ 9616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12" y="917"/>
                      <a:pt x="164606" y="1341"/>
                    </a:cubicBezTo>
                    <a:lnTo>
                      <a:pt x="1411" y="96167"/>
                    </a:lnTo>
                    <a:cubicBezTo>
                      <a:pt x="917" y="95744"/>
                      <a:pt x="423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87C44EC1-A290-44AD-AD0D-5ACBC0118845}"/>
                  </a:ext>
                </a:extLst>
              </p:cNvPr>
              <p:cNvSpPr/>
              <p:nvPr/>
            </p:nvSpPr>
            <p:spPr>
              <a:xfrm>
                <a:off x="8937272" y="17432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270 h 91722"/>
                  <a:gd name="connsiteX3" fmla="*/ 1411 w 162277"/>
                  <a:gd name="connsiteY3" fmla="*/ 96097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847"/>
                      <a:pt x="164606" y="1270"/>
                    </a:cubicBezTo>
                    <a:lnTo>
                      <a:pt x="1411" y="96097"/>
                    </a:lnTo>
                    <a:cubicBezTo>
                      <a:pt x="91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36A83739-A269-4E2E-AE3F-891E81D9E4E4}"/>
                  </a:ext>
                </a:extLst>
              </p:cNvPr>
              <p:cNvSpPr/>
              <p:nvPr/>
            </p:nvSpPr>
            <p:spPr>
              <a:xfrm>
                <a:off x="8938683" y="1744416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199 h 91722"/>
                  <a:gd name="connsiteX3" fmla="*/ 1411 w 162277"/>
                  <a:gd name="connsiteY3" fmla="*/ 96026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423"/>
                      <a:pt x="164182" y="776"/>
                      <a:pt x="164606" y="1199"/>
                    </a:cubicBezTo>
                    <a:lnTo>
                      <a:pt x="1411" y="96026"/>
                    </a:lnTo>
                    <a:cubicBezTo>
                      <a:pt x="987" y="95673"/>
                      <a:pt x="494" y="95250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A940E21D-1F87-4928-B0C0-C547C03D2254}"/>
                  </a:ext>
                </a:extLst>
              </p:cNvPr>
              <p:cNvSpPr/>
              <p:nvPr/>
            </p:nvSpPr>
            <p:spPr>
              <a:xfrm>
                <a:off x="8940165" y="174561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1058 h 91722"/>
                  <a:gd name="connsiteX3" fmla="*/ 1411 w 162277"/>
                  <a:gd name="connsiteY3" fmla="*/ 95885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1058"/>
                    </a:cubicBezTo>
                    <a:lnTo>
                      <a:pt x="1411" y="95885"/>
                    </a:lnTo>
                    <a:cubicBezTo>
                      <a:pt x="917" y="95603"/>
                      <a:pt x="423" y="9517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90767C59-CBC1-4FE6-874D-34CF52E59FA5}"/>
                  </a:ext>
                </a:extLst>
              </p:cNvPr>
              <p:cNvSpPr/>
              <p:nvPr/>
            </p:nvSpPr>
            <p:spPr>
              <a:xfrm>
                <a:off x="8941576" y="1746744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606 w 162277"/>
                  <a:gd name="connsiteY2" fmla="*/ 988 h 91722"/>
                  <a:gd name="connsiteX3" fmla="*/ 1411 w 162277"/>
                  <a:gd name="connsiteY3" fmla="*/ 9581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89" y="353"/>
                      <a:pt x="164112" y="705"/>
                      <a:pt x="164606" y="988"/>
                    </a:cubicBezTo>
                    <a:lnTo>
                      <a:pt x="1411" y="95814"/>
                    </a:lnTo>
                    <a:cubicBezTo>
                      <a:pt x="917" y="95462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357E73D8-0DD9-4749-9800-B61D3CF15494}"/>
                  </a:ext>
                </a:extLst>
              </p:cNvPr>
              <p:cNvSpPr/>
              <p:nvPr/>
            </p:nvSpPr>
            <p:spPr>
              <a:xfrm>
                <a:off x="8942987" y="1747732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917 h 91722"/>
                  <a:gd name="connsiteX3" fmla="*/ 1341 w 162277"/>
                  <a:gd name="connsiteY3" fmla="*/ 95744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635"/>
                      <a:pt x="164536" y="917"/>
                    </a:cubicBezTo>
                    <a:lnTo>
                      <a:pt x="1341" y="95744"/>
                    </a:lnTo>
                    <a:cubicBezTo>
                      <a:pt x="917" y="95391"/>
                      <a:pt x="423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7010BA10-4DE5-420C-B6E4-537DCC9E7E43}"/>
                  </a:ext>
                </a:extLst>
              </p:cNvPr>
              <p:cNvSpPr/>
              <p:nvPr/>
            </p:nvSpPr>
            <p:spPr>
              <a:xfrm>
                <a:off x="8944328" y="1748649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4536 w 162277"/>
                  <a:gd name="connsiteY2" fmla="*/ 847 h 91722"/>
                  <a:gd name="connsiteX3" fmla="*/ 1341 w 162277"/>
                  <a:gd name="connsiteY3" fmla="*/ 95673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618" y="282"/>
                      <a:pt x="164112" y="564"/>
                      <a:pt x="164536" y="847"/>
                    </a:cubicBezTo>
                    <a:lnTo>
                      <a:pt x="1341" y="95673"/>
                    </a:lnTo>
                    <a:cubicBezTo>
                      <a:pt x="917" y="95391"/>
                      <a:pt x="494" y="95109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5FC45F4-C9F6-47EF-838B-F334319A7162}"/>
                  </a:ext>
                </a:extLst>
              </p:cNvPr>
              <p:cNvSpPr/>
              <p:nvPr/>
            </p:nvSpPr>
            <p:spPr>
              <a:xfrm>
                <a:off x="8945739" y="1749425"/>
                <a:ext cx="162278" cy="91722"/>
              </a:xfrm>
              <a:custGeom>
                <a:avLst/>
                <a:gdLst>
                  <a:gd name="connsiteX0" fmla="*/ 0 w 162277"/>
                  <a:gd name="connsiteY0" fmla="*/ 94827 h 91722"/>
                  <a:gd name="connsiteX1" fmla="*/ 163195 w 162277"/>
                  <a:gd name="connsiteY1" fmla="*/ 0 h 91722"/>
                  <a:gd name="connsiteX2" fmla="*/ 163548 w 162277"/>
                  <a:gd name="connsiteY2" fmla="*/ 212 h 91722"/>
                  <a:gd name="connsiteX3" fmla="*/ 353 w 162277"/>
                  <a:gd name="connsiteY3" fmla="*/ 95038 h 91722"/>
                  <a:gd name="connsiteX4" fmla="*/ 0 w 162277"/>
                  <a:gd name="connsiteY4" fmla="*/ 94827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277" h="91722">
                    <a:moveTo>
                      <a:pt x="0" y="94827"/>
                    </a:moveTo>
                    <a:lnTo>
                      <a:pt x="163195" y="0"/>
                    </a:lnTo>
                    <a:cubicBezTo>
                      <a:pt x="163336" y="71"/>
                      <a:pt x="163406" y="141"/>
                      <a:pt x="163548" y="212"/>
                    </a:cubicBezTo>
                    <a:lnTo>
                      <a:pt x="353" y="95038"/>
                    </a:lnTo>
                    <a:cubicBezTo>
                      <a:pt x="211" y="94968"/>
                      <a:pt x="70" y="94897"/>
                      <a:pt x="0" y="94827"/>
                    </a:cubicBezTo>
                  </a:path>
                </a:pathLst>
              </a:custGeom>
              <a:solidFill>
                <a:srgbClr val="C84D65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14F5575A-70EE-498C-A881-AA8CF735598C}"/>
                </a:ext>
              </a:extLst>
            </p:cNvPr>
            <p:cNvSpPr/>
            <p:nvPr/>
          </p:nvSpPr>
          <p:spPr>
            <a:xfrm>
              <a:off x="8913777" y="1601752"/>
              <a:ext cx="162278" cy="183444"/>
            </a:xfrm>
            <a:custGeom>
              <a:avLst/>
              <a:gdLst>
                <a:gd name="connsiteX0" fmla="*/ 282 w 162277"/>
                <a:gd name="connsiteY0" fmla="*/ 94827 h 183444"/>
                <a:gd name="connsiteX1" fmla="*/ 163477 w 162277"/>
                <a:gd name="connsiteY1" fmla="*/ 0 h 183444"/>
                <a:gd name="connsiteX2" fmla="*/ 163195 w 162277"/>
                <a:gd name="connsiteY2" fmla="*/ 92075 h 183444"/>
                <a:gd name="connsiteX3" fmla="*/ 0 w 162277"/>
                <a:gd name="connsiteY3" fmla="*/ 186902 h 183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277" h="183444">
                  <a:moveTo>
                    <a:pt x="282" y="94827"/>
                  </a:moveTo>
                  <a:lnTo>
                    <a:pt x="163477" y="0"/>
                  </a:lnTo>
                  <a:lnTo>
                    <a:pt x="163195" y="92075"/>
                  </a:lnTo>
                  <a:lnTo>
                    <a:pt x="0" y="18690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0C93D3D-5214-485E-B4E9-0B72EE1EAA3C}"/>
                </a:ext>
              </a:extLst>
            </p:cNvPr>
            <p:cNvSpPr/>
            <p:nvPr/>
          </p:nvSpPr>
          <p:spPr>
            <a:xfrm>
              <a:off x="8880898" y="1589687"/>
              <a:ext cx="190500" cy="105833"/>
            </a:xfrm>
            <a:custGeom>
              <a:avLst/>
              <a:gdLst>
                <a:gd name="connsiteX0" fmla="*/ 181681 w 190499"/>
                <a:gd name="connsiteY0" fmla="*/ 3669 h 105833"/>
                <a:gd name="connsiteX1" fmla="*/ 180834 w 190499"/>
                <a:gd name="connsiteY1" fmla="*/ 3175 h 105833"/>
                <a:gd name="connsiteX2" fmla="*/ 179775 w 190499"/>
                <a:gd name="connsiteY2" fmla="*/ 2611 h 105833"/>
                <a:gd name="connsiteX3" fmla="*/ 179070 w 190499"/>
                <a:gd name="connsiteY3" fmla="*/ 2258 h 105833"/>
                <a:gd name="connsiteX4" fmla="*/ 178929 w 190499"/>
                <a:gd name="connsiteY4" fmla="*/ 2187 h 105833"/>
                <a:gd name="connsiteX5" fmla="*/ 178717 w 190499"/>
                <a:gd name="connsiteY5" fmla="*/ 2117 h 105833"/>
                <a:gd name="connsiteX6" fmla="*/ 177659 w 190499"/>
                <a:gd name="connsiteY6" fmla="*/ 1693 h 105833"/>
                <a:gd name="connsiteX7" fmla="*/ 176600 w 190499"/>
                <a:gd name="connsiteY7" fmla="*/ 1270 h 105833"/>
                <a:gd name="connsiteX8" fmla="*/ 176389 w 190499"/>
                <a:gd name="connsiteY8" fmla="*/ 1199 h 105833"/>
                <a:gd name="connsiteX9" fmla="*/ 176248 w 190499"/>
                <a:gd name="connsiteY9" fmla="*/ 1129 h 105833"/>
                <a:gd name="connsiteX10" fmla="*/ 175542 w 190499"/>
                <a:gd name="connsiteY10" fmla="*/ 917 h 105833"/>
                <a:gd name="connsiteX11" fmla="*/ 174484 w 190499"/>
                <a:gd name="connsiteY11" fmla="*/ 635 h 105833"/>
                <a:gd name="connsiteX12" fmla="*/ 173990 w 190499"/>
                <a:gd name="connsiteY12" fmla="*/ 494 h 105833"/>
                <a:gd name="connsiteX13" fmla="*/ 173778 w 190499"/>
                <a:gd name="connsiteY13" fmla="*/ 423 h 105833"/>
                <a:gd name="connsiteX14" fmla="*/ 173425 w 190499"/>
                <a:gd name="connsiteY14" fmla="*/ 353 h 105833"/>
                <a:gd name="connsiteX15" fmla="*/ 172297 w 190499"/>
                <a:gd name="connsiteY15" fmla="*/ 141 h 105833"/>
                <a:gd name="connsiteX16" fmla="*/ 171591 w 190499"/>
                <a:gd name="connsiteY16" fmla="*/ 71 h 105833"/>
                <a:gd name="connsiteX17" fmla="*/ 171379 w 190499"/>
                <a:gd name="connsiteY17" fmla="*/ 71 h 105833"/>
                <a:gd name="connsiteX18" fmla="*/ 171167 w 190499"/>
                <a:gd name="connsiteY18" fmla="*/ 71 h 105833"/>
                <a:gd name="connsiteX19" fmla="*/ 169968 w 190499"/>
                <a:gd name="connsiteY19" fmla="*/ 0 h 105833"/>
                <a:gd name="connsiteX20" fmla="*/ 169404 w 190499"/>
                <a:gd name="connsiteY20" fmla="*/ 0 h 105833"/>
                <a:gd name="connsiteX21" fmla="*/ 168980 w 190499"/>
                <a:gd name="connsiteY21" fmla="*/ 0 h 105833"/>
                <a:gd name="connsiteX22" fmla="*/ 168557 w 190499"/>
                <a:gd name="connsiteY22" fmla="*/ 0 h 105833"/>
                <a:gd name="connsiteX23" fmla="*/ 167076 w 190499"/>
                <a:gd name="connsiteY23" fmla="*/ 212 h 105833"/>
                <a:gd name="connsiteX24" fmla="*/ 167076 w 190499"/>
                <a:gd name="connsiteY24" fmla="*/ 212 h 105833"/>
                <a:gd name="connsiteX25" fmla="*/ 166723 w 190499"/>
                <a:gd name="connsiteY25" fmla="*/ 282 h 105833"/>
                <a:gd name="connsiteX26" fmla="*/ 165312 w 190499"/>
                <a:gd name="connsiteY26" fmla="*/ 706 h 105833"/>
                <a:gd name="connsiteX27" fmla="*/ 165170 w 190499"/>
                <a:gd name="connsiteY27" fmla="*/ 776 h 105833"/>
                <a:gd name="connsiteX28" fmla="*/ 163195 w 190499"/>
                <a:gd name="connsiteY28" fmla="*/ 1693 h 105833"/>
                <a:gd name="connsiteX29" fmla="*/ 0 w 190499"/>
                <a:gd name="connsiteY29" fmla="*/ 96520 h 105833"/>
                <a:gd name="connsiteX30" fmla="*/ 1975 w 190499"/>
                <a:gd name="connsiteY30" fmla="*/ 95603 h 105833"/>
                <a:gd name="connsiteX31" fmla="*/ 3528 w 190499"/>
                <a:gd name="connsiteY31" fmla="*/ 95179 h 105833"/>
                <a:gd name="connsiteX32" fmla="*/ 3880 w 190499"/>
                <a:gd name="connsiteY32" fmla="*/ 95109 h 105833"/>
                <a:gd name="connsiteX33" fmla="*/ 5856 w 190499"/>
                <a:gd name="connsiteY33" fmla="*/ 94897 h 105833"/>
                <a:gd name="connsiteX34" fmla="*/ 6279 w 190499"/>
                <a:gd name="connsiteY34" fmla="*/ 94897 h 105833"/>
                <a:gd name="connsiteX35" fmla="*/ 8255 w 190499"/>
                <a:gd name="connsiteY35" fmla="*/ 94968 h 105833"/>
                <a:gd name="connsiteX36" fmla="*/ 8466 w 190499"/>
                <a:gd name="connsiteY36" fmla="*/ 94968 h 105833"/>
                <a:gd name="connsiteX37" fmla="*/ 10654 w 190499"/>
                <a:gd name="connsiteY37" fmla="*/ 95321 h 105833"/>
                <a:gd name="connsiteX38" fmla="*/ 10865 w 190499"/>
                <a:gd name="connsiteY38" fmla="*/ 95391 h 105833"/>
                <a:gd name="connsiteX39" fmla="*/ 13194 w 190499"/>
                <a:gd name="connsiteY39" fmla="*/ 96026 h 105833"/>
                <a:gd name="connsiteX40" fmla="*/ 13335 w 190499"/>
                <a:gd name="connsiteY40" fmla="*/ 96097 h 105833"/>
                <a:gd name="connsiteX41" fmla="*/ 15804 w 190499"/>
                <a:gd name="connsiteY41" fmla="*/ 97085 h 105833"/>
                <a:gd name="connsiteX42" fmla="*/ 15945 w 190499"/>
                <a:gd name="connsiteY42" fmla="*/ 97155 h 105833"/>
                <a:gd name="connsiteX43" fmla="*/ 18556 w 190499"/>
                <a:gd name="connsiteY43" fmla="*/ 98496 h 105833"/>
                <a:gd name="connsiteX44" fmla="*/ 33161 w 190499"/>
                <a:gd name="connsiteY44" fmla="*/ 106962 h 105833"/>
                <a:gd name="connsiteX45" fmla="*/ 196356 w 190499"/>
                <a:gd name="connsiteY45" fmla="*/ 12136 h 105833"/>
                <a:gd name="connsiteX46" fmla="*/ 181681 w 190499"/>
                <a:gd name="connsiteY46" fmla="*/ 3669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90499" h="105833">
                  <a:moveTo>
                    <a:pt x="181681" y="3669"/>
                  </a:moveTo>
                  <a:cubicBezTo>
                    <a:pt x="181398" y="3528"/>
                    <a:pt x="181116" y="3387"/>
                    <a:pt x="180834" y="3175"/>
                  </a:cubicBezTo>
                  <a:cubicBezTo>
                    <a:pt x="180481" y="2963"/>
                    <a:pt x="180128" y="2822"/>
                    <a:pt x="179775" y="2611"/>
                  </a:cubicBezTo>
                  <a:cubicBezTo>
                    <a:pt x="179564" y="2469"/>
                    <a:pt x="179281" y="2399"/>
                    <a:pt x="179070" y="2258"/>
                  </a:cubicBezTo>
                  <a:cubicBezTo>
                    <a:pt x="178999" y="2258"/>
                    <a:pt x="178929" y="2187"/>
                    <a:pt x="178929" y="2187"/>
                  </a:cubicBezTo>
                  <a:cubicBezTo>
                    <a:pt x="178858" y="2187"/>
                    <a:pt x="178788" y="2117"/>
                    <a:pt x="178717" y="2117"/>
                  </a:cubicBezTo>
                  <a:cubicBezTo>
                    <a:pt x="178364" y="1976"/>
                    <a:pt x="178012" y="1835"/>
                    <a:pt x="177659" y="1693"/>
                  </a:cubicBezTo>
                  <a:cubicBezTo>
                    <a:pt x="177306" y="1552"/>
                    <a:pt x="176953" y="1411"/>
                    <a:pt x="176600" y="1270"/>
                  </a:cubicBezTo>
                  <a:cubicBezTo>
                    <a:pt x="176530" y="1270"/>
                    <a:pt x="176459" y="1199"/>
                    <a:pt x="176389" y="1199"/>
                  </a:cubicBezTo>
                  <a:cubicBezTo>
                    <a:pt x="176318" y="1199"/>
                    <a:pt x="176248" y="1199"/>
                    <a:pt x="176248" y="1129"/>
                  </a:cubicBezTo>
                  <a:cubicBezTo>
                    <a:pt x="176036" y="1058"/>
                    <a:pt x="175754" y="988"/>
                    <a:pt x="175542" y="917"/>
                  </a:cubicBezTo>
                  <a:cubicBezTo>
                    <a:pt x="175189" y="776"/>
                    <a:pt x="174836" y="706"/>
                    <a:pt x="174484" y="635"/>
                  </a:cubicBezTo>
                  <a:cubicBezTo>
                    <a:pt x="174272" y="564"/>
                    <a:pt x="174131" y="564"/>
                    <a:pt x="173990" y="494"/>
                  </a:cubicBezTo>
                  <a:cubicBezTo>
                    <a:pt x="173919" y="494"/>
                    <a:pt x="173849" y="494"/>
                    <a:pt x="173778" y="423"/>
                  </a:cubicBezTo>
                  <a:cubicBezTo>
                    <a:pt x="173637" y="423"/>
                    <a:pt x="173566" y="353"/>
                    <a:pt x="173425" y="353"/>
                  </a:cubicBezTo>
                  <a:cubicBezTo>
                    <a:pt x="173073" y="282"/>
                    <a:pt x="172649" y="212"/>
                    <a:pt x="172297" y="141"/>
                  </a:cubicBezTo>
                  <a:cubicBezTo>
                    <a:pt x="172085" y="141"/>
                    <a:pt x="171803" y="71"/>
                    <a:pt x="171591" y="71"/>
                  </a:cubicBezTo>
                  <a:cubicBezTo>
                    <a:pt x="171521" y="71"/>
                    <a:pt x="171450" y="71"/>
                    <a:pt x="171379" y="71"/>
                  </a:cubicBezTo>
                  <a:cubicBezTo>
                    <a:pt x="171309" y="71"/>
                    <a:pt x="171238" y="71"/>
                    <a:pt x="171167" y="71"/>
                  </a:cubicBezTo>
                  <a:cubicBezTo>
                    <a:pt x="170744" y="71"/>
                    <a:pt x="170321" y="0"/>
                    <a:pt x="169968" y="0"/>
                  </a:cubicBezTo>
                  <a:cubicBezTo>
                    <a:pt x="169757" y="0"/>
                    <a:pt x="169615" y="0"/>
                    <a:pt x="169404" y="0"/>
                  </a:cubicBezTo>
                  <a:cubicBezTo>
                    <a:pt x="169263" y="0"/>
                    <a:pt x="169121" y="0"/>
                    <a:pt x="168980" y="0"/>
                  </a:cubicBezTo>
                  <a:cubicBezTo>
                    <a:pt x="168839" y="0"/>
                    <a:pt x="168698" y="0"/>
                    <a:pt x="168557" y="0"/>
                  </a:cubicBezTo>
                  <a:cubicBezTo>
                    <a:pt x="168063" y="71"/>
                    <a:pt x="167569" y="141"/>
                    <a:pt x="167076" y="212"/>
                  </a:cubicBezTo>
                  <a:cubicBezTo>
                    <a:pt x="167076" y="212"/>
                    <a:pt x="167076" y="212"/>
                    <a:pt x="167076" y="212"/>
                  </a:cubicBezTo>
                  <a:cubicBezTo>
                    <a:pt x="166934" y="212"/>
                    <a:pt x="166864" y="282"/>
                    <a:pt x="166723" y="282"/>
                  </a:cubicBezTo>
                  <a:cubicBezTo>
                    <a:pt x="166229" y="423"/>
                    <a:pt x="165735" y="494"/>
                    <a:pt x="165312" y="706"/>
                  </a:cubicBezTo>
                  <a:cubicBezTo>
                    <a:pt x="165241" y="706"/>
                    <a:pt x="165241" y="776"/>
                    <a:pt x="165170" y="776"/>
                  </a:cubicBezTo>
                  <a:cubicBezTo>
                    <a:pt x="164465" y="1058"/>
                    <a:pt x="163830" y="1341"/>
                    <a:pt x="163195" y="1693"/>
                  </a:cubicBezTo>
                  <a:lnTo>
                    <a:pt x="0" y="96520"/>
                  </a:lnTo>
                  <a:cubicBezTo>
                    <a:pt x="635" y="96167"/>
                    <a:pt x="1270" y="95814"/>
                    <a:pt x="1975" y="95603"/>
                  </a:cubicBezTo>
                  <a:cubicBezTo>
                    <a:pt x="2469" y="95391"/>
                    <a:pt x="3034" y="95250"/>
                    <a:pt x="3528" y="95179"/>
                  </a:cubicBezTo>
                  <a:cubicBezTo>
                    <a:pt x="3669" y="95179"/>
                    <a:pt x="3739" y="95109"/>
                    <a:pt x="3880" y="95109"/>
                  </a:cubicBezTo>
                  <a:cubicBezTo>
                    <a:pt x="4515" y="94968"/>
                    <a:pt x="5150" y="94897"/>
                    <a:pt x="5856" y="94897"/>
                  </a:cubicBezTo>
                  <a:cubicBezTo>
                    <a:pt x="5997" y="94897"/>
                    <a:pt x="6138" y="94897"/>
                    <a:pt x="6279" y="94897"/>
                  </a:cubicBezTo>
                  <a:cubicBezTo>
                    <a:pt x="6914" y="94897"/>
                    <a:pt x="7549" y="94897"/>
                    <a:pt x="8255" y="94968"/>
                  </a:cubicBezTo>
                  <a:cubicBezTo>
                    <a:pt x="8326" y="94968"/>
                    <a:pt x="8396" y="94968"/>
                    <a:pt x="8466" y="94968"/>
                  </a:cubicBezTo>
                  <a:cubicBezTo>
                    <a:pt x="9172" y="95038"/>
                    <a:pt x="9878" y="95109"/>
                    <a:pt x="10654" y="95321"/>
                  </a:cubicBezTo>
                  <a:cubicBezTo>
                    <a:pt x="10724" y="95321"/>
                    <a:pt x="10795" y="95321"/>
                    <a:pt x="10865" y="95391"/>
                  </a:cubicBezTo>
                  <a:cubicBezTo>
                    <a:pt x="11641" y="95532"/>
                    <a:pt x="12347" y="95744"/>
                    <a:pt x="13194" y="96026"/>
                  </a:cubicBezTo>
                  <a:cubicBezTo>
                    <a:pt x="13264" y="96026"/>
                    <a:pt x="13335" y="96026"/>
                    <a:pt x="13335" y="96097"/>
                  </a:cubicBezTo>
                  <a:cubicBezTo>
                    <a:pt x="14111" y="96379"/>
                    <a:pt x="14958" y="96732"/>
                    <a:pt x="15804" y="97085"/>
                  </a:cubicBezTo>
                  <a:cubicBezTo>
                    <a:pt x="15875" y="97085"/>
                    <a:pt x="15945" y="97155"/>
                    <a:pt x="15945" y="97155"/>
                  </a:cubicBezTo>
                  <a:cubicBezTo>
                    <a:pt x="16792" y="97578"/>
                    <a:pt x="17639" y="98002"/>
                    <a:pt x="18556" y="98496"/>
                  </a:cubicBezTo>
                  <a:lnTo>
                    <a:pt x="33161" y="106962"/>
                  </a:lnTo>
                  <a:lnTo>
                    <a:pt x="196356" y="12136"/>
                  </a:lnTo>
                  <a:lnTo>
                    <a:pt x="181681" y="3669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92DABC5C-F8CE-41B1-88E3-6116785DA9CD}"/>
                </a:ext>
              </a:extLst>
            </p:cNvPr>
            <p:cNvSpPr/>
            <p:nvPr/>
          </p:nvSpPr>
          <p:spPr>
            <a:xfrm>
              <a:off x="8873066" y="1684463"/>
              <a:ext cx="70556" cy="155222"/>
            </a:xfrm>
            <a:custGeom>
              <a:avLst/>
              <a:gdLst>
                <a:gd name="connsiteX0" fmla="*/ 40993 w 70555"/>
                <a:gd name="connsiteY0" fmla="*/ 12116 h 155222"/>
                <a:gd name="connsiteX1" fmla="*/ 40711 w 70555"/>
                <a:gd name="connsiteY1" fmla="*/ 104121 h 155222"/>
                <a:gd name="connsiteX2" fmla="*/ 72955 w 70555"/>
                <a:gd name="connsiteY2" fmla="*/ 159930 h 155222"/>
                <a:gd name="connsiteX3" fmla="*/ 18768 w 70555"/>
                <a:gd name="connsiteY3" fmla="*/ 128603 h 155222"/>
                <a:gd name="connsiteX4" fmla="*/ 0 w 70555"/>
                <a:gd name="connsiteY4" fmla="*/ 96007 h 155222"/>
                <a:gd name="connsiteX5" fmla="*/ 212 w 70555"/>
                <a:gd name="connsiteY5" fmla="*/ 18466 h 155222"/>
                <a:gd name="connsiteX6" fmla="*/ 26318 w 70555"/>
                <a:gd name="connsiteY6" fmla="*/ 3579 h 155222"/>
                <a:gd name="connsiteX7" fmla="*/ 40993 w 70555"/>
                <a:gd name="connsiteY7" fmla="*/ 12116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555" h="155222">
                  <a:moveTo>
                    <a:pt x="40993" y="12116"/>
                  </a:moveTo>
                  <a:lnTo>
                    <a:pt x="40711" y="104121"/>
                  </a:lnTo>
                  <a:cubicBezTo>
                    <a:pt x="40640" y="124652"/>
                    <a:pt x="55104" y="149629"/>
                    <a:pt x="72955" y="159930"/>
                  </a:cubicBezTo>
                  <a:lnTo>
                    <a:pt x="18768" y="128603"/>
                  </a:lnTo>
                  <a:cubicBezTo>
                    <a:pt x="7126" y="121901"/>
                    <a:pt x="0" y="109483"/>
                    <a:pt x="0" y="96007"/>
                  </a:cubicBezTo>
                  <a:lnTo>
                    <a:pt x="212" y="18466"/>
                  </a:lnTo>
                  <a:cubicBezTo>
                    <a:pt x="282" y="1956"/>
                    <a:pt x="11995" y="-4746"/>
                    <a:pt x="26318" y="3579"/>
                  </a:cubicBezTo>
                  <a:lnTo>
                    <a:pt x="40993" y="12116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17EDB67-AF46-42D6-AD5D-5E2D94AD38D7}"/>
                </a:ext>
              </a:extLst>
            </p:cNvPr>
            <p:cNvSpPr/>
            <p:nvPr/>
          </p:nvSpPr>
          <p:spPr>
            <a:xfrm>
              <a:off x="8929864" y="1328208"/>
              <a:ext cx="451556" cy="246944"/>
            </a:xfrm>
            <a:custGeom>
              <a:avLst/>
              <a:gdLst>
                <a:gd name="connsiteX0" fmla="*/ 213360 w 451555"/>
                <a:gd name="connsiteY0" fmla="*/ 4374 h 246944"/>
                <a:gd name="connsiteX1" fmla="*/ 212301 w 451555"/>
                <a:gd name="connsiteY1" fmla="*/ 3810 h 246944"/>
                <a:gd name="connsiteX2" fmla="*/ 210961 w 451555"/>
                <a:gd name="connsiteY2" fmla="*/ 3104 h 246944"/>
                <a:gd name="connsiteX3" fmla="*/ 210114 w 451555"/>
                <a:gd name="connsiteY3" fmla="*/ 2681 h 246944"/>
                <a:gd name="connsiteX4" fmla="*/ 209903 w 451555"/>
                <a:gd name="connsiteY4" fmla="*/ 2611 h 246944"/>
                <a:gd name="connsiteX5" fmla="*/ 209620 w 451555"/>
                <a:gd name="connsiteY5" fmla="*/ 2469 h 246944"/>
                <a:gd name="connsiteX6" fmla="*/ 208350 w 451555"/>
                <a:gd name="connsiteY6" fmla="*/ 1905 h 246944"/>
                <a:gd name="connsiteX7" fmla="*/ 207010 w 451555"/>
                <a:gd name="connsiteY7" fmla="*/ 1411 h 246944"/>
                <a:gd name="connsiteX8" fmla="*/ 206798 w 451555"/>
                <a:gd name="connsiteY8" fmla="*/ 1341 h 246944"/>
                <a:gd name="connsiteX9" fmla="*/ 206586 w 451555"/>
                <a:gd name="connsiteY9" fmla="*/ 1270 h 246944"/>
                <a:gd name="connsiteX10" fmla="*/ 205740 w 451555"/>
                <a:gd name="connsiteY10" fmla="*/ 988 h 246944"/>
                <a:gd name="connsiteX11" fmla="*/ 204399 w 451555"/>
                <a:gd name="connsiteY11" fmla="*/ 635 h 246944"/>
                <a:gd name="connsiteX12" fmla="*/ 203764 w 451555"/>
                <a:gd name="connsiteY12" fmla="*/ 494 h 246944"/>
                <a:gd name="connsiteX13" fmla="*/ 203482 w 451555"/>
                <a:gd name="connsiteY13" fmla="*/ 423 h 246944"/>
                <a:gd name="connsiteX14" fmla="*/ 203059 w 451555"/>
                <a:gd name="connsiteY14" fmla="*/ 353 h 246944"/>
                <a:gd name="connsiteX15" fmla="*/ 201647 w 451555"/>
                <a:gd name="connsiteY15" fmla="*/ 141 h 246944"/>
                <a:gd name="connsiteX16" fmla="*/ 200801 w 451555"/>
                <a:gd name="connsiteY16" fmla="*/ 71 h 246944"/>
                <a:gd name="connsiteX17" fmla="*/ 200519 w 451555"/>
                <a:gd name="connsiteY17" fmla="*/ 71 h 246944"/>
                <a:gd name="connsiteX18" fmla="*/ 200237 w 451555"/>
                <a:gd name="connsiteY18" fmla="*/ 71 h 246944"/>
                <a:gd name="connsiteX19" fmla="*/ 198684 w 451555"/>
                <a:gd name="connsiteY19" fmla="*/ 0 h 246944"/>
                <a:gd name="connsiteX20" fmla="*/ 198049 w 451555"/>
                <a:gd name="connsiteY20" fmla="*/ 0 h 246944"/>
                <a:gd name="connsiteX21" fmla="*/ 197556 w 451555"/>
                <a:gd name="connsiteY21" fmla="*/ 0 h 246944"/>
                <a:gd name="connsiteX22" fmla="*/ 197062 w 451555"/>
                <a:gd name="connsiteY22" fmla="*/ 0 h 246944"/>
                <a:gd name="connsiteX23" fmla="*/ 195227 w 451555"/>
                <a:gd name="connsiteY23" fmla="*/ 282 h 246944"/>
                <a:gd name="connsiteX24" fmla="*/ 195227 w 451555"/>
                <a:gd name="connsiteY24" fmla="*/ 282 h 246944"/>
                <a:gd name="connsiteX25" fmla="*/ 194804 w 451555"/>
                <a:gd name="connsiteY25" fmla="*/ 423 h 246944"/>
                <a:gd name="connsiteX26" fmla="*/ 192969 w 451555"/>
                <a:gd name="connsiteY26" fmla="*/ 917 h 246944"/>
                <a:gd name="connsiteX27" fmla="*/ 192828 w 451555"/>
                <a:gd name="connsiteY27" fmla="*/ 988 h 246944"/>
                <a:gd name="connsiteX28" fmla="*/ 190359 w 451555"/>
                <a:gd name="connsiteY28" fmla="*/ 2117 h 246944"/>
                <a:gd name="connsiteX29" fmla="*/ 0 w 451555"/>
                <a:gd name="connsiteY29" fmla="*/ 112748 h 246944"/>
                <a:gd name="connsiteX30" fmla="*/ 2469 w 451555"/>
                <a:gd name="connsiteY30" fmla="*/ 111619 h 246944"/>
                <a:gd name="connsiteX31" fmla="*/ 4445 w 451555"/>
                <a:gd name="connsiteY31" fmla="*/ 111054 h 246944"/>
                <a:gd name="connsiteX32" fmla="*/ 4868 w 451555"/>
                <a:gd name="connsiteY32" fmla="*/ 110913 h 246944"/>
                <a:gd name="connsiteX33" fmla="*/ 7267 w 451555"/>
                <a:gd name="connsiteY33" fmla="*/ 110631 h 246944"/>
                <a:gd name="connsiteX34" fmla="*/ 7761 w 451555"/>
                <a:gd name="connsiteY34" fmla="*/ 110631 h 246944"/>
                <a:gd name="connsiteX35" fmla="*/ 10230 w 451555"/>
                <a:gd name="connsiteY35" fmla="*/ 110702 h 246944"/>
                <a:gd name="connsiteX36" fmla="*/ 10513 w 451555"/>
                <a:gd name="connsiteY36" fmla="*/ 110702 h 246944"/>
                <a:gd name="connsiteX37" fmla="*/ 13194 w 451555"/>
                <a:gd name="connsiteY37" fmla="*/ 111125 h 246944"/>
                <a:gd name="connsiteX38" fmla="*/ 13476 w 451555"/>
                <a:gd name="connsiteY38" fmla="*/ 111196 h 246944"/>
                <a:gd name="connsiteX39" fmla="*/ 16298 w 451555"/>
                <a:gd name="connsiteY39" fmla="*/ 111972 h 246944"/>
                <a:gd name="connsiteX40" fmla="*/ 16510 w 451555"/>
                <a:gd name="connsiteY40" fmla="*/ 112042 h 246944"/>
                <a:gd name="connsiteX41" fmla="*/ 19614 w 451555"/>
                <a:gd name="connsiteY41" fmla="*/ 113242 h 246944"/>
                <a:gd name="connsiteX42" fmla="*/ 19826 w 451555"/>
                <a:gd name="connsiteY42" fmla="*/ 113312 h 246944"/>
                <a:gd name="connsiteX43" fmla="*/ 23001 w 451555"/>
                <a:gd name="connsiteY43" fmla="*/ 115006 h 246944"/>
                <a:gd name="connsiteX44" fmla="*/ 263031 w 451555"/>
                <a:gd name="connsiteY44" fmla="*/ 253577 h 246944"/>
                <a:gd name="connsiteX45" fmla="*/ 453390 w 451555"/>
                <a:gd name="connsiteY45" fmla="*/ 142946 h 246944"/>
                <a:gd name="connsiteX46" fmla="*/ 213360 w 451555"/>
                <a:gd name="connsiteY46" fmla="*/ 4374 h 246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51555" h="246944">
                  <a:moveTo>
                    <a:pt x="213360" y="4374"/>
                  </a:moveTo>
                  <a:cubicBezTo>
                    <a:pt x="213007" y="4163"/>
                    <a:pt x="212654" y="3951"/>
                    <a:pt x="212301" y="3810"/>
                  </a:cubicBezTo>
                  <a:cubicBezTo>
                    <a:pt x="211878" y="3598"/>
                    <a:pt x="211384" y="3316"/>
                    <a:pt x="210961" y="3104"/>
                  </a:cubicBezTo>
                  <a:cubicBezTo>
                    <a:pt x="210679" y="2963"/>
                    <a:pt x="210396" y="2822"/>
                    <a:pt x="210114" y="2681"/>
                  </a:cubicBezTo>
                  <a:cubicBezTo>
                    <a:pt x="210044" y="2681"/>
                    <a:pt x="209973" y="2611"/>
                    <a:pt x="209903" y="2611"/>
                  </a:cubicBezTo>
                  <a:cubicBezTo>
                    <a:pt x="209832" y="2540"/>
                    <a:pt x="209762" y="2540"/>
                    <a:pt x="209620" y="2469"/>
                  </a:cubicBezTo>
                  <a:cubicBezTo>
                    <a:pt x="209197" y="2258"/>
                    <a:pt x="208774" y="2117"/>
                    <a:pt x="208350" y="1905"/>
                  </a:cubicBezTo>
                  <a:cubicBezTo>
                    <a:pt x="207927" y="1764"/>
                    <a:pt x="207504" y="1552"/>
                    <a:pt x="207010" y="1411"/>
                  </a:cubicBezTo>
                  <a:cubicBezTo>
                    <a:pt x="206939" y="1411"/>
                    <a:pt x="206869" y="1341"/>
                    <a:pt x="206798" y="1341"/>
                  </a:cubicBezTo>
                  <a:cubicBezTo>
                    <a:pt x="206728" y="1341"/>
                    <a:pt x="206657" y="1270"/>
                    <a:pt x="206586" y="1270"/>
                  </a:cubicBezTo>
                  <a:cubicBezTo>
                    <a:pt x="206304" y="1199"/>
                    <a:pt x="206022" y="1058"/>
                    <a:pt x="205740" y="988"/>
                  </a:cubicBezTo>
                  <a:cubicBezTo>
                    <a:pt x="205316" y="847"/>
                    <a:pt x="204823" y="706"/>
                    <a:pt x="204399" y="635"/>
                  </a:cubicBezTo>
                  <a:cubicBezTo>
                    <a:pt x="204188" y="564"/>
                    <a:pt x="203976" y="564"/>
                    <a:pt x="203764" y="494"/>
                  </a:cubicBezTo>
                  <a:cubicBezTo>
                    <a:pt x="203694" y="494"/>
                    <a:pt x="203553" y="423"/>
                    <a:pt x="203482" y="423"/>
                  </a:cubicBezTo>
                  <a:cubicBezTo>
                    <a:pt x="203341" y="423"/>
                    <a:pt x="203200" y="353"/>
                    <a:pt x="203059" y="353"/>
                  </a:cubicBezTo>
                  <a:cubicBezTo>
                    <a:pt x="202565" y="282"/>
                    <a:pt x="202141" y="212"/>
                    <a:pt x="201647" y="141"/>
                  </a:cubicBezTo>
                  <a:cubicBezTo>
                    <a:pt x="201365" y="71"/>
                    <a:pt x="201083" y="71"/>
                    <a:pt x="200801" y="71"/>
                  </a:cubicBezTo>
                  <a:cubicBezTo>
                    <a:pt x="200730" y="71"/>
                    <a:pt x="200589" y="71"/>
                    <a:pt x="200519" y="71"/>
                  </a:cubicBezTo>
                  <a:cubicBezTo>
                    <a:pt x="200448" y="71"/>
                    <a:pt x="200307" y="71"/>
                    <a:pt x="200237" y="71"/>
                  </a:cubicBezTo>
                  <a:cubicBezTo>
                    <a:pt x="199743" y="0"/>
                    <a:pt x="199249" y="0"/>
                    <a:pt x="198684" y="0"/>
                  </a:cubicBezTo>
                  <a:cubicBezTo>
                    <a:pt x="198473" y="0"/>
                    <a:pt x="198261" y="0"/>
                    <a:pt x="198049" y="0"/>
                  </a:cubicBezTo>
                  <a:cubicBezTo>
                    <a:pt x="197908" y="0"/>
                    <a:pt x="197696" y="0"/>
                    <a:pt x="197556" y="0"/>
                  </a:cubicBezTo>
                  <a:cubicBezTo>
                    <a:pt x="197414" y="0"/>
                    <a:pt x="197202" y="0"/>
                    <a:pt x="197062" y="0"/>
                  </a:cubicBezTo>
                  <a:cubicBezTo>
                    <a:pt x="196426" y="71"/>
                    <a:pt x="195792" y="141"/>
                    <a:pt x="195227" y="282"/>
                  </a:cubicBezTo>
                  <a:cubicBezTo>
                    <a:pt x="195227" y="282"/>
                    <a:pt x="195227" y="282"/>
                    <a:pt x="195227" y="282"/>
                  </a:cubicBezTo>
                  <a:cubicBezTo>
                    <a:pt x="195086" y="282"/>
                    <a:pt x="194945" y="353"/>
                    <a:pt x="194804" y="423"/>
                  </a:cubicBezTo>
                  <a:cubicBezTo>
                    <a:pt x="194169" y="564"/>
                    <a:pt x="193604" y="706"/>
                    <a:pt x="192969" y="917"/>
                  </a:cubicBezTo>
                  <a:cubicBezTo>
                    <a:pt x="192899" y="917"/>
                    <a:pt x="192899" y="988"/>
                    <a:pt x="192828" y="988"/>
                  </a:cubicBezTo>
                  <a:cubicBezTo>
                    <a:pt x="191981" y="1270"/>
                    <a:pt x="191135" y="1693"/>
                    <a:pt x="190359" y="2117"/>
                  </a:cubicBezTo>
                  <a:lnTo>
                    <a:pt x="0" y="112748"/>
                  </a:lnTo>
                  <a:cubicBezTo>
                    <a:pt x="776" y="112324"/>
                    <a:pt x="1623" y="111901"/>
                    <a:pt x="2469" y="111619"/>
                  </a:cubicBezTo>
                  <a:cubicBezTo>
                    <a:pt x="3104" y="111407"/>
                    <a:pt x="3739" y="111196"/>
                    <a:pt x="4445" y="111054"/>
                  </a:cubicBezTo>
                  <a:cubicBezTo>
                    <a:pt x="4586" y="111054"/>
                    <a:pt x="4727" y="110984"/>
                    <a:pt x="4868" y="110913"/>
                  </a:cubicBezTo>
                  <a:cubicBezTo>
                    <a:pt x="5644" y="110772"/>
                    <a:pt x="6491" y="110631"/>
                    <a:pt x="7267" y="110631"/>
                  </a:cubicBezTo>
                  <a:cubicBezTo>
                    <a:pt x="7408" y="110631"/>
                    <a:pt x="7620" y="110631"/>
                    <a:pt x="7761" y="110631"/>
                  </a:cubicBezTo>
                  <a:cubicBezTo>
                    <a:pt x="8537" y="110631"/>
                    <a:pt x="9384" y="110631"/>
                    <a:pt x="10230" y="110702"/>
                  </a:cubicBezTo>
                  <a:cubicBezTo>
                    <a:pt x="10301" y="110702"/>
                    <a:pt x="10442" y="110702"/>
                    <a:pt x="10513" y="110702"/>
                  </a:cubicBezTo>
                  <a:cubicBezTo>
                    <a:pt x="11359" y="110772"/>
                    <a:pt x="12277" y="110913"/>
                    <a:pt x="13194" y="111125"/>
                  </a:cubicBezTo>
                  <a:cubicBezTo>
                    <a:pt x="13264" y="111125"/>
                    <a:pt x="13405" y="111196"/>
                    <a:pt x="13476" y="111196"/>
                  </a:cubicBezTo>
                  <a:cubicBezTo>
                    <a:pt x="14393" y="111407"/>
                    <a:pt x="15381" y="111689"/>
                    <a:pt x="16298" y="111972"/>
                  </a:cubicBezTo>
                  <a:cubicBezTo>
                    <a:pt x="16369" y="111972"/>
                    <a:pt x="16439" y="112042"/>
                    <a:pt x="16510" y="112042"/>
                  </a:cubicBezTo>
                  <a:cubicBezTo>
                    <a:pt x="17498" y="112395"/>
                    <a:pt x="18556" y="112818"/>
                    <a:pt x="19614" y="113242"/>
                  </a:cubicBezTo>
                  <a:cubicBezTo>
                    <a:pt x="19685" y="113242"/>
                    <a:pt x="19755" y="113312"/>
                    <a:pt x="19826" y="113312"/>
                  </a:cubicBezTo>
                  <a:cubicBezTo>
                    <a:pt x="20884" y="113806"/>
                    <a:pt x="21943" y="114371"/>
                    <a:pt x="23001" y="115006"/>
                  </a:cubicBezTo>
                  <a:lnTo>
                    <a:pt x="263031" y="253577"/>
                  </a:lnTo>
                  <a:lnTo>
                    <a:pt x="453390" y="142946"/>
                  </a:lnTo>
                  <a:lnTo>
                    <a:pt x="213360" y="4374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D56FA2CE-C12E-4AC1-856B-6A5A5B65D132}"/>
                </a:ext>
              </a:extLst>
            </p:cNvPr>
            <p:cNvSpPr/>
            <p:nvPr/>
          </p:nvSpPr>
          <p:spPr>
            <a:xfrm>
              <a:off x="9192824" y="1471154"/>
              <a:ext cx="204611" cy="119944"/>
            </a:xfrm>
            <a:custGeom>
              <a:avLst/>
              <a:gdLst>
                <a:gd name="connsiteX0" fmla="*/ 207010 w 204611"/>
                <a:gd name="connsiteY0" fmla="*/ 14887 h 119944"/>
                <a:gd name="connsiteX1" fmla="*/ 29281 w 204611"/>
                <a:gd name="connsiteY1" fmla="*/ 115993 h 119944"/>
                <a:gd name="connsiteX2" fmla="*/ 15593 w 204611"/>
                <a:gd name="connsiteY2" fmla="*/ 124248 h 119944"/>
                <a:gd name="connsiteX3" fmla="*/ 15452 w 204611"/>
                <a:gd name="connsiteY3" fmla="*/ 124037 h 119944"/>
                <a:gd name="connsiteX4" fmla="*/ 15381 w 204611"/>
                <a:gd name="connsiteY4" fmla="*/ 123966 h 119944"/>
                <a:gd name="connsiteX5" fmla="*/ 12630 w 204611"/>
                <a:gd name="connsiteY5" fmla="*/ 120862 h 119944"/>
                <a:gd name="connsiteX6" fmla="*/ 12418 w 204611"/>
                <a:gd name="connsiteY6" fmla="*/ 120650 h 119944"/>
                <a:gd name="connsiteX7" fmla="*/ 9737 w 204611"/>
                <a:gd name="connsiteY7" fmla="*/ 117969 h 119944"/>
                <a:gd name="connsiteX8" fmla="*/ 9455 w 204611"/>
                <a:gd name="connsiteY8" fmla="*/ 117687 h 119944"/>
                <a:gd name="connsiteX9" fmla="*/ 6703 w 204611"/>
                <a:gd name="connsiteY9" fmla="*/ 115288 h 119944"/>
                <a:gd name="connsiteX10" fmla="*/ 6421 w 204611"/>
                <a:gd name="connsiteY10" fmla="*/ 115006 h 119944"/>
                <a:gd name="connsiteX11" fmla="*/ 3457 w 204611"/>
                <a:gd name="connsiteY11" fmla="*/ 112818 h 119944"/>
                <a:gd name="connsiteX12" fmla="*/ 3246 w 204611"/>
                <a:gd name="connsiteY12" fmla="*/ 112677 h 119944"/>
                <a:gd name="connsiteX13" fmla="*/ 0 w 204611"/>
                <a:gd name="connsiteY13" fmla="*/ 110631 h 119944"/>
                <a:gd name="connsiteX14" fmla="*/ 190429 w 204611"/>
                <a:gd name="connsiteY14" fmla="*/ 0 h 119944"/>
                <a:gd name="connsiteX15" fmla="*/ 190712 w 204611"/>
                <a:gd name="connsiteY15" fmla="*/ 212 h 119944"/>
                <a:gd name="connsiteX16" fmla="*/ 192123 w 204611"/>
                <a:gd name="connsiteY16" fmla="*/ 988 h 119944"/>
                <a:gd name="connsiteX17" fmla="*/ 193464 w 204611"/>
                <a:gd name="connsiteY17" fmla="*/ 1905 h 119944"/>
                <a:gd name="connsiteX18" fmla="*/ 193675 w 204611"/>
                <a:gd name="connsiteY18" fmla="*/ 2046 h 119944"/>
                <a:gd name="connsiteX19" fmla="*/ 193887 w 204611"/>
                <a:gd name="connsiteY19" fmla="*/ 2187 h 119944"/>
                <a:gd name="connsiteX20" fmla="*/ 194874 w 204611"/>
                <a:gd name="connsiteY20" fmla="*/ 2893 h 119944"/>
                <a:gd name="connsiteX21" fmla="*/ 196286 w 204611"/>
                <a:gd name="connsiteY21" fmla="*/ 3951 h 119944"/>
                <a:gd name="connsiteX22" fmla="*/ 196780 w 204611"/>
                <a:gd name="connsiteY22" fmla="*/ 4304 h 119944"/>
                <a:gd name="connsiteX23" fmla="*/ 197062 w 204611"/>
                <a:gd name="connsiteY23" fmla="*/ 4586 h 119944"/>
                <a:gd name="connsiteX24" fmla="*/ 197697 w 204611"/>
                <a:gd name="connsiteY24" fmla="*/ 5080 h 119944"/>
                <a:gd name="connsiteX25" fmla="*/ 199179 w 204611"/>
                <a:gd name="connsiteY25" fmla="*/ 6350 h 119944"/>
                <a:gd name="connsiteX26" fmla="*/ 199813 w 204611"/>
                <a:gd name="connsiteY26" fmla="*/ 6985 h 119944"/>
                <a:gd name="connsiteX27" fmla="*/ 200166 w 204611"/>
                <a:gd name="connsiteY27" fmla="*/ 7267 h 119944"/>
                <a:gd name="connsiteX28" fmla="*/ 200519 w 204611"/>
                <a:gd name="connsiteY28" fmla="*/ 7620 h 119944"/>
                <a:gd name="connsiteX29" fmla="*/ 201930 w 204611"/>
                <a:gd name="connsiteY29" fmla="*/ 8961 h 119944"/>
                <a:gd name="connsiteX30" fmla="*/ 202847 w 204611"/>
                <a:gd name="connsiteY30" fmla="*/ 9878 h 119944"/>
                <a:gd name="connsiteX31" fmla="*/ 203059 w 204611"/>
                <a:gd name="connsiteY31" fmla="*/ 10090 h 119944"/>
                <a:gd name="connsiteX32" fmla="*/ 203271 w 204611"/>
                <a:gd name="connsiteY32" fmla="*/ 10301 h 119944"/>
                <a:gd name="connsiteX33" fmla="*/ 204540 w 204611"/>
                <a:gd name="connsiteY33" fmla="*/ 11712 h 119944"/>
                <a:gd name="connsiteX34" fmla="*/ 205811 w 204611"/>
                <a:gd name="connsiteY34" fmla="*/ 13194 h 119944"/>
                <a:gd name="connsiteX35" fmla="*/ 205881 w 204611"/>
                <a:gd name="connsiteY35" fmla="*/ 13194 h 119944"/>
                <a:gd name="connsiteX36" fmla="*/ 205881 w 204611"/>
                <a:gd name="connsiteY36" fmla="*/ 13264 h 119944"/>
                <a:gd name="connsiteX37" fmla="*/ 207010 w 204611"/>
                <a:gd name="connsiteY37" fmla="*/ 14887 h 119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4611" h="119944">
                  <a:moveTo>
                    <a:pt x="207010" y="14887"/>
                  </a:moveTo>
                  <a:lnTo>
                    <a:pt x="29281" y="115993"/>
                  </a:lnTo>
                  <a:cubicBezTo>
                    <a:pt x="29281" y="115993"/>
                    <a:pt x="23566" y="118392"/>
                    <a:pt x="15593" y="124248"/>
                  </a:cubicBezTo>
                  <a:cubicBezTo>
                    <a:pt x="15522" y="124178"/>
                    <a:pt x="15522" y="124107"/>
                    <a:pt x="15452" y="124037"/>
                  </a:cubicBezTo>
                  <a:cubicBezTo>
                    <a:pt x="15452" y="124037"/>
                    <a:pt x="15381" y="124037"/>
                    <a:pt x="15381" y="123966"/>
                  </a:cubicBezTo>
                  <a:cubicBezTo>
                    <a:pt x="14464" y="122908"/>
                    <a:pt x="13547" y="121849"/>
                    <a:pt x="12630" y="120862"/>
                  </a:cubicBezTo>
                  <a:cubicBezTo>
                    <a:pt x="12559" y="120791"/>
                    <a:pt x="12488" y="120721"/>
                    <a:pt x="12418" y="120650"/>
                  </a:cubicBezTo>
                  <a:cubicBezTo>
                    <a:pt x="11501" y="119733"/>
                    <a:pt x="10654" y="118816"/>
                    <a:pt x="9737" y="117969"/>
                  </a:cubicBezTo>
                  <a:cubicBezTo>
                    <a:pt x="9596" y="117828"/>
                    <a:pt x="9525" y="117757"/>
                    <a:pt x="9455" y="117687"/>
                  </a:cubicBezTo>
                  <a:cubicBezTo>
                    <a:pt x="8537" y="116840"/>
                    <a:pt x="7620" y="116064"/>
                    <a:pt x="6703" y="115288"/>
                  </a:cubicBezTo>
                  <a:cubicBezTo>
                    <a:pt x="6632" y="115217"/>
                    <a:pt x="6491" y="115076"/>
                    <a:pt x="6421" y="115006"/>
                  </a:cubicBezTo>
                  <a:cubicBezTo>
                    <a:pt x="5433" y="114229"/>
                    <a:pt x="4516" y="113524"/>
                    <a:pt x="3457" y="112818"/>
                  </a:cubicBezTo>
                  <a:cubicBezTo>
                    <a:pt x="3387" y="112748"/>
                    <a:pt x="3316" y="112677"/>
                    <a:pt x="3246" y="112677"/>
                  </a:cubicBezTo>
                  <a:cubicBezTo>
                    <a:pt x="2187" y="111972"/>
                    <a:pt x="1129" y="111266"/>
                    <a:pt x="0" y="110631"/>
                  </a:cubicBezTo>
                  <a:lnTo>
                    <a:pt x="190429" y="0"/>
                  </a:lnTo>
                  <a:cubicBezTo>
                    <a:pt x="190571" y="71"/>
                    <a:pt x="190641" y="141"/>
                    <a:pt x="190712" y="212"/>
                  </a:cubicBezTo>
                  <a:cubicBezTo>
                    <a:pt x="191206" y="494"/>
                    <a:pt x="191629" y="776"/>
                    <a:pt x="192123" y="988"/>
                  </a:cubicBezTo>
                  <a:cubicBezTo>
                    <a:pt x="192617" y="1270"/>
                    <a:pt x="193040" y="1623"/>
                    <a:pt x="193464" y="1905"/>
                  </a:cubicBezTo>
                  <a:cubicBezTo>
                    <a:pt x="193534" y="1976"/>
                    <a:pt x="193604" y="1976"/>
                    <a:pt x="193675" y="2046"/>
                  </a:cubicBezTo>
                  <a:cubicBezTo>
                    <a:pt x="193746" y="2117"/>
                    <a:pt x="193816" y="2187"/>
                    <a:pt x="193887" y="2187"/>
                  </a:cubicBezTo>
                  <a:cubicBezTo>
                    <a:pt x="194240" y="2399"/>
                    <a:pt x="194592" y="2681"/>
                    <a:pt x="194874" y="2893"/>
                  </a:cubicBezTo>
                  <a:cubicBezTo>
                    <a:pt x="195368" y="3246"/>
                    <a:pt x="195862" y="3598"/>
                    <a:pt x="196286" y="3951"/>
                  </a:cubicBezTo>
                  <a:cubicBezTo>
                    <a:pt x="196427" y="4092"/>
                    <a:pt x="196638" y="4233"/>
                    <a:pt x="196780" y="4304"/>
                  </a:cubicBezTo>
                  <a:cubicBezTo>
                    <a:pt x="196850" y="4375"/>
                    <a:pt x="196991" y="4516"/>
                    <a:pt x="197062" y="4586"/>
                  </a:cubicBezTo>
                  <a:cubicBezTo>
                    <a:pt x="197273" y="4727"/>
                    <a:pt x="197485" y="4939"/>
                    <a:pt x="197697" y="5080"/>
                  </a:cubicBezTo>
                  <a:cubicBezTo>
                    <a:pt x="198191" y="5503"/>
                    <a:pt x="198685" y="5927"/>
                    <a:pt x="199179" y="6350"/>
                  </a:cubicBezTo>
                  <a:cubicBezTo>
                    <a:pt x="199390" y="6562"/>
                    <a:pt x="199602" y="6773"/>
                    <a:pt x="199813" y="6985"/>
                  </a:cubicBezTo>
                  <a:cubicBezTo>
                    <a:pt x="199955" y="7126"/>
                    <a:pt x="200025" y="7197"/>
                    <a:pt x="200166" y="7267"/>
                  </a:cubicBezTo>
                  <a:cubicBezTo>
                    <a:pt x="200307" y="7408"/>
                    <a:pt x="200449" y="7479"/>
                    <a:pt x="200519" y="7620"/>
                  </a:cubicBezTo>
                  <a:cubicBezTo>
                    <a:pt x="201013" y="8043"/>
                    <a:pt x="201436" y="8537"/>
                    <a:pt x="201930" y="8961"/>
                  </a:cubicBezTo>
                  <a:cubicBezTo>
                    <a:pt x="202212" y="9243"/>
                    <a:pt x="202495" y="9596"/>
                    <a:pt x="202847" y="9878"/>
                  </a:cubicBezTo>
                  <a:cubicBezTo>
                    <a:pt x="202918" y="9948"/>
                    <a:pt x="202988" y="10019"/>
                    <a:pt x="203059" y="10090"/>
                  </a:cubicBezTo>
                  <a:cubicBezTo>
                    <a:pt x="203130" y="10160"/>
                    <a:pt x="203200" y="10231"/>
                    <a:pt x="203271" y="10301"/>
                  </a:cubicBezTo>
                  <a:cubicBezTo>
                    <a:pt x="203694" y="10795"/>
                    <a:pt x="204117" y="11218"/>
                    <a:pt x="204540" y="11712"/>
                  </a:cubicBezTo>
                  <a:cubicBezTo>
                    <a:pt x="204964" y="12206"/>
                    <a:pt x="205317" y="12700"/>
                    <a:pt x="205811" y="13194"/>
                  </a:cubicBezTo>
                  <a:cubicBezTo>
                    <a:pt x="205811" y="13194"/>
                    <a:pt x="205811" y="13194"/>
                    <a:pt x="205881" y="13194"/>
                  </a:cubicBezTo>
                  <a:cubicBezTo>
                    <a:pt x="205881" y="13264"/>
                    <a:pt x="205881" y="13264"/>
                    <a:pt x="205881" y="13264"/>
                  </a:cubicBezTo>
                  <a:cubicBezTo>
                    <a:pt x="206234" y="13899"/>
                    <a:pt x="206657" y="14393"/>
                    <a:pt x="207010" y="14887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D496055A-556E-4A2E-BC36-51B846C94FC7}"/>
                </a:ext>
              </a:extLst>
            </p:cNvPr>
            <p:cNvSpPr/>
            <p:nvPr/>
          </p:nvSpPr>
          <p:spPr>
            <a:xfrm>
              <a:off x="9207994" y="1485688"/>
              <a:ext cx="204611" cy="500944"/>
            </a:xfrm>
            <a:custGeom>
              <a:avLst/>
              <a:gdLst>
                <a:gd name="connsiteX0" fmla="*/ 207504 w 204611"/>
                <a:gd name="connsiteY0" fmla="*/ 41275 h 500944"/>
                <a:gd name="connsiteX1" fmla="*/ 207504 w 204611"/>
                <a:gd name="connsiteY1" fmla="*/ 46990 h 500944"/>
                <a:gd name="connsiteX2" fmla="*/ 207363 w 204611"/>
                <a:gd name="connsiteY2" fmla="*/ 85372 h 500944"/>
                <a:gd name="connsiteX3" fmla="*/ 206728 w 204611"/>
                <a:gd name="connsiteY3" fmla="*/ 299438 h 500944"/>
                <a:gd name="connsiteX4" fmla="*/ 206586 w 204611"/>
                <a:gd name="connsiteY4" fmla="*/ 343394 h 500944"/>
                <a:gd name="connsiteX5" fmla="*/ 206516 w 204611"/>
                <a:gd name="connsiteY5" fmla="*/ 360892 h 500944"/>
                <a:gd name="connsiteX6" fmla="*/ 206446 w 204611"/>
                <a:gd name="connsiteY6" fmla="*/ 375990 h 500944"/>
                <a:gd name="connsiteX7" fmla="*/ 206446 w 204611"/>
                <a:gd name="connsiteY7" fmla="*/ 376132 h 500944"/>
                <a:gd name="connsiteX8" fmla="*/ 206375 w 204611"/>
                <a:gd name="connsiteY8" fmla="*/ 377684 h 500944"/>
                <a:gd name="connsiteX9" fmla="*/ 206304 w 204611"/>
                <a:gd name="connsiteY9" fmla="*/ 379166 h 500944"/>
                <a:gd name="connsiteX10" fmla="*/ 206234 w 204611"/>
                <a:gd name="connsiteY10" fmla="*/ 379518 h 500944"/>
                <a:gd name="connsiteX11" fmla="*/ 206163 w 204611"/>
                <a:gd name="connsiteY11" fmla="*/ 379800 h 500944"/>
                <a:gd name="connsiteX12" fmla="*/ 206093 w 204611"/>
                <a:gd name="connsiteY12" fmla="*/ 380718 h 500944"/>
                <a:gd name="connsiteX13" fmla="*/ 205881 w 204611"/>
                <a:gd name="connsiteY13" fmla="*/ 382270 h 500944"/>
                <a:gd name="connsiteX14" fmla="*/ 205740 w 204611"/>
                <a:gd name="connsiteY14" fmla="*/ 382834 h 500944"/>
                <a:gd name="connsiteX15" fmla="*/ 205669 w 204611"/>
                <a:gd name="connsiteY15" fmla="*/ 383187 h 500944"/>
                <a:gd name="connsiteX16" fmla="*/ 205528 w 204611"/>
                <a:gd name="connsiteY16" fmla="*/ 383822 h 500944"/>
                <a:gd name="connsiteX17" fmla="*/ 205034 w 204611"/>
                <a:gd name="connsiteY17" fmla="*/ 385445 h 500944"/>
                <a:gd name="connsiteX18" fmla="*/ 204893 w 204611"/>
                <a:gd name="connsiteY18" fmla="*/ 385868 h 500944"/>
                <a:gd name="connsiteX19" fmla="*/ 204752 w 204611"/>
                <a:gd name="connsiteY19" fmla="*/ 386362 h 500944"/>
                <a:gd name="connsiteX20" fmla="*/ 204470 w 204611"/>
                <a:gd name="connsiteY20" fmla="*/ 387138 h 500944"/>
                <a:gd name="connsiteX21" fmla="*/ 203835 w 204611"/>
                <a:gd name="connsiteY21" fmla="*/ 388691 h 500944"/>
                <a:gd name="connsiteX22" fmla="*/ 203764 w 204611"/>
                <a:gd name="connsiteY22" fmla="*/ 388902 h 500944"/>
                <a:gd name="connsiteX23" fmla="*/ 203694 w 204611"/>
                <a:gd name="connsiteY23" fmla="*/ 388973 h 500944"/>
                <a:gd name="connsiteX24" fmla="*/ 202424 w 204611"/>
                <a:gd name="connsiteY24" fmla="*/ 391160 h 500944"/>
                <a:gd name="connsiteX25" fmla="*/ 202353 w 204611"/>
                <a:gd name="connsiteY25" fmla="*/ 391230 h 500944"/>
                <a:gd name="connsiteX26" fmla="*/ 200095 w 204611"/>
                <a:gd name="connsiteY26" fmla="*/ 393982 h 500944"/>
                <a:gd name="connsiteX27" fmla="*/ 199531 w 204611"/>
                <a:gd name="connsiteY27" fmla="*/ 394547 h 500944"/>
                <a:gd name="connsiteX28" fmla="*/ 196780 w 204611"/>
                <a:gd name="connsiteY28" fmla="*/ 396663 h 500944"/>
                <a:gd name="connsiteX29" fmla="*/ 70203 w 204611"/>
                <a:gd name="connsiteY29" fmla="*/ 470182 h 500944"/>
                <a:gd name="connsiteX30" fmla="*/ 70132 w 204611"/>
                <a:gd name="connsiteY30" fmla="*/ 470253 h 500944"/>
                <a:gd name="connsiteX31" fmla="*/ 10654 w 204611"/>
                <a:gd name="connsiteY31" fmla="*/ 504754 h 500944"/>
                <a:gd name="connsiteX32" fmla="*/ 6350 w 204611"/>
                <a:gd name="connsiteY32" fmla="*/ 507294 h 500944"/>
                <a:gd name="connsiteX33" fmla="*/ 9031 w 204611"/>
                <a:gd name="connsiteY33" fmla="*/ 505178 h 500944"/>
                <a:gd name="connsiteX34" fmla="*/ 9666 w 204611"/>
                <a:gd name="connsiteY34" fmla="*/ 504613 h 500944"/>
                <a:gd name="connsiteX35" fmla="*/ 9878 w 204611"/>
                <a:gd name="connsiteY35" fmla="*/ 504331 h 500944"/>
                <a:gd name="connsiteX36" fmla="*/ 11853 w 204611"/>
                <a:gd name="connsiteY36" fmla="*/ 501791 h 500944"/>
                <a:gd name="connsiteX37" fmla="*/ 12135 w 204611"/>
                <a:gd name="connsiteY37" fmla="*/ 501227 h 500944"/>
                <a:gd name="connsiteX38" fmla="*/ 13123 w 204611"/>
                <a:gd name="connsiteY38" fmla="*/ 499463 h 500944"/>
                <a:gd name="connsiteX39" fmla="*/ 13264 w 204611"/>
                <a:gd name="connsiteY39" fmla="*/ 499251 h 500944"/>
                <a:gd name="connsiteX40" fmla="*/ 14182 w 204611"/>
                <a:gd name="connsiteY40" fmla="*/ 496923 h 500944"/>
                <a:gd name="connsiteX41" fmla="*/ 14323 w 204611"/>
                <a:gd name="connsiteY41" fmla="*/ 496429 h 500944"/>
                <a:gd name="connsiteX42" fmla="*/ 15028 w 204611"/>
                <a:gd name="connsiteY42" fmla="*/ 493748 h 500944"/>
                <a:gd name="connsiteX43" fmla="*/ 15099 w 204611"/>
                <a:gd name="connsiteY43" fmla="*/ 493395 h 500944"/>
                <a:gd name="connsiteX44" fmla="*/ 15593 w 204611"/>
                <a:gd name="connsiteY44" fmla="*/ 490361 h 500944"/>
                <a:gd name="connsiteX45" fmla="*/ 15593 w 204611"/>
                <a:gd name="connsiteY45" fmla="*/ 490079 h 500944"/>
                <a:gd name="connsiteX46" fmla="*/ 15804 w 204611"/>
                <a:gd name="connsiteY46" fmla="*/ 486551 h 500944"/>
                <a:gd name="connsiteX47" fmla="*/ 16722 w 204611"/>
                <a:gd name="connsiteY47" fmla="*/ 151765 h 500944"/>
                <a:gd name="connsiteX48" fmla="*/ 16580 w 204611"/>
                <a:gd name="connsiteY48" fmla="*/ 148026 h 500944"/>
                <a:gd name="connsiteX49" fmla="*/ 16580 w 204611"/>
                <a:gd name="connsiteY49" fmla="*/ 147743 h 500944"/>
                <a:gd name="connsiteX50" fmla="*/ 16086 w 204611"/>
                <a:gd name="connsiteY50" fmla="*/ 143933 h 500944"/>
                <a:gd name="connsiteX51" fmla="*/ 16086 w 204611"/>
                <a:gd name="connsiteY51" fmla="*/ 143863 h 500944"/>
                <a:gd name="connsiteX52" fmla="*/ 15310 w 204611"/>
                <a:gd name="connsiteY52" fmla="*/ 140053 h 500944"/>
                <a:gd name="connsiteX53" fmla="*/ 15240 w 204611"/>
                <a:gd name="connsiteY53" fmla="*/ 139700 h 500944"/>
                <a:gd name="connsiteX54" fmla="*/ 14252 w 204611"/>
                <a:gd name="connsiteY54" fmla="*/ 135960 h 500944"/>
                <a:gd name="connsiteX55" fmla="*/ 14182 w 204611"/>
                <a:gd name="connsiteY55" fmla="*/ 135749 h 500944"/>
                <a:gd name="connsiteX56" fmla="*/ 12841 w 204611"/>
                <a:gd name="connsiteY56" fmla="*/ 131868 h 500944"/>
                <a:gd name="connsiteX57" fmla="*/ 12771 w 204611"/>
                <a:gd name="connsiteY57" fmla="*/ 131586 h 500944"/>
                <a:gd name="connsiteX58" fmla="*/ 11289 w 204611"/>
                <a:gd name="connsiteY58" fmla="*/ 127847 h 500944"/>
                <a:gd name="connsiteX59" fmla="*/ 11218 w 204611"/>
                <a:gd name="connsiteY59" fmla="*/ 127635 h 500944"/>
                <a:gd name="connsiteX60" fmla="*/ 9454 w 204611"/>
                <a:gd name="connsiteY60" fmla="*/ 123896 h 500944"/>
                <a:gd name="connsiteX61" fmla="*/ 9313 w 204611"/>
                <a:gd name="connsiteY61" fmla="*/ 123543 h 500944"/>
                <a:gd name="connsiteX62" fmla="*/ 7620 w 204611"/>
                <a:gd name="connsiteY62" fmla="*/ 120509 h 500944"/>
                <a:gd name="connsiteX63" fmla="*/ 7126 w 204611"/>
                <a:gd name="connsiteY63" fmla="*/ 119662 h 500944"/>
                <a:gd name="connsiteX64" fmla="*/ 6914 w 204611"/>
                <a:gd name="connsiteY64" fmla="*/ 119309 h 500944"/>
                <a:gd name="connsiteX65" fmla="*/ 6068 w 204611"/>
                <a:gd name="connsiteY65" fmla="*/ 117898 h 500944"/>
                <a:gd name="connsiteX66" fmla="*/ 4798 w 204611"/>
                <a:gd name="connsiteY66" fmla="*/ 115782 h 500944"/>
                <a:gd name="connsiteX67" fmla="*/ 2540 w 204611"/>
                <a:gd name="connsiteY67" fmla="*/ 112607 h 500944"/>
                <a:gd name="connsiteX68" fmla="*/ 2469 w 204611"/>
                <a:gd name="connsiteY68" fmla="*/ 112536 h 500944"/>
                <a:gd name="connsiteX69" fmla="*/ 0 w 204611"/>
                <a:gd name="connsiteY69" fmla="*/ 109361 h 500944"/>
                <a:gd name="connsiteX70" fmla="*/ 13688 w 204611"/>
                <a:gd name="connsiteY70" fmla="*/ 101106 h 500944"/>
                <a:gd name="connsiteX71" fmla="*/ 191417 w 204611"/>
                <a:gd name="connsiteY71" fmla="*/ 0 h 500944"/>
                <a:gd name="connsiteX72" fmla="*/ 192828 w 204611"/>
                <a:gd name="connsiteY72" fmla="*/ 1905 h 500944"/>
                <a:gd name="connsiteX73" fmla="*/ 192899 w 204611"/>
                <a:gd name="connsiteY73" fmla="*/ 1976 h 500944"/>
                <a:gd name="connsiteX74" fmla="*/ 192969 w 204611"/>
                <a:gd name="connsiteY74" fmla="*/ 2046 h 500944"/>
                <a:gd name="connsiteX75" fmla="*/ 194945 w 204611"/>
                <a:gd name="connsiteY75" fmla="*/ 4868 h 500944"/>
                <a:gd name="connsiteX76" fmla="*/ 195156 w 204611"/>
                <a:gd name="connsiteY76" fmla="*/ 5221 h 500944"/>
                <a:gd name="connsiteX77" fmla="*/ 196497 w 204611"/>
                <a:gd name="connsiteY77" fmla="*/ 7267 h 500944"/>
                <a:gd name="connsiteX78" fmla="*/ 197414 w 204611"/>
                <a:gd name="connsiteY78" fmla="*/ 8678 h 500944"/>
                <a:gd name="connsiteX79" fmla="*/ 197626 w 204611"/>
                <a:gd name="connsiteY79" fmla="*/ 9031 h 500944"/>
                <a:gd name="connsiteX80" fmla="*/ 198120 w 204611"/>
                <a:gd name="connsiteY80" fmla="*/ 9878 h 500944"/>
                <a:gd name="connsiteX81" fmla="*/ 198825 w 204611"/>
                <a:gd name="connsiteY81" fmla="*/ 11218 h 500944"/>
                <a:gd name="connsiteX82" fmla="*/ 199743 w 204611"/>
                <a:gd name="connsiteY82" fmla="*/ 12912 h 500944"/>
                <a:gd name="connsiteX83" fmla="*/ 199954 w 204611"/>
                <a:gd name="connsiteY83" fmla="*/ 13264 h 500944"/>
                <a:gd name="connsiteX84" fmla="*/ 200095 w 204611"/>
                <a:gd name="connsiteY84" fmla="*/ 13476 h 500944"/>
                <a:gd name="connsiteX85" fmla="*/ 200942 w 204611"/>
                <a:gd name="connsiteY85" fmla="*/ 15240 h 500944"/>
                <a:gd name="connsiteX86" fmla="*/ 201648 w 204611"/>
                <a:gd name="connsiteY86" fmla="*/ 16792 h 500944"/>
                <a:gd name="connsiteX87" fmla="*/ 201718 w 204611"/>
                <a:gd name="connsiteY87" fmla="*/ 17004 h 500944"/>
                <a:gd name="connsiteX88" fmla="*/ 201859 w 204611"/>
                <a:gd name="connsiteY88" fmla="*/ 17215 h 500944"/>
                <a:gd name="connsiteX89" fmla="*/ 202353 w 204611"/>
                <a:gd name="connsiteY89" fmla="*/ 18344 h 500944"/>
                <a:gd name="connsiteX90" fmla="*/ 202988 w 204611"/>
                <a:gd name="connsiteY90" fmla="*/ 19897 h 500944"/>
                <a:gd name="connsiteX91" fmla="*/ 203341 w 204611"/>
                <a:gd name="connsiteY91" fmla="*/ 20884 h 500944"/>
                <a:gd name="connsiteX92" fmla="*/ 203412 w 204611"/>
                <a:gd name="connsiteY92" fmla="*/ 21167 h 500944"/>
                <a:gd name="connsiteX93" fmla="*/ 203553 w 204611"/>
                <a:gd name="connsiteY93" fmla="*/ 21449 h 500944"/>
                <a:gd name="connsiteX94" fmla="*/ 204117 w 204611"/>
                <a:gd name="connsiteY94" fmla="*/ 23142 h 500944"/>
                <a:gd name="connsiteX95" fmla="*/ 204682 w 204611"/>
                <a:gd name="connsiteY95" fmla="*/ 24835 h 500944"/>
                <a:gd name="connsiteX96" fmla="*/ 204752 w 204611"/>
                <a:gd name="connsiteY96" fmla="*/ 25047 h 500944"/>
                <a:gd name="connsiteX97" fmla="*/ 204823 w 204611"/>
                <a:gd name="connsiteY97" fmla="*/ 25259 h 500944"/>
                <a:gd name="connsiteX98" fmla="*/ 205176 w 204611"/>
                <a:gd name="connsiteY98" fmla="*/ 26529 h 500944"/>
                <a:gd name="connsiteX99" fmla="*/ 205599 w 204611"/>
                <a:gd name="connsiteY99" fmla="*/ 28293 h 500944"/>
                <a:gd name="connsiteX100" fmla="*/ 205810 w 204611"/>
                <a:gd name="connsiteY100" fmla="*/ 28998 h 500944"/>
                <a:gd name="connsiteX101" fmla="*/ 205881 w 204611"/>
                <a:gd name="connsiteY101" fmla="*/ 29351 h 500944"/>
                <a:gd name="connsiteX102" fmla="*/ 206022 w 204611"/>
                <a:gd name="connsiteY102" fmla="*/ 29915 h 500944"/>
                <a:gd name="connsiteX103" fmla="*/ 206304 w 204611"/>
                <a:gd name="connsiteY103" fmla="*/ 31609 h 500944"/>
                <a:gd name="connsiteX104" fmla="*/ 206586 w 204611"/>
                <a:gd name="connsiteY104" fmla="*/ 33090 h 500944"/>
                <a:gd name="connsiteX105" fmla="*/ 206657 w 204611"/>
                <a:gd name="connsiteY105" fmla="*/ 33161 h 500944"/>
                <a:gd name="connsiteX106" fmla="*/ 206657 w 204611"/>
                <a:gd name="connsiteY106" fmla="*/ 33232 h 500944"/>
                <a:gd name="connsiteX107" fmla="*/ 206869 w 204611"/>
                <a:gd name="connsiteY107" fmla="*/ 34854 h 500944"/>
                <a:gd name="connsiteX108" fmla="*/ 207010 w 204611"/>
                <a:gd name="connsiteY108" fmla="*/ 36407 h 500944"/>
                <a:gd name="connsiteX109" fmla="*/ 207080 w 204611"/>
                <a:gd name="connsiteY109" fmla="*/ 36971 h 500944"/>
                <a:gd name="connsiteX110" fmla="*/ 207151 w 204611"/>
                <a:gd name="connsiteY110" fmla="*/ 37253 h 500944"/>
                <a:gd name="connsiteX111" fmla="*/ 207222 w 204611"/>
                <a:gd name="connsiteY111" fmla="*/ 37959 h 500944"/>
                <a:gd name="connsiteX112" fmla="*/ 207292 w 204611"/>
                <a:gd name="connsiteY112" fmla="*/ 39511 h 500944"/>
                <a:gd name="connsiteX113" fmla="*/ 207504 w 204611"/>
                <a:gd name="connsiteY113" fmla="*/ 41275 h 50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204611" h="500944">
                  <a:moveTo>
                    <a:pt x="207504" y="41275"/>
                  </a:moveTo>
                  <a:lnTo>
                    <a:pt x="207504" y="46990"/>
                  </a:lnTo>
                  <a:lnTo>
                    <a:pt x="207363" y="85372"/>
                  </a:lnTo>
                  <a:lnTo>
                    <a:pt x="206728" y="299438"/>
                  </a:lnTo>
                  <a:lnTo>
                    <a:pt x="206586" y="343394"/>
                  </a:lnTo>
                  <a:lnTo>
                    <a:pt x="206516" y="360892"/>
                  </a:lnTo>
                  <a:lnTo>
                    <a:pt x="206446" y="375990"/>
                  </a:lnTo>
                  <a:lnTo>
                    <a:pt x="206446" y="376132"/>
                  </a:lnTo>
                  <a:cubicBezTo>
                    <a:pt x="206446" y="376626"/>
                    <a:pt x="206446" y="377190"/>
                    <a:pt x="206375" y="377684"/>
                  </a:cubicBezTo>
                  <a:cubicBezTo>
                    <a:pt x="206375" y="378178"/>
                    <a:pt x="206304" y="378742"/>
                    <a:pt x="206304" y="379166"/>
                  </a:cubicBezTo>
                  <a:cubicBezTo>
                    <a:pt x="206304" y="379307"/>
                    <a:pt x="206234" y="379448"/>
                    <a:pt x="206234" y="379518"/>
                  </a:cubicBezTo>
                  <a:cubicBezTo>
                    <a:pt x="206234" y="379589"/>
                    <a:pt x="206163" y="379730"/>
                    <a:pt x="206163" y="379800"/>
                  </a:cubicBezTo>
                  <a:cubicBezTo>
                    <a:pt x="206093" y="380083"/>
                    <a:pt x="206093" y="380365"/>
                    <a:pt x="206093" y="380718"/>
                  </a:cubicBezTo>
                  <a:cubicBezTo>
                    <a:pt x="206022" y="381212"/>
                    <a:pt x="205952" y="381776"/>
                    <a:pt x="205881" y="382270"/>
                  </a:cubicBezTo>
                  <a:cubicBezTo>
                    <a:pt x="205810" y="382482"/>
                    <a:pt x="205810" y="382623"/>
                    <a:pt x="205740" y="382834"/>
                  </a:cubicBezTo>
                  <a:cubicBezTo>
                    <a:pt x="205669" y="382976"/>
                    <a:pt x="205669" y="383117"/>
                    <a:pt x="205669" y="383187"/>
                  </a:cubicBezTo>
                  <a:cubicBezTo>
                    <a:pt x="205599" y="383399"/>
                    <a:pt x="205599" y="383540"/>
                    <a:pt x="205528" y="383822"/>
                  </a:cubicBezTo>
                  <a:cubicBezTo>
                    <a:pt x="205387" y="384387"/>
                    <a:pt x="205246" y="384880"/>
                    <a:pt x="205034" y="385445"/>
                  </a:cubicBezTo>
                  <a:cubicBezTo>
                    <a:pt x="204964" y="385586"/>
                    <a:pt x="204964" y="385727"/>
                    <a:pt x="204893" y="385868"/>
                  </a:cubicBezTo>
                  <a:cubicBezTo>
                    <a:pt x="204823" y="386080"/>
                    <a:pt x="204752" y="386221"/>
                    <a:pt x="204752" y="386362"/>
                  </a:cubicBezTo>
                  <a:cubicBezTo>
                    <a:pt x="204611" y="386644"/>
                    <a:pt x="204540" y="386927"/>
                    <a:pt x="204470" y="387138"/>
                  </a:cubicBezTo>
                  <a:cubicBezTo>
                    <a:pt x="204258" y="387703"/>
                    <a:pt x="204047" y="388197"/>
                    <a:pt x="203835" y="388691"/>
                  </a:cubicBezTo>
                  <a:cubicBezTo>
                    <a:pt x="203764" y="388761"/>
                    <a:pt x="203764" y="388832"/>
                    <a:pt x="203764" y="388902"/>
                  </a:cubicBezTo>
                  <a:cubicBezTo>
                    <a:pt x="203694" y="388902"/>
                    <a:pt x="203694" y="388973"/>
                    <a:pt x="203694" y="388973"/>
                  </a:cubicBezTo>
                  <a:cubicBezTo>
                    <a:pt x="203341" y="389749"/>
                    <a:pt x="202918" y="390454"/>
                    <a:pt x="202424" y="391160"/>
                  </a:cubicBezTo>
                  <a:cubicBezTo>
                    <a:pt x="202424" y="391160"/>
                    <a:pt x="202424" y="391230"/>
                    <a:pt x="202353" y="391230"/>
                  </a:cubicBezTo>
                  <a:cubicBezTo>
                    <a:pt x="201718" y="392289"/>
                    <a:pt x="200942" y="393136"/>
                    <a:pt x="200095" y="393982"/>
                  </a:cubicBezTo>
                  <a:lnTo>
                    <a:pt x="199531" y="394547"/>
                  </a:lnTo>
                  <a:cubicBezTo>
                    <a:pt x="198684" y="395323"/>
                    <a:pt x="197767" y="396028"/>
                    <a:pt x="196780" y="396663"/>
                  </a:cubicBezTo>
                  <a:lnTo>
                    <a:pt x="70203" y="470182"/>
                  </a:lnTo>
                  <a:lnTo>
                    <a:pt x="70132" y="470253"/>
                  </a:lnTo>
                  <a:lnTo>
                    <a:pt x="10654" y="504754"/>
                  </a:lnTo>
                  <a:lnTo>
                    <a:pt x="6350" y="507294"/>
                  </a:lnTo>
                  <a:cubicBezTo>
                    <a:pt x="7338" y="506730"/>
                    <a:pt x="8184" y="505954"/>
                    <a:pt x="9031" y="505178"/>
                  </a:cubicBezTo>
                  <a:cubicBezTo>
                    <a:pt x="9243" y="504966"/>
                    <a:pt x="9454" y="504825"/>
                    <a:pt x="9666" y="504613"/>
                  </a:cubicBezTo>
                  <a:cubicBezTo>
                    <a:pt x="9737" y="504543"/>
                    <a:pt x="9807" y="504402"/>
                    <a:pt x="9878" y="504331"/>
                  </a:cubicBezTo>
                  <a:cubicBezTo>
                    <a:pt x="10583" y="503555"/>
                    <a:pt x="11289" y="502779"/>
                    <a:pt x="11853" y="501791"/>
                  </a:cubicBezTo>
                  <a:cubicBezTo>
                    <a:pt x="11995" y="501579"/>
                    <a:pt x="12065" y="501438"/>
                    <a:pt x="12135" y="501227"/>
                  </a:cubicBezTo>
                  <a:cubicBezTo>
                    <a:pt x="12488" y="500662"/>
                    <a:pt x="12841" y="500098"/>
                    <a:pt x="13123" y="499463"/>
                  </a:cubicBezTo>
                  <a:cubicBezTo>
                    <a:pt x="13194" y="499392"/>
                    <a:pt x="13194" y="499322"/>
                    <a:pt x="13264" y="499251"/>
                  </a:cubicBezTo>
                  <a:cubicBezTo>
                    <a:pt x="13547" y="498546"/>
                    <a:pt x="13899" y="497769"/>
                    <a:pt x="14182" y="496923"/>
                  </a:cubicBezTo>
                  <a:cubicBezTo>
                    <a:pt x="14252" y="496782"/>
                    <a:pt x="14323" y="496640"/>
                    <a:pt x="14323" y="496429"/>
                  </a:cubicBezTo>
                  <a:cubicBezTo>
                    <a:pt x="14605" y="495582"/>
                    <a:pt x="14816" y="494665"/>
                    <a:pt x="15028" y="493748"/>
                  </a:cubicBezTo>
                  <a:cubicBezTo>
                    <a:pt x="15099" y="493607"/>
                    <a:pt x="15099" y="493466"/>
                    <a:pt x="15099" y="493395"/>
                  </a:cubicBezTo>
                  <a:cubicBezTo>
                    <a:pt x="15310" y="492407"/>
                    <a:pt x="15452" y="491419"/>
                    <a:pt x="15593" y="490361"/>
                  </a:cubicBezTo>
                  <a:lnTo>
                    <a:pt x="15593" y="490079"/>
                  </a:lnTo>
                  <a:cubicBezTo>
                    <a:pt x="15734" y="488950"/>
                    <a:pt x="15804" y="487751"/>
                    <a:pt x="15804" y="486551"/>
                  </a:cubicBezTo>
                  <a:lnTo>
                    <a:pt x="16722" y="151765"/>
                  </a:lnTo>
                  <a:cubicBezTo>
                    <a:pt x="16722" y="150495"/>
                    <a:pt x="16651" y="149295"/>
                    <a:pt x="16580" y="148026"/>
                  </a:cubicBezTo>
                  <a:lnTo>
                    <a:pt x="16580" y="147743"/>
                  </a:lnTo>
                  <a:cubicBezTo>
                    <a:pt x="16440" y="146473"/>
                    <a:pt x="16298" y="145203"/>
                    <a:pt x="16086" y="143933"/>
                  </a:cubicBezTo>
                  <a:cubicBezTo>
                    <a:pt x="16086" y="143933"/>
                    <a:pt x="16086" y="143863"/>
                    <a:pt x="16086" y="143863"/>
                  </a:cubicBezTo>
                  <a:cubicBezTo>
                    <a:pt x="15875" y="142593"/>
                    <a:pt x="15593" y="141323"/>
                    <a:pt x="15310" y="140053"/>
                  </a:cubicBezTo>
                  <a:cubicBezTo>
                    <a:pt x="15310" y="139912"/>
                    <a:pt x="15240" y="139841"/>
                    <a:pt x="15240" y="139700"/>
                  </a:cubicBezTo>
                  <a:cubicBezTo>
                    <a:pt x="14958" y="138500"/>
                    <a:pt x="14605" y="137160"/>
                    <a:pt x="14252" y="135960"/>
                  </a:cubicBezTo>
                  <a:cubicBezTo>
                    <a:pt x="14182" y="135890"/>
                    <a:pt x="14182" y="135819"/>
                    <a:pt x="14182" y="135749"/>
                  </a:cubicBezTo>
                  <a:cubicBezTo>
                    <a:pt x="13829" y="134408"/>
                    <a:pt x="13405" y="133138"/>
                    <a:pt x="12841" y="131868"/>
                  </a:cubicBezTo>
                  <a:cubicBezTo>
                    <a:pt x="12841" y="131798"/>
                    <a:pt x="12771" y="131727"/>
                    <a:pt x="12771" y="131586"/>
                  </a:cubicBezTo>
                  <a:cubicBezTo>
                    <a:pt x="12277" y="130316"/>
                    <a:pt x="11783" y="129117"/>
                    <a:pt x="11289" y="127847"/>
                  </a:cubicBezTo>
                  <a:cubicBezTo>
                    <a:pt x="11218" y="127776"/>
                    <a:pt x="11218" y="127705"/>
                    <a:pt x="11218" y="127635"/>
                  </a:cubicBezTo>
                  <a:cubicBezTo>
                    <a:pt x="10654" y="126365"/>
                    <a:pt x="10089" y="125095"/>
                    <a:pt x="9454" y="123896"/>
                  </a:cubicBezTo>
                  <a:cubicBezTo>
                    <a:pt x="9384" y="123754"/>
                    <a:pt x="9313" y="123684"/>
                    <a:pt x="9313" y="123543"/>
                  </a:cubicBezTo>
                  <a:cubicBezTo>
                    <a:pt x="8749" y="122555"/>
                    <a:pt x="8255" y="121567"/>
                    <a:pt x="7620" y="120509"/>
                  </a:cubicBezTo>
                  <a:cubicBezTo>
                    <a:pt x="7479" y="120227"/>
                    <a:pt x="7338" y="119944"/>
                    <a:pt x="7126" y="119662"/>
                  </a:cubicBezTo>
                  <a:cubicBezTo>
                    <a:pt x="7056" y="119521"/>
                    <a:pt x="6985" y="119451"/>
                    <a:pt x="6914" y="119309"/>
                  </a:cubicBezTo>
                  <a:cubicBezTo>
                    <a:pt x="6632" y="118816"/>
                    <a:pt x="6350" y="118392"/>
                    <a:pt x="6068" y="117898"/>
                  </a:cubicBezTo>
                  <a:cubicBezTo>
                    <a:pt x="5644" y="117193"/>
                    <a:pt x="5221" y="116487"/>
                    <a:pt x="4798" y="115782"/>
                  </a:cubicBezTo>
                  <a:cubicBezTo>
                    <a:pt x="4092" y="114723"/>
                    <a:pt x="3316" y="113594"/>
                    <a:pt x="2540" y="112607"/>
                  </a:cubicBezTo>
                  <a:lnTo>
                    <a:pt x="2469" y="112536"/>
                  </a:lnTo>
                  <a:cubicBezTo>
                    <a:pt x="1693" y="111478"/>
                    <a:pt x="847" y="110419"/>
                    <a:pt x="0" y="109361"/>
                  </a:cubicBezTo>
                  <a:cubicBezTo>
                    <a:pt x="7973" y="103505"/>
                    <a:pt x="13688" y="101106"/>
                    <a:pt x="13688" y="101106"/>
                  </a:cubicBezTo>
                  <a:lnTo>
                    <a:pt x="191417" y="0"/>
                  </a:lnTo>
                  <a:cubicBezTo>
                    <a:pt x="191911" y="635"/>
                    <a:pt x="192405" y="1270"/>
                    <a:pt x="192828" y="1905"/>
                  </a:cubicBezTo>
                  <a:lnTo>
                    <a:pt x="192899" y="1976"/>
                  </a:lnTo>
                  <a:cubicBezTo>
                    <a:pt x="192899" y="1976"/>
                    <a:pt x="192969" y="2046"/>
                    <a:pt x="192969" y="2046"/>
                  </a:cubicBezTo>
                  <a:cubicBezTo>
                    <a:pt x="193675" y="2963"/>
                    <a:pt x="194310" y="3880"/>
                    <a:pt x="194945" y="4868"/>
                  </a:cubicBezTo>
                  <a:cubicBezTo>
                    <a:pt x="195016" y="5009"/>
                    <a:pt x="195086" y="5080"/>
                    <a:pt x="195156" y="5221"/>
                  </a:cubicBezTo>
                  <a:cubicBezTo>
                    <a:pt x="195650" y="5856"/>
                    <a:pt x="196074" y="6562"/>
                    <a:pt x="196497" y="7267"/>
                  </a:cubicBezTo>
                  <a:cubicBezTo>
                    <a:pt x="196780" y="7761"/>
                    <a:pt x="197062" y="8255"/>
                    <a:pt x="197414" y="8678"/>
                  </a:cubicBezTo>
                  <a:cubicBezTo>
                    <a:pt x="197485" y="8819"/>
                    <a:pt x="197556" y="8890"/>
                    <a:pt x="197626" y="9031"/>
                  </a:cubicBezTo>
                  <a:cubicBezTo>
                    <a:pt x="197767" y="9313"/>
                    <a:pt x="197908" y="9595"/>
                    <a:pt x="198120" y="9878"/>
                  </a:cubicBezTo>
                  <a:cubicBezTo>
                    <a:pt x="198332" y="10301"/>
                    <a:pt x="198614" y="10724"/>
                    <a:pt x="198825" y="11218"/>
                  </a:cubicBezTo>
                  <a:cubicBezTo>
                    <a:pt x="199390" y="12277"/>
                    <a:pt x="199743" y="12912"/>
                    <a:pt x="199743" y="12912"/>
                  </a:cubicBezTo>
                  <a:cubicBezTo>
                    <a:pt x="199813" y="13053"/>
                    <a:pt x="199884" y="13123"/>
                    <a:pt x="199954" y="13264"/>
                  </a:cubicBezTo>
                  <a:cubicBezTo>
                    <a:pt x="200025" y="13335"/>
                    <a:pt x="200025" y="13406"/>
                    <a:pt x="200095" y="13476"/>
                  </a:cubicBezTo>
                  <a:cubicBezTo>
                    <a:pt x="200378" y="14040"/>
                    <a:pt x="200660" y="14605"/>
                    <a:pt x="200942" y="15240"/>
                  </a:cubicBezTo>
                  <a:cubicBezTo>
                    <a:pt x="201154" y="15734"/>
                    <a:pt x="201436" y="16298"/>
                    <a:pt x="201648" y="16792"/>
                  </a:cubicBezTo>
                  <a:cubicBezTo>
                    <a:pt x="201718" y="16863"/>
                    <a:pt x="201718" y="16933"/>
                    <a:pt x="201718" y="17004"/>
                  </a:cubicBezTo>
                  <a:cubicBezTo>
                    <a:pt x="201789" y="17074"/>
                    <a:pt x="201789" y="17145"/>
                    <a:pt x="201859" y="17215"/>
                  </a:cubicBezTo>
                  <a:cubicBezTo>
                    <a:pt x="202001" y="17568"/>
                    <a:pt x="202141" y="17921"/>
                    <a:pt x="202353" y="18344"/>
                  </a:cubicBezTo>
                  <a:cubicBezTo>
                    <a:pt x="202565" y="18909"/>
                    <a:pt x="202777" y="19403"/>
                    <a:pt x="202988" y="19897"/>
                  </a:cubicBezTo>
                  <a:cubicBezTo>
                    <a:pt x="203129" y="20249"/>
                    <a:pt x="203200" y="20532"/>
                    <a:pt x="203341" y="20884"/>
                  </a:cubicBezTo>
                  <a:cubicBezTo>
                    <a:pt x="203341" y="20955"/>
                    <a:pt x="203412" y="21096"/>
                    <a:pt x="203412" y="21167"/>
                  </a:cubicBezTo>
                  <a:cubicBezTo>
                    <a:pt x="203482" y="21308"/>
                    <a:pt x="203482" y="21378"/>
                    <a:pt x="203553" y="21449"/>
                  </a:cubicBezTo>
                  <a:cubicBezTo>
                    <a:pt x="203764" y="22013"/>
                    <a:pt x="203905" y="22507"/>
                    <a:pt x="204117" y="23142"/>
                  </a:cubicBezTo>
                  <a:cubicBezTo>
                    <a:pt x="204329" y="23707"/>
                    <a:pt x="204470" y="24201"/>
                    <a:pt x="204682" y="24835"/>
                  </a:cubicBezTo>
                  <a:cubicBezTo>
                    <a:pt x="204682" y="24906"/>
                    <a:pt x="204752" y="24977"/>
                    <a:pt x="204752" y="25047"/>
                  </a:cubicBezTo>
                  <a:cubicBezTo>
                    <a:pt x="204823" y="25118"/>
                    <a:pt x="204823" y="25188"/>
                    <a:pt x="204823" y="25259"/>
                  </a:cubicBezTo>
                  <a:cubicBezTo>
                    <a:pt x="204964" y="25682"/>
                    <a:pt x="205105" y="26106"/>
                    <a:pt x="205176" y="26529"/>
                  </a:cubicBezTo>
                  <a:cubicBezTo>
                    <a:pt x="205316" y="27093"/>
                    <a:pt x="205458" y="27658"/>
                    <a:pt x="205599" y="28293"/>
                  </a:cubicBezTo>
                  <a:cubicBezTo>
                    <a:pt x="205669" y="28504"/>
                    <a:pt x="205740" y="28787"/>
                    <a:pt x="205810" y="28998"/>
                  </a:cubicBezTo>
                  <a:cubicBezTo>
                    <a:pt x="205881" y="29139"/>
                    <a:pt x="205881" y="29210"/>
                    <a:pt x="205881" y="29351"/>
                  </a:cubicBezTo>
                  <a:cubicBezTo>
                    <a:pt x="205952" y="29563"/>
                    <a:pt x="205952" y="29704"/>
                    <a:pt x="206022" y="29915"/>
                  </a:cubicBezTo>
                  <a:cubicBezTo>
                    <a:pt x="206163" y="30480"/>
                    <a:pt x="206234" y="31044"/>
                    <a:pt x="206304" y="31609"/>
                  </a:cubicBezTo>
                  <a:cubicBezTo>
                    <a:pt x="206446" y="32103"/>
                    <a:pt x="206516" y="32597"/>
                    <a:pt x="206586" y="33090"/>
                  </a:cubicBezTo>
                  <a:cubicBezTo>
                    <a:pt x="206586" y="33161"/>
                    <a:pt x="206586" y="33161"/>
                    <a:pt x="206657" y="33161"/>
                  </a:cubicBezTo>
                  <a:lnTo>
                    <a:pt x="206657" y="33232"/>
                  </a:lnTo>
                  <a:cubicBezTo>
                    <a:pt x="206728" y="33796"/>
                    <a:pt x="206798" y="34290"/>
                    <a:pt x="206869" y="34854"/>
                  </a:cubicBezTo>
                  <a:cubicBezTo>
                    <a:pt x="206940" y="35419"/>
                    <a:pt x="207010" y="35913"/>
                    <a:pt x="207010" y="36407"/>
                  </a:cubicBezTo>
                  <a:cubicBezTo>
                    <a:pt x="207080" y="36618"/>
                    <a:pt x="207080" y="36759"/>
                    <a:pt x="207080" y="36971"/>
                  </a:cubicBezTo>
                  <a:cubicBezTo>
                    <a:pt x="207151" y="37112"/>
                    <a:pt x="207151" y="37183"/>
                    <a:pt x="207151" y="37253"/>
                  </a:cubicBezTo>
                  <a:cubicBezTo>
                    <a:pt x="207222" y="37536"/>
                    <a:pt x="207222" y="37747"/>
                    <a:pt x="207222" y="37959"/>
                  </a:cubicBezTo>
                  <a:cubicBezTo>
                    <a:pt x="207222" y="38523"/>
                    <a:pt x="207292" y="39017"/>
                    <a:pt x="207292" y="39511"/>
                  </a:cubicBezTo>
                  <a:cubicBezTo>
                    <a:pt x="207504" y="40287"/>
                    <a:pt x="207504" y="40781"/>
                    <a:pt x="207504" y="4127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2340DC1E-C054-4A98-8E00-39FCFB968918}"/>
                </a:ext>
              </a:extLst>
            </p:cNvPr>
            <p:cNvSpPr/>
            <p:nvPr/>
          </p:nvSpPr>
          <p:spPr>
            <a:xfrm>
              <a:off x="8919492" y="1438780"/>
              <a:ext cx="303389" cy="550333"/>
            </a:xfrm>
            <a:custGeom>
              <a:avLst/>
              <a:gdLst>
                <a:gd name="connsiteX0" fmla="*/ 273403 w 303388"/>
                <a:gd name="connsiteY0" fmla="*/ 143005 h 550333"/>
                <a:gd name="connsiteX1" fmla="*/ 305647 w 303388"/>
                <a:gd name="connsiteY1" fmla="*/ 198814 h 550333"/>
                <a:gd name="connsiteX2" fmla="*/ 304730 w 303388"/>
                <a:gd name="connsiteY2" fmla="*/ 533600 h 550333"/>
                <a:gd name="connsiteX3" fmla="*/ 272274 w 303388"/>
                <a:gd name="connsiteY3" fmla="*/ 552086 h 550333"/>
                <a:gd name="connsiteX4" fmla="*/ 32244 w 303388"/>
                <a:gd name="connsiteY4" fmla="*/ 413515 h 550333"/>
                <a:gd name="connsiteX5" fmla="*/ 0 w 303388"/>
                <a:gd name="connsiteY5" fmla="*/ 357705 h 550333"/>
                <a:gd name="connsiteX6" fmla="*/ 918 w 303388"/>
                <a:gd name="connsiteY6" fmla="*/ 22919 h 550333"/>
                <a:gd name="connsiteX7" fmla="*/ 33373 w 303388"/>
                <a:gd name="connsiteY7" fmla="*/ 4434 h 550333"/>
                <a:gd name="connsiteX8" fmla="*/ 273403 w 303388"/>
                <a:gd name="connsiteY8" fmla="*/ 143005 h 550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388" h="550333">
                  <a:moveTo>
                    <a:pt x="273403" y="143005"/>
                  </a:moveTo>
                  <a:cubicBezTo>
                    <a:pt x="291254" y="153306"/>
                    <a:pt x="305647" y="178283"/>
                    <a:pt x="305647" y="198814"/>
                  </a:cubicBezTo>
                  <a:lnTo>
                    <a:pt x="304730" y="533600"/>
                  </a:lnTo>
                  <a:cubicBezTo>
                    <a:pt x="304659" y="554132"/>
                    <a:pt x="290125" y="562316"/>
                    <a:pt x="272274" y="552086"/>
                  </a:cubicBezTo>
                  <a:lnTo>
                    <a:pt x="32244" y="413515"/>
                  </a:lnTo>
                  <a:cubicBezTo>
                    <a:pt x="14393" y="403214"/>
                    <a:pt x="-70" y="378237"/>
                    <a:pt x="0" y="357705"/>
                  </a:cubicBezTo>
                  <a:lnTo>
                    <a:pt x="918" y="22919"/>
                  </a:lnTo>
                  <a:cubicBezTo>
                    <a:pt x="988" y="2387"/>
                    <a:pt x="15523" y="-5868"/>
                    <a:pt x="33373" y="4434"/>
                  </a:cubicBezTo>
                  <a:lnTo>
                    <a:pt x="273403" y="14300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D2DBB114-FFE9-4FF0-94F4-BE32EC4EFAD3}"/>
                </a:ext>
              </a:extLst>
            </p:cNvPr>
            <p:cNvSpPr/>
            <p:nvPr/>
          </p:nvSpPr>
          <p:spPr>
            <a:xfrm>
              <a:off x="8934379" y="1677035"/>
              <a:ext cx="232833" cy="127000"/>
            </a:xfrm>
            <a:custGeom>
              <a:avLst/>
              <a:gdLst>
                <a:gd name="connsiteX0" fmla="*/ 71614 w 232833"/>
                <a:gd name="connsiteY0" fmla="*/ 3316 h 127000"/>
                <a:gd name="connsiteX1" fmla="*/ 70838 w 232833"/>
                <a:gd name="connsiteY1" fmla="*/ 2893 h 127000"/>
                <a:gd name="connsiteX2" fmla="*/ 69850 w 232833"/>
                <a:gd name="connsiteY2" fmla="*/ 2399 h 127000"/>
                <a:gd name="connsiteX3" fmla="*/ 69215 w 232833"/>
                <a:gd name="connsiteY3" fmla="*/ 2117 h 127000"/>
                <a:gd name="connsiteX4" fmla="*/ 69074 w 232833"/>
                <a:gd name="connsiteY4" fmla="*/ 2046 h 127000"/>
                <a:gd name="connsiteX5" fmla="*/ 68862 w 232833"/>
                <a:gd name="connsiteY5" fmla="*/ 1976 h 127000"/>
                <a:gd name="connsiteX6" fmla="*/ 67874 w 232833"/>
                <a:gd name="connsiteY6" fmla="*/ 1552 h 127000"/>
                <a:gd name="connsiteX7" fmla="*/ 66887 w 232833"/>
                <a:gd name="connsiteY7" fmla="*/ 1199 h 127000"/>
                <a:gd name="connsiteX8" fmla="*/ 66746 w 232833"/>
                <a:gd name="connsiteY8" fmla="*/ 1129 h 127000"/>
                <a:gd name="connsiteX9" fmla="*/ 66604 w 232833"/>
                <a:gd name="connsiteY9" fmla="*/ 1058 h 127000"/>
                <a:gd name="connsiteX10" fmla="*/ 65970 w 232833"/>
                <a:gd name="connsiteY10" fmla="*/ 847 h 127000"/>
                <a:gd name="connsiteX11" fmla="*/ 64982 w 232833"/>
                <a:gd name="connsiteY11" fmla="*/ 564 h 127000"/>
                <a:gd name="connsiteX12" fmla="*/ 64488 w 232833"/>
                <a:gd name="connsiteY12" fmla="*/ 494 h 127000"/>
                <a:gd name="connsiteX13" fmla="*/ 64276 w 232833"/>
                <a:gd name="connsiteY13" fmla="*/ 423 h 127000"/>
                <a:gd name="connsiteX14" fmla="*/ 63994 w 232833"/>
                <a:gd name="connsiteY14" fmla="*/ 353 h 127000"/>
                <a:gd name="connsiteX15" fmla="*/ 62936 w 232833"/>
                <a:gd name="connsiteY15" fmla="*/ 141 h 127000"/>
                <a:gd name="connsiteX16" fmla="*/ 62301 w 232833"/>
                <a:gd name="connsiteY16" fmla="*/ 71 h 127000"/>
                <a:gd name="connsiteX17" fmla="*/ 62089 w 232833"/>
                <a:gd name="connsiteY17" fmla="*/ 71 h 127000"/>
                <a:gd name="connsiteX18" fmla="*/ 61877 w 232833"/>
                <a:gd name="connsiteY18" fmla="*/ 71 h 127000"/>
                <a:gd name="connsiteX19" fmla="*/ 60749 w 232833"/>
                <a:gd name="connsiteY19" fmla="*/ 0 h 127000"/>
                <a:gd name="connsiteX20" fmla="*/ 60255 w 232833"/>
                <a:gd name="connsiteY20" fmla="*/ 0 h 127000"/>
                <a:gd name="connsiteX21" fmla="*/ 59902 w 232833"/>
                <a:gd name="connsiteY21" fmla="*/ 0 h 127000"/>
                <a:gd name="connsiteX22" fmla="*/ 59478 w 232833"/>
                <a:gd name="connsiteY22" fmla="*/ 0 h 127000"/>
                <a:gd name="connsiteX23" fmla="*/ 58068 w 232833"/>
                <a:gd name="connsiteY23" fmla="*/ 212 h 127000"/>
                <a:gd name="connsiteX24" fmla="*/ 58068 w 232833"/>
                <a:gd name="connsiteY24" fmla="*/ 212 h 127000"/>
                <a:gd name="connsiteX25" fmla="*/ 57785 w 232833"/>
                <a:gd name="connsiteY25" fmla="*/ 282 h 127000"/>
                <a:gd name="connsiteX26" fmla="*/ 56374 w 232833"/>
                <a:gd name="connsiteY26" fmla="*/ 635 h 127000"/>
                <a:gd name="connsiteX27" fmla="*/ 56304 w 232833"/>
                <a:gd name="connsiteY27" fmla="*/ 705 h 127000"/>
                <a:gd name="connsiteX28" fmla="*/ 54398 w 232833"/>
                <a:gd name="connsiteY28" fmla="*/ 1552 h 127000"/>
                <a:gd name="connsiteX29" fmla="*/ 0 w 232833"/>
                <a:gd name="connsiteY29" fmla="*/ 33161 h 127000"/>
                <a:gd name="connsiteX30" fmla="*/ 1905 w 232833"/>
                <a:gd name="connsiteY30" fmla="*/ 32314 h 127000"/>
                <a:gd name="connsiteX31" fmla="*/ 3387 w 232833"/>
                <a:gd name="connsiteY31" fmla="*/ 31891 h 127000"/>
                <a:gd name="connsiteX32" fmla="*/ 3669 w 232833"/>
                <a:gd name="connsiteY32" fmla="*/ 31821 h 127000"/>
                <a:gd name="connsiteX33" fmla="*/ 5504 w 232833"/>
                <a:gd name="connsiteY33" fmla="*/ 31609 h 127000"/>
                <a:gd name="connsiteX34" fmla="*/ 5856 w 232833"/>
                <a:gd name="connsiteY34" fmla="*/ 31609 h 127000"/>
                <a:gd name="connsiteX35" fmla="*/ 7761 w 232833"/>
                <a:gd name="connsiteY35" fmla="*/ 31679 h 127000"/>
                <a:gd name="connsiteX36" fmla="*/ 7973 w 232833"/>
                <a:gd name="connsiteY36" fmla="*/ 31679 h 127000"/>
                <a:gd name="connsiteX37" fmla="*/ 10019 w 232833"/>
                <a:gd name="connsiteY37" fmla="*/ 31962 h 127000"/>
                <a:gd name="connsiteX38" fmla="*/ 10231 w 232833"/>
                <a:gd name="connsiteY38" fmla="*/ 32032 h 127000"/>
                <a:gd name="connsiteX39" fmla="*/ 12418 w 232833"/>
                <a:gd name="connsiteY39" fmla="*/ 32667 h 127000"/>
                <a:gd name="connsiteX40" fmla="*/ 12559 w 232833"/>
                <a:gd name="connsiteY40" fmla="*/ 32738 h 127000"/>
                <a:gd name="connsiteX41" fmla="*/ 14888 w 232833"/>
                <a:gd name="connsiteY41" fmla="*/ 33655 h 127000"/>
                <a:gd name="connsiteX42" fmla="*/ 15028 w 232833"/>
                <a:gd name="connsiteY42" fmla="*/ 33726 h 127000"/>
                <a:gd name="connsiteX43" fmla="*/ 17498 w 232833"/>
                <a:gd name="connsiteY43" fmla="*/ 34995 h 127000"/>
                <a:gd name="connsiteX44" fmla="*/ 179846 w 232833"/>
                <a:gd name="connsiteY44" fmla="*/ 128693 h 127000"/>
                <a:gd name="connsiteX45" fmla="*/ 234245 w 232833"/>
                <a:gd name="connsiteY45" fmla="*/ 97084 h 127000"/>
                <a:gd name="connsiteX46" fmla="*/ 71614 w 232833"/>
                <a:gd name="connsiteY46" fmla="*/ 3316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32833" h="127000">
                  <a:moveTo>
                    <a:pt x="71614" y="3316"/>
                  </a:moveTo>
                  <a:cubicBezTo>
                    <a:pt x="71332" y="3175"/>
                    <a:pt x="71120" y="3034"/>
                    <a:pt x="70838" y="2893"/>
                  </a:cubicBezTo>
                  <a:cubicBezTo>
                    <a:pt x="70485" y="2681"/>
                    <a:pt x="70132" y="2540"/>
                    <a:pt x="69850" y="2399"/>
                  </a:cubicBezTo>
                  <a:cubicBezTo>
                    <a:pt x="69638" y="2258"/>
                    <a:pt x="69427" y="2187"/>
                    <a:pt x="69215" y="2117"/>
                  </a:cubicBezTo>
                  <a:cubicBezTo>
                    <a:pt x="69145" y="2117"/>
                    <a:pt x="69074" y="2046"/>
                    <a:pt x="69074" y="2046"/>
                  </a:cubicBezTo>
                  <a:cubicBezTo>
                    <a:pt x="69004" y="2046"/>
                    <a:pt x="68933" y="1976"/>
                    <a:pt x="68862" y="1976"/>
                  </a:cubicBezTo>
                  <a:cubicBezTo>
                    <a:pt x="68510" y="1834"/>
                    <a:pt x="68228" y="1693"/>
                    <a:pt x="67874" y="1552"/>
                  </a:cubicBezTo>
                  <a:cubicBezTo>
                    <a:pt x="67522" y="1411"/>
                    <a:pt x="67240" y="1270"/>
                    <a:pt x="66887" y="1199"/>
                  </a:cubicBezTo>
                  <a:cubicBezTo>
                    <a:pt x="66816" y="1199"/>
                    <a:pt x="66746" y="1199"/>
                    <a:pt x="66746" y="1129"/>
                  </a:cubicBezTo>
                  <a:cubicBezTo>
                    <a:pt x="66675" y="1129"/>
                    <a:pt x="66675" y="1129"/>
                    <a:pt x="66604" y="1058"/>
                  </a:cubicBezTo>
                  <a:cubicBezTo>
                    <a:pt x="66393" y="988"/>
                    <a:pt x="66181" y="917"/>
                    <a:pt x="65970" y="847"/>
                  </a:cubicBezTo>
                  <a:cubicBezTo>
                    <a:pt x="65617" y="776"/>
                    <a:pt x="65264" y="635"/>
                    <a:pt x="64982" y="564"/>
                  </a:cubicBezTo>
                  <a:cubicBezTo>
                    <a:pt x="64841" y="494"/>
                    <a:pt x="64629" y="494"/>
                    <a:pt x="64488" y="494"/>
                  </a:cubicBezTo>
                  <a:cubicBezTo>
                    <a:pt x="64417" y="494"/>
                    <a:pt x="64347" y="494"/>
                    <a:pt x="64276" y="423"/>
                  </a:cubicBezTo>
                  <a:cubicBezTo>
                    <a:pt x="64206" y="423"/>
                    <a:pt x="64065" y="353"/>
                    <a:pt x="63994" y="353"/>
                  </a:cubicBezTo>
                  <a:cubicBezTo>
                    <a:pt x="63641" y="282"/>
                    <a:pt x="63289" y="212"/>
                    <a:pt x="62936" y="141"/>
                  </a:cubicBezTo>
                  <a:cubicBezTo>
                    <a:pt x="62724" y="141"/>
                    <a:pt x="62513" y="71"/>
                    <a:pt x="62301" y="71"/>
                  </a:cubicBezTo>
                  <a:cubicBezTo>
                    <a:pt x="62230" y="71"/>
                    <a:pt x="62159" y="71"/>
                    <a:pt x="62089" y="71"/>
                  </a:cubicBezTo>
                  <a:cubicBezTo>
                    <a:pt x="62019" y="71"/>
                    <a:pt x="61948" y="71"/>
                    <a:pt x="61877" y="71"/>
                  </a:cubicBezTo>
                  <a:cubicBezTo>
                    <a:pt x="61454" y="71"/>
                    <a:pt x="61101" y="0"/>
                    <a:pt x="60749" y="0"/>
                  </a:cubicBezTo>
                  <a:cubicBezTo>
                    <a:pt x="60607" y="0"/>
                    <a:pt x="60396" y="0"/>
                    <a:pt x="60255" y="0"/>
                  </a:cubicBezTo>
                  <a:cubicBezTo>
                    <a:pt x="60113" y="0"/>
                    <a:pt x="59972" y="0"/>
                    <a:pt x="59902" y="0"/>
                  </a:cubicBezTo>
                  <a:cubicBezTo>
                    <a:pt x="59761" y="0"/>
                    <a:pt x="59620" y="0"/>
                    <a:pt x="59478" y="0"/>
                  </a:cubicBezTo>
                  <a:cubicBezTo>
                    <a:pt x="58985" y="71"/>
                    <a:pt x="58491" y="141"/>
                    <a:pt x="58068" y="212"/>
                  </a:cubicBezTo>
                  <a:cubicBezTo>
                    <a:pt x="58068" y="212"/>
                    <a:pt x="58068" y="212"/>
                    <a:pt x="58068" y="212"/>
                  </a:cubicBezTo>
                  <a:cubicBezTo>
                    <a:pt x="57997" y="212"/>
                    <a:pt x="57856" y="282"/>
                    <a:pt x="57785" y="282"/>
                  </a:cubicBezTo>
                  <a:cubicBezTo>
                    <a:pt x="57291" y="423"/>
                    <a:pt x="56868" y="494"/>
                    <a:pt x="56374" y="635"/>
                  </a:cubicBezTo>
                  <a:cubicBezTo>
                    <a:pt x="56304" y="635"/>
                    <a:pt x="56304" y="705"/>
                    <a:pt x="56304" y="705"/>
                  </a:cubicBezTo>
                  <a:cubicBezTo>
                    <a:pt x="55668" y="917"/>
                    <a:pt x="55034" y="1199"/>
                    <a:pt x="54398" y="1552"/>
                  </a:cubicBezTo>
                  <a:lnTo>
                    <a:pt x="0" y="33161"/>
                  </a:lnTo>
                  <a:cubicBezTo>
                    <a:pt x="565" y="32808"/>
                    <a:pt x="1200" y="32526"/>
                    <a:pt x="1905" y="32314"/>
                  </a:cubicBezTo>
                  <a:cubicBezTo>
                    <a:pt x="2399" y="32103"/>
                    <a:pt x="2893" y="32032"/>
                    <a:pt x="3387" y="31891"/>
                  </a:cubicBezTo>
                  <a:cubicBezTo>
                    <a:pt x="3458" y="31891"/>
                    <a:pt x="3598" y="31821"/>
                    <a:pt x="3669" y="31821"/>
                  </a:cubicBezTo>
                  <a:cubicBezTo>
                    <a:pt x="4234" y="31679"/>
                    <a:pt x="4868" y="31609"/>
                    <a:pt x="5504" y="31609"/>
                  </a:cubicBezTo>
                  <a:cubicBezTo>
                    <a:pt x="5645" y="31609"/>
                    <a:pt x="5786" y="31609"/>
                    <a:pt x="5856" y="31609"/>
                  </a:cubicBezTo>
                  <a:cubicBezTo>
                    <a:pt x="6491" y="31609"/>
                    <a:pt x="7056" y="31609"/>
                    <a:pt x="7761" y="31679"/>
                  </a:cubicBezTo>
                  <a:cubicBezTo>
                    <a:pt x="7832" y="31679"/>
                    <a:pt x="7902" y="31679"/>
                    <a:pt x="7973" y="31679"/>
                  </a:cubicBezTo>
                  <a:cubicBezTo>
                    <a:pt x="8608" y="31750"/>
                    <a:pt x="9313" y="31821"/>
                    <a:pt x="10019" y="31962"/>
                  </a:cubicBezTo>
                  <a:cubicBezTo>
                    <a:pt x="10089" y="31962"/>
                    <a:pt x="10160" y="31962"/>
                    <a:pt x="10231" y="32032"/>
                  </a:cubicBezTo>
                  <a:cubicBezTo>
                    <a:pt x="10936" y="32173"/>
                    <a:pt x="11642" y="32385"/>
                    <a:pt x="12418" y="32667"/>
                  </a:cubicBezTo>
                  <a:cubicBezTo>
                    <a:pt x="12488" y="32667"/>
                    <a:pt x="12488" y="32667"/>
                    <a:pt x="12559" y="32738"/>
                  </a:cubicBezTo>
                  <a:cubicBezTo>
                    <a:pt x="13335" y="33020"/>
                    <a:pt x="14111" y="33302"/>
                    <a:pt x="14888" y="33655"/>
                  </a:cubicBezTo>
                  <a:cubicBezTo>
                    <a:pt x="14958" y="33655"/>
                    <a:pt x="14958" y="33726"/>
                    <a:pt x="15028" y="33726"/>
                  </a:cubicBezTo>
                  <a:cubicBezTo>
                    <a:pt x="15805" y="34078"/>
                    <a:pt x="16651" y="34502"/>
                    <a:pt x="17498" y="34995"/>
                  </a:cubicBezTo>
                  <a:lnTo>
                    <a:pt x="179846" y="128693"/>
                  </a:lnTo>
                  <a:lnTo>
                    <a:pt x="234245" y="97084"/>
                  </a:lnTo>
                  <a:lnTo>
                    <a:pt x="71614" y="3316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8321D455-6AC9-454C-9E4E-58A79482DADE}"/>
                </a:ext>
              </a:extLst>
            </p:cNvPr>
            <p:cNvSpPr/>
            <p:nvPr/>
          </p:nvSpPr>
          <p:spPr>
            <a:xfrm>
              <a:off x="9114014" y="1774190"/>
              <a:ext cx="77611" cy="148167"/>
            </a:xfrm>
            <a:custGeom>
              <a:avLst/>
              <a:gdLst>
                <a:gd name="connsiteX0" fmla="*/ 78810 w 77611"/>
                <a:gd name="connsiteY0" fmla="*/ 41204 h 148166"/>
                <a:gd name="connsiteX1" fmla="*/ 78740 w 77611"/>
                <a:gd name="connsiteY1" fmla="*/ 40005 h 148166"/>
                <a:gd name="connsiteX2" fmla="*/ 78670 w 77611"/>
                <a:gd name="connsiteY2" fmla="*/ 39440 h 148166"/>
                <a:gd name="connsiteX3" fmla="*/ 78670 w 77611"/>
                <a:gd name="connsiteY3" fmla="*/ 39229 h 148166"/>
                <a:gd name="connsiteX4" fmla="*/ 78670 w 77611"/>
                <a:gd name="connsiteY4" fmla="*/ 38805 h 148166"/>
                <a:gd name="connsiteX5" fmla="*/ 78528 w 77611"/>
                <a:gd name="connsiteY5" fmla="*/ 37606 h 148166"/>
                <a:gd name="connsiteX6" fmla="*/ 78387 w 77611"/>
                <a:gd name="connsiteY6" fmla="*/ 36407 h 148166"/>
                <a:gd name="connsiteX7" fmla="*/ 78387 w 77611"/>
                <a:gd name="connsiteY7" fmla="*/ 36407 h 148166"/>
                <a:gd name="connsiteX8" fmla="*/ 78387 w 77611"/>
                <a:gd name="connsiteY8" fmla="*/ 36336 h 148166"/>
                <a:gd name="connsiteX9" fmla="*/ 78176 w 77611"/>
                <a:gd name="connsiteY9" fmla="*/ 35207 h 148166"/>
                <a:gd name="connsiteX10" fmla="*/ 77893 w 77611"/>
                <a:gd name="connsiteY10" fmla="*/ 33937 h 148166"/>
                <a:gd name="connsiteX11" fmla="*/ 77823 w 77611"/>
                <a:gd name="connsiteY11" fmla="*/ 33514 h 148166"/>
                <a:gd name="connsiteX12" fmla="*/ 77752 w 77611"/>
                <a:gd name="connsiteY12" fmla="*/ 33232 h 148166"/>
                <a:gd name="connsiteX13" fmla="*/ 77611 w 77611"/>
                <a:gd name="connsiteY13" fmla="*/ 32667 h 148166"/>
                <a:gd name="connsiteX14" fmla="*/ 77258 w 77611"/>
                <a:gd name="connsiteY14" fmla="*/ 31397 h 148166"/>
                <a:gd name="connsiteX15" fmla="*/ 76976 w 77611"/>
                <a:gd name="connsiteY15" fmla="*/ 30409 h 148166"/>
                <a:gd name="connsiteX16" fmla="*/ 76906 w 77611"/>
                <a:gd name="connsiteY16" fmla="*/ 30268 h 148166"/>
                <a:gd name="connsiteX17" fmla="*/ 76835 w 77611"/>
                <a:gd name="connsiteY17" fmla="*/ 30127 h 148166"/>
                <a:gd name="connsiteX18" fmla="*/ 76412 w 77611"/>
                <a:gd name="connsiteY18" fmla="*/ 28857 h 148166"/>
                <a:gd name="connsiteX19" fmla="*/ 75988 w 77611"/>
                <a:gd name="connsiteY19" fmla="*/ 27587 h 148166"/>
                <a:gd name="connsiteX20" fmla="*/ 75918 w 77611"/>
                <a:gd name="connsiteY20" fmla="*/ 27375 h 148166"/>
                <a:gd name="connsiteX21" fmla="*/ 75847 w 77611"/>
                <a:gd name="connsiteY21" fmla="*/ 27164 h 148166"/>
                <a:gd name="connsiteX22" fmla="*/ 75565 w 77611"/>
                <a:gd name="connsiteY22" fmla="*/ 26388 h 148166"/>
                <a:gd name="connsiteX23" fmla="*/ 75071 w 77611"/>
                <a:gd name="connsiteY23" fmla="*/ 25188 h 148166"/>
                <a:gd name="connsiteX24" fmla="*/ 74719 w 77611"/>
                <a:gd name="connsiteY24" fmla="*/ 24342 h 148166"/>
                <a:gd name="connsiteX25" fmla="*/ 74648 w 77611"/>
                <a:gd name="connsiteY25" fmla="*/ 24201 h 148166"/>
                <a:gd name="connsiteX26" fmla="*/ 74577 w 77611"/>
                <a:gd name="connsiteY26" fmla="*/ 24059 h 148166"/>
                <a:gd name="connsiteX27" fmla="*/ 74013 w 77611"/>
                <a:gd name="connsiteY27" fmla="*/ 22860 h 148166"/>
                <a:gd name="connsiteX28" fmla="*/ 73378 w 77611"/>
                <a:gd name="connsiteY28" fmla="*/ 21590 h 148166"/>
                <a:gd name="connsiteX29" fmla="*/ 73307 w 77611"/>
                <a:gd name="connsiteY29" fmla="*/ 21378 h 148166"/>
                <a:gd name="connsiteX30" fmla="*/ 73166 w 77611"/>
                <a:gd name="connsiteY30" fmla="*/ 21096 h 148166"/>
                <a:gd name="connsiteX31" fmla="*/ 72602 w 77611"/>
                <a:gd name="connsiteY31" fmla="*/ 20038 h 148166"/>
                <a:gd name="connsiteX32" fmla="*/ 71896 w 77611"/>
                <a:gd name="connsiteY32" fmla="*/ 18768 h 148166"/>
                <a:gd name="connsiteX33" fmla="*/ 71543 w 77611"/>
                <a:gd name="connsiteY33" fmla="*/ 18133 h 148166"/>
                <a:gd name="connsiteX34" fmla="*/ 71402 w 77611"/>
                <a:gd name="connsiteY34" fmla="*/ 17851 h 148166"/>
                <a:gd name="connsiteX35" fmla="*/ 70697 w 77611"/>
                <a:gd name="connsiteY35" fmla="*/ 16792 h 148166"/>
                <a:gd name="connsiteX36" fmla="*/ 69709 w 77611"/>
                <a:gd name="connsiteY36" fmla="*/ 15240 h 148166"/>
                <a:gd name="connsiteX37" fmla="*/ 69568 w 77611"/>
                <a:gd name="connsiteY37" fmla="*/ 14958 h 148166"/>
                <a:gd name="connsiteX38" fmla="*/ 68016 w 77611"/>
                <a:gd name="connsiteY38" fmla="*/ 12771 h 148166"/>
                <a:gd name="connsiteX39" fmla="*/ 66957 w 77611"/>
                <a:gd name="connsiteY39" fmla="*/ 11359 h 148166"/>
                <a:gd name="connsiteX40" fmla="*/ 66040 w 77611"/>
                <a:gd name="connsiteY40" fmla="*/ 10231 h 148166"/>
                <a:gd name="connsiteX41" fmla="*/ 66040 w 77611"/>
                <a:gd name="connsiteY41" fmla="*/ 10231 h 148166"/>
                <a:gd name="connsiteX42" fmla="*/ 66040 w 77611"/>
                <a:gd name="connsiteY42" fmla="*/ 10231 h 148166"/>
                <a:gd name="connsiteX43" fmla="*/ 65123 w 77611"/>
                <a:gd name="connsiteY43" fmla="*/ 9102 h 148166"/>
                <a:gd name="connsiteX44" fmla="*/ 64135 w 77611"/>
                <a:gd name="connsiteY44" fmla="*/ 8043 h 148166"/>
                <a:gd name="connsiteX45" fmla="*/ 63994 w 77611"/>
                <a:gd name="connsiteY45" fmla="*/ 7902 h 148166"/>
                <a:gd name="connsiteX46" fmla="*/ 63853 w 77611"/>
                <a:gd name="connsiteY46" fmla="*/ 7691 h 148166"/>
                <a:gd name="connsiteX47" fmla="*/ 63147 w 77611"/>
                <a:gd name="connsiteY47" fmla="*/ 6985 h 148166"/>
                <a:gd name="connsiteX48" fmla="*/ 62089 w 77611"/>
                <a:gd name="connsiteY48" fmla="*/ 5927 h 148166"/>
                <a:gd name="connsiteX49" fmla="*/ 61736 w 77611"/>
                <a:gd name="connsiteY49" fmla="*/ 5644 h 148166"/>
                <a:gd name="connsiteX50" fmla="*/ 61454 w 77611"/>
                <a:gd name="connsiteY50" fmla="*/ 5433 h 148166"/>
                <a:gd name="connsiteX51" fmla="*/ 60960 w 77611"/>
                <a:gd name="connsiteY51" fmla="*/ 4939 h 148166"/>
                <a:gd name="connsiteX52" fmla="*/ 59902 w 77611"/>
                <a:gd name="connsiteY52" fmla="*/ 3951 h 148166"/>
                <a:gd name="connsiteX53" fmla="*/ 59408 w 77611"/>
                <a:gd name="connsiteY53" fmla="*/ 3528 h 148166"/>
                <a:gd name="connsiteX54" fmla="*/ 59196 w 77611"/>
                <a:gd name="connsiteY54" fmla="*/ 3316 h 148166"/>
                <a:gd name="connsiteX55" fmla="*/ 58844 w 77611"/>
                <a:gd name="connsiteY55" fmla="*/ 3034 h 148166"/>
                <a:gd name="connsiteX56" fmla="*/ 57785 w 77611"/>
                <a:gd name="connsiteY56" fmla="*/ 2187 h 148166"/>
                <a:gd name="connsiteX57" fmla="*/ 57009 w 77611"/>
                <a:gd name="connsiteY57" fmla="*/ 1623 h 148166"/>
                <a:gd name="connsiteX58" fmla="*/ 56868 w 77611"/>
                <a:gd name="connsiteY58" fmla="*/ 1552 h 148166"/>
                <a:gd name="connsiteX59" fmla="*/ 56727 w 77611"/>
                <a:gd name="connsiteY59" fmla="*/ 1482 h 148166"/>
                <a:gd name="connsiteX60" fmla="*/ 55668 w 77611"/>
                <a:gd name="connsiteY60" fmla="*/ 776 h 148166"/>
                <a:gd name="connsiteX61" fmla="*/ 54610 w 77611"/>
                <a:gd name="connsiteY61" fmla="*/ 141 h 148166"/>
                <a:gd name="connsiteX62" fmla="*/ 54398 w 77611"/>
                <a:gd name="connsiteY62" fmla="*/ 0 h 148166"/>
                <a:gd name="connsiteX63" fmla="*/ 0 w 77611"/>
                <a:gd name="connsiteY63" fmla="*/ 31609 h 148166"/>
                <a:gd name="connsiteX64" fmla="*/ 2469 w 77611"/>
                <a:gd name="connsiteY64" fmla="*/ 33161 h 148166"/>
                <a:gd name="connsiteX65" fmla="*/ 2611 w 77611"/>
                <a:gd name="connsiteY65" fmla="*/ 33232 h 148166"/>
                <a:gd name="connsiteX66" fmla="*/ 4868 w 77611"/>
                <a:gd name="connsiteY66" fmla="*/ 34925 h 148166"/>
                <a:gd name="connsiteX67" fmla="*/ 5080 w 77611"/>
                <a:gd name="connsiteY67" fmla="*/ 35137 h 148166"/>
                <a:gd name="connsiteX68" fmla="*/ 7197 w 77611"/>
                <a:gd name="connsiteY68" fmla="*/ 36971 h 148166"/>
                <a:gd name="connsiteX69" fmla="*/ 7408 w 77611"/>
                <a:gd name="connsiteY69" fmla="*/ 37183 h 148166"/>
                <a:gd name="connsiteX70" fmla="*/ 9455 w 77611"/>
                <a:gd name="connsiteY70" fmla="*/ 39229 h 148166"/>
                <a:gd name="connsiteX71" fmla="*/ 9595 w 77611"/>
                <a:gd name="connsiteY71" fmla="*/ 39370 h 148166"/>
                <a:gd name="connsiteX72" fmla="*/ 11712 w 77611"/>
                <a:gd name="connsiteY72" fmla="*/ 41698 h 148166"/>
                <a:gd name="connsiteX73" fmla="*/ 11712 w 77611"/>
                <a:gd name="connsiteY73" fmla="*/ 41698 h 148166"/>
                <a:gd name="connsiteX74" fmla="*/ 15452 w 77611"/>
                <a:gd name="connsiteY74" fmla="*/ 46708 h 148166"/>
                <a:gd name="connsiteX75" fmla="*/ 16440 w 77611"/>
                <a:gd name="connsiteY75" fmla="*/ 48260 h 148166"/>
                <a:gd name="connsiteX76" fmla="*/ 17286 w 77611"/>
                <a:gd name="connsiteY76" fmla="*/ 49600 h 148166"/>
                <a:gd name="connsiteX77" fmla="*/ 17639 w 77611"/>
                <a:gd name="connsiteY77" fmla="*/ 50235 h 148166"/>
                <a:gd name="connsiteX78" fmla="*/ 18909 w 77611"/>
                <a:gd name="connsiteY78" fmla="*/ 52493 h 148166"/>
                <a:gd name="connsiteX79" fmla="*/ 19050 w 77611"/>
                <a:gd name="connsiteY79" fmla="*/ 52705 h 148166"/>
                <a:gd name="connsiteX80" fmla="*/ 20391 w 77611"/>
                <a:gd name="connsiteY80" fmla="*/ 55527 h 148166"/>
                <a:gd name="connsiteX81" fmla="*/ 20461 w 77611"/>
                <a:gd name="connsiteY81" fmla="*/ 55668 h 148166"/>
                <a:gd name="connsiteX82" fmla="*/ 21590 w 77611"/>
                <a:gd name="connsiteY82" fmla="*/ 58491 h 148166"/>
                <a:gd name="connsiteX83" fmla="*/ 21661 w 77611"/>
                <a:gd name="connsiteY83" fmla="*/ 58702 h 148166"/>
                <a:gd name="connsiteX84" fmla="*/ 22648 w 77611"/>
                <a:gd name="connsiteY84" fmla="*/ 61666 h 148166"/>
                <a:gd name="connsiteX85" fmla="*/ 22719 w 77611"/>
                <a:gd name="connsiteY85" fmla="*/ 61877 h 148166"/>
                <a:gd name="connsiteX86" fmla="*/ 23495 w 77611"/>
                <a:gd name="connsiteY86" fmla="*/ 64699 h 148166"/>
                <a:gd name="connsiteX87" fmla="*/ 23566 w 77611"/>
                <a:gd name="connsiteY87" fmla="*/ 64982 h 148166"/>
                <a:gd name="connsiteX88" fmla="*/ 24130 w 77611"/>
                <a:gd name="connsiteY88" fmla="*/ 67874 h 148166"/>
                <a:gd name="connsiteX89" fmla="*/ 24130 w 77611"/>
                <a:gd name="connsiteY89" fmla="*/ 67945 h 148166"/>
                <a:gd name="connsiteX90" fmla="*/ 24483 w 77611"/>
                <a:gd name="connsiteY90" fmla="*/ 70838 h 148166"/>
                <a:gd name="connsiteX91" fmla="*/ 24483 w 77611"/>
                <a:gd name="connsiteY91" fmla="*/ 71049 h 148166"/>
                <a:gd name="connsiteX92" fmla="*/ 24624 w 77611"/>
                <a:gd name="connsiteY92" fmla="*/ 73872 h 148166"/>
                <a:gd name="connsiteX93" fmla="*/ 24412 w 77611"/>
                <a:gd name="connsiteY93" fmla="*/ 136525 h 148166"/>
                <a:gd name="connsiteX94" fmla="*/ 24271 w 77611"/>
                <a:gd name="connsiteY94" fmla="*/ 139206 h 148166"/>
                <a:gd name="connsiteX95" fmla="*/ 24271 w 77611"/>
                <a:gd name="connsiteY95" fmla="*/ 139418 h 148166"/>
                <a:gd name="connsiteX96" fmla="*/ 23918 w 77611"/>
                <a:gd name="connsiteY96" fmla="*/ 141746 h 148166"/>
                <a:gd name="connsiteX97" fmla="*/ 23848 w 77611"/>
                <a:gd name="connsiteY97" fmla="*/ 142028 h 148166"/>
                <a:gd name="connsiteX98" fmla="*/ 23283 w 77611"/>
                <a:gd name="connsiteY98" fmla="*/ 144074 h 148166"/>
                <a:gd name="connsiteX99" fmla="*/ 23142 w 77611"/>
                <a:gd name="connsiteY99" fmla="*/ 144427 h 148166"/>
                <a:gd name="connsiteX100" fmla="*/ 22437 w 77611"/>
                <a:gd name="connsiteY100" fmla="*/ 146191 h 148166"/>
                <a:gd name="connsiteX101" fmla="*/ 22366 w 77611"/>
                <a:gd name="connsiteY101" fmla="*/ 146403 h 148166"/>
                <a:gd name="connsiteX102" fmla="*/ 21379 w 77611"/>
                <a:gd name="connsiteY102" fmla="*/ 148167 h 148166"/>
                <a:gd name="connsiteX103" fmla="*/ 19685 w 77611"/>
                <a:gd name="connsiteY103" fmla="*/ 150283 h 148166"/>
                <a:gd name="connsiteX104" fmla="*/ 19191 w 77611"/>
                <a:gd name="connsiteY104" fmla="*/ 150707 h 148166"/>
                <a:gd name="connsiteX105" fmla="*/ 17145 w 77611"/>
                <a:gd name="connsiteY105" fmla="*/ 152259 h 148166"/>
                <a:gd name="connsiteX106" fmla="*/ 17145 w 77611"/>
                <a:gd name="connsiteY106" fmla="*/ 152259 h 148166"/>
                <a:gd name="connsiteX107" fmla="*/ 17145 w 77611"/>
                <a:gd name="connsiteY107" fmla="*/ 152259 h 148166"/>
                <a:gd name="connsiteX108" fmla="*/ 71543 w 77611"/>
                <a:gd name="connsiteY108" fmla="*/ 120650 h 148166"/>
                <a:gd name="connsiteX109" fmla="*/ 73589 w 77611"/>
                <a:gd name="connsiteY109" fmla="*/ 119098 h 148166"/>
                <a:gd name="connsiteX110" fmla="*/ 74083 w 77611"/>
                <a:gd name="connsiteY110" fmla="*/ 118674 h 148166"/>
                <a:gd name="connsiteX111" fmla="*/ 75777 w 77611"/>
                <a:gd name="connsiteY111" fmla="*/ 116558 h 148166"/>
                <a:gd name="connsiteX112" fmla="*/ 75777 w 77611"/>
                <a:gd name="connsiteY112" fmla="*/ 116558 h 148166"/>
                <a:gd name="connsiteX113" fmla="*/ 76694 w 77611"/>
                <a:gd name="connsiteY113" fmla="*/ 114864 h 148166"/>
                <a:gd name="connsiteX114" fmla="*/ 76694 w 77611"/>
                <a:gd name="connsiteY114" fmla="*/ 114794 h 148166"/>
                <a:gd name="connsiteX115" fmla="*/ 76764 w 77611"/>
                <a:gd name="connsiteY115" fmla="*/ 114582 h 148166"/>
                <a:gd name="connsiteX116" fmla="*/ 77258 w 77611"/>
                <a:gd name="connsiteY116" fmla="*/ 113453 h 148166"/>
                <a:gd name="connsiteX117" fmla="*/ 77470 w 77611"/>
                <a:gd name="connsiteY117" fmla="*/ 112818 h 148166"/>
                <a:gd name="connsiteX118" fmla="*/ 77611 w 77611"/>
                <a:gd name="connsiteY118" fmla="*/ 112465 h 148166"/>
                <a:gd name="connsiteX119" fmla="*/ 77752 w 77611"/>
                <a:gd name="connsiteY119" fmla="*/ 112113 h 148166"/>
                <a:gd name="connsiteX120" fmla="*/ 78105 w 77611"/>
                <a:gd name="connsiteY120" fmla="*/ 110843 h 148166"/>
                <a:gd name="connsiteX121" fmla="*/ 78176 w 77611"/>
                <a:gd name="connsiteY121" fmla="*/ 110349 h 148166"/>
                <a:gd name="connsiteX122" fmla="*/ 78246 w 77611"/>
                <a:gd name="connsiteY122" fmla="*/ 110067 h 148166"/>
                <a:gd name="connsiteX123" fmla="*/ 78316 w 77611"/>
                <a:gd name="connsiteY123" fmla="*/ 109643 h 148166"/>
                <a:gd name="connsiteX124" fmla="*/ 78458 w 77611"/>
                <a:gd name="connsiteY124" fmla="*/ 108444 h 148166"/>
                <a:gd name="connsiteX125" fmla="*/ 78528 w 77611"/>
                <a:gd name="connsiteY125" fmla="*/ 107738 h 148166"/>
                <a:gd name="connsiteX126" fmla="*/ 78528 w 77611"/>
                <a:gd name="connsiteY126" fmla="*/ 107527 h 148166"/>
                <a:gd name="connsiteX127" fmla="*/ 78528 w 77611"/>
                <a:gd name="connsiteY127" fmla="*/ 107244 h 148166"/>
                <a:gd name="connsiteX128" fmla="*/ 78599 w 77611"/>
                <a:gd name="connsiteY128" fmla="*/ 106116 h 148166"/>
                <a:gd name="connsiteX129" fmla="*/ 78599 w 77611"/>
                <a:gd name="connsiteY129" fmla="*/ 104916 h 148166"/>
                <a:gd name="connsiteX130" fmla="*/ 78599 w 77611"/>
                <a:gd name="connsiteY130" fmla="*/ 104846 h 148166"/>
                <a:gd name="connsiteX131" fmla="*/ 78810 w 77611"/>
                <a:gd name="connsiteY131" fmla="*/ 42192 h 148166"/>
                <a:gd name="connsiteX132" fmla="*/ 78810 w 77611"/>
                <a:gd name="connsiteY132" fmla="*/ 41204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77611" h="148166">
                  <a:moveTo>
                    <a:pt x="78810" y="41204"/>
                  </a:moveTo>
                  <a:cubicBezTo>
                    <a:pt x="78810" y="40781"/>
                    <a:pt x="78810" y="40428"/>
                    <a:pt x="78740" y="40005"/>
                  </a:cubicBezTo>
                  <a:cubicBezTo>
                    <a:pt x="78740" y="39793"/>
                    <a:pt x="78740" y="39652"/>
                    <a:pt x="78670" y="39440"/>
                  </a:cubicBezTo>
                  <a:cubicBezTo>
                    <a:pt x="78670" y="39370"/>
                    <a:pt x="78670" y="39299"/>
                    <a:pt x="78670" y="39229"/>
                  </a:cubicBezTo>
                  <a:cubicBezTo>
                    <a:pt x="78670" y="39088"/>
                    <a:pt x="78670" y="38947"/>
                    <a:pt x="78670" y="38805"/>
                  </a:cubicBezTo>
                  <a:cubicBezTo>
                    <a:pt x="78599" y="38382"/>
                    <a:pt x="78599" y="38029"/>
                    <a:pt x="78528" y="37606"/>
                  </a:cubicBezTo>
                  <a:cubicBezTo>
                    <a:pt x="78458" y="37183"/>
                    <a:pt x="78387" y="36759"/>
                    <a:pt x="78387" y="36407"/>
                  </a:cubicBezTo>
                  <a:cubicBezTo>
                    <a:pt x="78387" y="36407"/>
                    <a:pt x="78387" y="36407"/>
                    <a:pt x="78387" y="36407"/>
                  </a:cubicBezTo>
                  <a:cubicBezTo>
                    <a:pt x="78387" y="36407"/>
                    <a:pt x="78387" y="36336"/>
                    <a:pt x="78387" y="36336"/>
                  </a:cubicBezTo>
                  <a:cubicBezTo>
                    <a:pt x="78316" y="35983"/>
                    <a:pt x="78246" y="35560"/>
                    <a:pt x="78176" y="35207"/>
                  </a:cubicBezTo>
                  <a:cubicBezTo>
                    <a:pt x="78105" y="34784"/>
                    <a:pt x="78034" y="34360"/>
                    <a:pt x="77893" y="33937"/>
                  </a:cubicBezTo>
                  <a:cubicBezTo>
                    <a:pt x="77893" y="33796"/>
                    <a:pt x="77823" y="33655"/>
                    <a:pt x="77823" y="33514"/>
                  </a:cubicBezTo>
                  <a:cubicBezTo>
                    <a:pt x="77823" y="33443"/>
                    <a:pt x="77752" y="33302"/>
                    <a:pt x="77752" y="33232"/>
                  </a:cubicBezTo>
                  <a:cubicBezTo>
                    <a:pt x="77682" y="33020"/>
                    <a:pt x="77682" y="32879"/>
                    <a:pt x="77611" y="32667"/>
                  </a:cubicBezTo>
                  <a:cubicBezTo>
                    <a:pt x="77470" y="32244"/>
                    <a:pt x="77399" y="31821"/>
                    <a:pt x="77258" y="31397"/>
                  </a:cubicBezTo>
                  <a:cubicBezTo>
                    <a:pt x="77188" y="31044"/>
                    <a:pt x="77047" y="30762"/>
                    <a:pt x="76976" y="30409"/>
                  </a:cubicBezTo>
                  <a:cubicBezTo>
                    <a:pt x="76976" y="30339"/>
                    <a:pt x="76976" y="30268"/>
                    <a:pt x="76906" y="30268"/>
                  </a:cubicBezTo>
                  <a:cubicBezTo>
                    <a:pt x="76906" y="30198"/>
                    <a:pt x="76906" y="30127"/>
                    <a:pt x="76835" y="30127"/>
                  </a:cubicBezTo>
                  <a:cubicBezTo>
                    <a:pt x="76694" y="29704"/>
                    <a:pt x="76553" y="29281"/>
                    <a:pt x="76412" y="28857"/>
                  </a:cubicBezTo>
                  <a:cubicBezTo>
                    <a:pt x="76271" y="28434"/>
                    <a:pt x="76129" y="28010"/>
                    <a:pt x="75988" y="27587"/>
                  </a:cubicBezTo>
                  <a:cubicBezTo>
                    <a:pt x="75988" y="27517"/>
                    <a:pt x="75918" y="27446"/>
                    <a:pt x="75918" y="27375"/>
                  </a:cubicBezTo>
                  <a:cubicBezTo>
                    <a:pt x="75918" y="27305"/>
                    <a:pt x="75847" y="27234"/>
                    <a:pt x="75847" y="27164"/>
                  </a:cubicBezTo>
                  <a:cubicBezTo>
                    <a:pt x="75777" y="26882"/>
                    <a:pt x="75635" y="26670"/>
                    <a:pt x="75565" y="26388"/>
                  </a:cubicBezTo>
                  <a:cubicBezTo>
                    <a:pt x="75424" y="25964"/>
                    <a:pt x="75283" y="25612"/>
                    <a:pt x="75071" y="25188"/>
                  </a:cubicBezTo>
                  <a:cubicBezTo>
                    <a:pt x="74930" y="24906"/>
                    <a:pt x="74859" y="24624"/>
                    <a:pt x="74719" y="24342"/>
                  </a:cubicBezTo>
                  <a:cubicBezTo>
                    <a:pt x="74719" y="24271"/>
                    <a:pt x="74648" y="24271"/>
                    <a:pt x="74648" y="24201"/>
                  </a:cubicBezTo>
                  <a:cubicBezTo>
                    <a:pt x="74648" y="24130"/>
                    <a:pt x="74577" y="24059"/>
                    <a:pt x="74577" y="24059"/>
                  </a:cubicBezTo>
                  <a:cubicBezTo>
                    <a:pt x="74436" y="23636"/>
                    <a:pt x="74225" y="23283"/>
                    <a:pt x="74013" y="22860"/>
                  </a:cubicBezTo>
                  <a:cubicBezTo>
                    <a:pt x="73801" y="22437"/>
                    <a:pt x="73589" y="22013"/>
                    <a:pt x="73378" y="21590"/>
                  </a:cubicBezTo>
                  <a:cubicBezTo>
                    <a:pt x="73378" y="21519"/>
                    <a:pt x="73307" y="21449"/>
                    <a:pt x="73307" y="21378"/>
                  </a:cubicBezTo>
                  <a:cubicBezTo>
                    <a:pt x="73237" y="21308"/>
                    <a:pt x="73237" y="21237"/>
                    <a:pt x="73166" y="21096"/>
                  </a:cubicBezTo>
                  <a:cubicBezTo>
                    <a:pt x="73025" y="20743"/>
                    <a:pt x="72813" y="20391"/>
                    <a:pt x="72602" y="20038"/>
                  </a:cubicBezTo>
                  <a:cubicBezTo>
                    <a:pt x="72390" y="19614"/>
                    <a:pt x="72108" y="19191"/>
                    <a:pt x="71896" y="18768"/>
                  </a:cubicBezTo>
                  <a:cubicBezTo>
                    <a:pt x="71755" y="18556"/>
                    <a:pt x="71684" y="18344"/>
                    <a:pt x="71543" y="18133"/>
                  </a:cubicBezTo>
                  <a:cubicBezTo>
                    <a:pt x="71473" y="18062"/>
                    <a:pt x="71473" y="17992"/>
                    <a:pt x="71402" y="17851"/>
                  </a:cubicBezTo>
                  <a:cubicBezTo>
                    <a:pt x="71191" y="17498"/>
                    <a:pt x="70979" y="17145"/>
                    <a:pt x="70697" y="16792"/>
                  </a:cubicBezTo>
                  <a:cubicBezTo>
                    <a:pt x="70344" y="16298"/>
                    <a:pt x="70062" y="15734"/>
                    <a:pt x="69709" y="15240"/>
                  </a:cubicBezTo>
                  <a:cubicBezTo>
                    <a:pt x="69638" y="15169"/>
                    <a:pt x="69638" y="15099"/>
                    <a:pt x="69568" y="14958"/>
                  </a:cubicBezTo>
                  <a:cubicBezTo>
                    <a:pt x="69074" y="14182"/>
                    <a:pt x="68510" y="13476"/>
                    <a:pt x="68016" y="12771"/>
                  </a:cubicBezTo>
                  <a:cubicBezTo>
                    <a:pt x="67663" y="12277"/>
                    <a:pt x="67310" y="11783"/>
                    <a:pt x="66957" y="11359"/>
                  </a:cubicBezTo>
                  <a:cubicBezTo>
                    <a:pt x="66675" y="11007"/>
                    <a:pt x="66322" y="10583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6040" y="10231"/>
                    <a:pt x="66040" y="10231"/>
                    <a:pt x="66040" y="10231"/>
                  </a:cubicBezTo>
                  <a:cubicBezTo>
                    <a:pt x="65758" y="9878"/>
                    <a:pt x="65405" y="9454"/>
                    <a:pt x="65123" y="9102"/>
                  </a:cubicBezTo>
                  <a:cubicBezTo>
                    <a:pt x="64841" y="8749"/>
                    <a:pt x="64488" y="8396"/>
                    <a:pt x="64135" y="8043"/>
                  </a:cubicBezTo>
                  <a:cubicBezTo>
                    <a:pt x="64065" y="7973"/>
                    <a:pt x="64065" y="7902"/>
                    <a:pt x="63994" y="7902"/>
                  </a:cubicBezTo>
                  <a:cubicBezTo>
                    <a:pt x="63923" y="7832"/>
                    <a:pt x="63853" y="7761"/>
                    <a:pt x="63853" y="7691"/>
                  </a:cubicBezTo>
                  <a:cubicBezTo>
                    <a:pt x="63641" y="7479"/>
                    <a:pt x="63429" y="7197"/>
                    <a:pt x="63147" y="6985"/>
                  </a:cubicBezTo>
                  <a:cubicBezTo>
                    <a:pt x="62795" y="6632"/>
                    <a:pt x="62441" y="6279"/>
                    <a:pt x="62089" y="5927"/>
                  </a:cubicBezTo>
                  <a:cubicBezTo>
                    <a:pt x="62018" y="5856"/>
                    <a:pt x="61877" y="5715"/>
                    <a:pt x="61736" y="5644"/>
                  </a:cubicBezTo>
                  <a:cubicBezTo>
                    <a:pt x="61665" y="5574"/>
                    <a:pt x="61595" y="5503"/>
                    <a:pt x="61454" y="5433"/>
                  </a:cubicBezTo>
                  <a:cubicBezTo>
                    <a:pt x="61313" y="5292"/>
                    <a:pt x="61101" y="5080"/>
                    <a:pt x="60960" y="4939"/>
                  </a:cubicBezTo>
                  <a:cubicBezTo>
                    <a:pt x="60607" y="4586"/>
                    <a:pt x="60254" y="4304"/>
                    <a:pt x="59902" y="3951"/>
                  </a:cubicBezTo>
                  <a:cubicBezTo>
                    <a:pt x="59760" y="3810"/>
                    <a:pt x="59549" y="3669"/>
                    <a:pt x="59408" y="3528"/>
                  </a:cubicBezTo>
                  <a:cubicBezTo>
                    <a:pt x="59337" y="3457"/>
                    <a:pt x="59267" y="3387"/>
                    <a:pt x="59196" y="3316"/>
                  </a:cubicBezTo>
                  <a:cubicBezTo>
                    <a:pt x="59055" y="3245"/>
                    <a:pt x="58984" y="3104"/>
                    <a:pt x="58844" y="3034"/>
                  </a:cubicBezTo>
                  <a:cubicBezTo>
                    <a:pt x="58490" y="2752"/>
                    <a:pt x="58138" y="2469"/>
                    <a:pt x="57785" y="2187"/>
                  </a:cubicBezTo>
                  <a:cubicBezTo>
                    <a:pt x="57503" y="1976"/>
                    <a:pt x="57291" y="1834"/>
                    <a:pt x="57009" y="1623"/>
                  </a:cubicBezTo>
                  <a:cubicBezTo>
                    <a:pt x="56938" y="1623"/>
                    <a:pt x="56938" y="1552"/>
                    <a:pt x="56868" y="1552"/>
                  </a:cubicBezTo>
                  <a:cubicBezTo>
                    <a:pt x="56797" y="1552"/>
                    <a:pt x="56797" y="1482"/>
                    <a:pt x="56727" y="1482"/>
                  </a:cubicBezTo>
                  <a:cubicBezTo>
                    <a:pt x="56374" y="1270"/>
                    <a:pt x="56021" y="988"/>
                    <a:pt x="55668" y="776"/>
                  </a:cubicBezTo>
                  <a:cubicBezTo>
                    <a:pt x="55316" y="564"/>
                    <a:pt x="54963" y="353"/>
                    <a:pt x="54610" y="141"/>
                  </a:cubicBezTo>
                  <a:cubicBezTo>
                    <a:pt x="54539" y="71"/>
                    <a:pt x="54469" y="71"/>
                    <a:pt x="54398" y="0"/>
                  </a:cubicBezTo>
                  <a:lnTo>
                    <a:pt x="0" y="31609"/>
                  </a:lnTo>
                  <a:cubicBezTo>
                    <a:pt x="847" y="32103"/>
                    <a:pt x="1623" y="32597"/>
                    <a:pt x="2469" y="33161"/>
                  </a:cubicBezTo>
                  <a:cubicBezTo>
                    <a:pt x="2540" y="33161"/>
                    <a:pt x="2540" y="33232"/>
                    <a:pt x="2611" y="33232"/>
                  </a:cubicBezTo>
                  <a:cubicBezTo>
                    <a:pt x="3387" y="33725"/>
                    <a:pt x="4092" y="34290"/>
                    <a:pt x="4868" y="34925"/>
                  </a:cubicBezTo>
                  <a:cubicBezTo>
                    <a:pt x="4939" y="34996"/>
                    <a:pt x="5010" y="35066"/>
                    <a:pt x="5080" y="35137"/>
                  </a:cubicBezTo>
                  <a:cubicBezTo>
                    <a:pt x="5786" y="35701"/>
                    <a:pt x="6491" y="36336"/>
                    <a:pt x="7197" y="36971"/>
                  </a:cubicBezTo>
                  <a:cubicBezTo>
                    <a:pt x="7267" y="37042"/>
                    <a:pt x="7338" y="37112"/>
                    <a:pt x="7408" y="37183"/>
                  </a:cubicBezTo>
                  <a:cubicBezTo>
                    <a:pt x="8114" y="37818"/>
                    <a:pt x="8819" y="38523"/>
                    <a:pt x="9455" y="39229"/>
                  </a:cubicBezTo>
                  <a:cubicBezTo>
                    <a:pt x="9525" y="39299"/>
                    <a:pt x="9595" y="39370"/>
                    <a:pt x="9595" y="39370"/>
                  </a:cubicBezTo>
                  <a:cubicBezTo>
                    <a:pt x="10301" y="40146"/>
                    <a:pt x="11007" y="40922"/>
                    <a:pt x="11712" y="41698"/>
                  </a:cubicBezTo>
                  <a:cubicBezTo>
                    <a:pt x="11712" y="41698"/>
                    <a:pt x="11712" y="41698"/>
                    <a:pt x="11712" y="41698"/>
                  </a:cubicBezTo>
                  <a:cubicBezTo>
                    <a:pt x="13053" y="43321"/>
                    <a:pt x="14252" y="45014"/>
                    <a:pt x="15452" y="46708"/>
                  </a:cubicBezTo>
                  <a:cubicBezTo>
                    <a:pt x="15804" y="47202"/>
                    <a:pt x="16087" y="47766"/>
                    <a:pt x="16440" y="48260"/>
                  </a:cubicBezTo>
                  <a:cubicBezTo>
                    <a:pt x="16722" y="48683"/>
                    <a:pt x="17004" y="49177"/>
                    <a:pt x="17286" y="49600"/>
                  </a:cubicBezTo>
                  <a:cubicBezTo>
                    <a:pt x="17427" y="49812"/>
                    <a:pt x="17498" y="50024"/>
                    <a:pt x="17639" y="50235"/>
                  </a:cubicBezTo>
                  <a:cubicBezTo>
                    <a:pt x="18062" y="51012"/>
                    <a:pt x="18486" y="51788"/>
                    <a:pt x="18909" y="52493"/>
                  </a:cubicBezTo>
                  <a:cubicBezTo>
                    <a:pt x="18979" y="52564"/>
                    <a:pt x="18979" y="52634"/>
                    <a:pt x="19050" y="52705"/>
                  </a:cubicBezTo>
                  <a:cubicBezTo>
                    <a:pt x="19544" y="53622"/>
                    <a:pt x="19967" y="54610"/>
                    <a:pt x="20391" y="55527"/>
                  </a:cubicBezTo>
                  <a:cubicBezTo>
                    <a:pt x="20391" y="55598"/>
                    <a:pt x="20461" y="55598"/>
                    <a:pt x="20461" y="55668"/>
                  </a:cubicBezTo>
                  <a:cubicBezTo>
                    <a:pt x="20885" y="56586"/>
                    <a:pt x="21237" y="57573"/>
                    <a:pt x="21590" y="58491"/>
                  </a:cubicBezTo>
                  <a:cubicBezTo>
                    <a:pt x="21590" y="58561"/>
                    <a:pt x="21661" y="58632"/>
                    <a:pt x="21661" y="58702"/>
                  </a:cubicBezTo>
                  <a:cubicBezTo>
                    <a:pt x="22013" y="59690"/>
                    <a:pt x="22366" y="60678"/>
                    <a:pt x="22648" y="61666"/>
                  </a:cubicBezTo>
                  <a:cubicBezTo>
                    <a:pt x="22648" y="61736"/>
                    <a:pt x="22648" y="61807"/>
                    <a:pt x="22719" y="61877"/>
                  </a:cubicBezTo>
                  <a:cubicBezTo>
                    <a:pt x="23001" y="62794"/>
                    <a:pt x="23283" y="63782"/>
                    <a:pt x="23495" y="64699"/>
                  </a:cubicBezTo>
                  <a:cubicBezTo>
                    <a:pt x="23495" y="64770"/>
                    <a:pt x="23566" y="64840"/>
                    <a:pt x="23566" y="64982"/>
                  </a:cubicBezTo>
                  <a:cubicBezTo>
                    <a:pt x="23777" y="65969"/>
                    <a:pt x="23989" y="66887"/>
                    <a:pt x="24130" y="67874"/>
                  </a:cubicBezTo>
                  <a:cubicBezTo>
                    <a:pt x="24130" y="67874"/>
                    <a:pt x="24130" y="67874"/>
                    <a:pt x="24130" y="67945"/>
                  </a:cubicBezTo>
                  <a:cubicBezTo>
                    <a:pt x="24271" y="68933"/>
                    <a:pt x="24412" y="69850"/>
                    <a:pt x="24483" y="70838"/>
                  </a:cubicBezTo>
                  <a:cubicBezTo>
                    <a:pt x="24483" y="70908"/>
                    <a:pt x="24483" y="70979"/>
                    <a:pt x="24483" y="71049"/>
                  </a:cubicBezTo>
                  <a:cubicBezTo>
                    <a:pt x="24553" y="72037"/>
                    <a:pt x="24624" y="72954"/>
                    <a:pt x="24624" y="73872"/>
                  </a:cubicBezTo>
                  <a:lnTo>
                    <a:pt x="24412" y="136525"/>
                  </a:lnTo>
                  <a:cubicBezTo>
                    <a:pt x="24412" y="137442"/>
                    <a:pt x="24342" y="138359"/>
                    <a:pt x="24271" y="139206"/>
                  </a:cubicBezTo>
                  <a:cubicBezTo>
                    <a:pt x="24271" y="139277"/>
                    <a:pt x="24271" y="139347"/>
                    <a:pt x="24271" y="139418"/>
                  </a:cubicBezTo>
                  <a:cubicBezTo>
                    <a:pt x="24201" y="140194"/>
                    <a:pt x="24059" y="140970"/>
                    <a:pt x="23918" y="141746"/>
                  </a:cubicBezTo>
                  <a:cubicBezTo>
                    <a:pt x="23918" y="141817"/>
                    <a:pt x="23848" y="141958"/>
                    <a:pt x="23848" y="142028"/>
                  </a:cubicBezTo>
                  <a:cubicBezTo>
                    <a:pt x="23707" y="142734"/>
                    <a:pt x="23495" y="143439"/>
                    <a:pt x="23283" y="144074"/>
                  </a:cubicBezTo>
                  <a:cubicBezTo>
                    <a:pt x="23213" y="144215"/>
                    <a:pt x="23213" y="144286"/>
                    <a:pt x="23142" y="144427"/>
                  </a:cubicBezTo>
                  <a:cubicBezTo>
                    <a:pt x="22931" y="145062"/>
                    <a:pt x="22719" y="145627"/>
                    <a:pt x="22437" y="146191"/>
                  </a:cubicBezTo>
                  <a:cubicBezTo>
                    <a:pt x="22437" y="146262"/>
                    <a:pt x="22366" y="146332"/>
                    <a:pt x="22366" y="146403"/>
                  </a:cubicBezTo>
                  <a:cubicBezTo>
                    <a:pt x="22084" y="147038"/>
                    <a:pt x="21731" y="147602"/>
                    <a:pt x="21379" y="148167"/>
                  </a:cubicBezTo>
                  <a:cubicBezTo>
                    <a:pt x="20885" y="148943"/>
                    <a:pt x="20320" y="149648"/>
                    <a:pt x="19685" y="150283"/>
                  </a:cubicBezTo>
                  <a:cubicBezTo>
                    <a:pt x="19544" y="150424"/>
                    <a:pt x="19403" y="150565"/>
                    <a:pt x="19191" y="150707"/>
                  </a:cubicBezTo>
                  <a:cubicBezTo>
                    <a:pt x="18556" y="151271"/>
                    <a:pt x="17851" y="151836"/>
                    <a:pt x="17145" y="152259"/>
                  </a:cubicBezTo>
                  <a:lnTo>
                    <a:pt x="17145" y="152259"/>
                  </a:lnTo>
                  <a:cubicBezTo>
                    <a:pt x="17145" y="152259"/>
                    <a:pt x="17145" y="152259"/>
                    <a:pt x="17145" y="152259"/>
                  </a:cubicBezTo>
                  <a:lnTo>
                    <a:pt x="71543" y="120650"/>
                  </a:lnTo>
                  <a:cubicBezTo>
                    <a:pt x="72319" y="120227"/>
                    <a:pt x="72955" y="119662"/>
                    <a:pt x="73589" y="119098"/>
                  </a:cubicBezTo>
                  <a:cubicBezTo>
                    <a:pt x="73731" y="118957"/>
                    <a:pt x="73871" y="118815"/>
                    <a:pt x="74083" y="118674"/>
                  </a:cubicBezTo>
                  <a:cubicBezTo>
                    <a:pt x="74719" y="118039"/>
                    <a:pt x="75283" y="117334"/>
                    <a:pt x="75777" y="116558"/>
                  </a:cubicBezTo>
                  <a:cubicBezTo>
                    <a:pt x="75777" y="116558"/>
                    <a:pt x="75777" y="116558"/>
                    <a:pt x="75777" y="116558"/>
                  </a:cubicBezTo>
                  <a:cubicBezTo>
                    <a:pt x="76129" y="116064"/>
                    <a:pt x="76412" y="115499"/>
                    <a:pt x="76694" y="114864"/>
                  </a:cubicBezTo>
                  <a:cubicBezTo>
                    <a:pt x="76694" y="114864"/>
                    <a:pt x="76694" y="114794"/>
                    <a:pt x="76694" y="114794"/>
                  </a:cubicBezTo>
                  <a:cubicBezTo>
                    <a:pt x="76694" y="114723"/>
                    <a:pt x="76764" y="114653"/>
                    <a:pt x="76764" y="114582"/>
                  </a:cubicBezTo>
                  <a:cubicBezTo>
                    <a:pt x="76906" y="114229"/>
                    <a:pt x="77117" y="113806"/>
                    <a:pt x="77258" y="113453"/>
                  </a:cubicBezTo>
                  <a:cubicBezTo>
                    <a:pt x="77329" y="113242"/>
                    <a:pt x="77399" y="113030"/>
                    <a:pt x="77470" y="112818"/>
                  </a:cubicBezTo>
                  <a:cubicBezTo>
                    <a:pt x="77540" y="112677"/>
                    <a:pt x="77540" y="112607"/>
                    <a:pt x="77611" y="112465"/>
                  </a:cubicBezTo>
                  <a:cubicBezTo>
                    <a:pt x="77611" y="112324"/>
                    <a:pt x="77682" y="112254"/>
                    <a:pt x="77752" y="112113"/>
                  </a:cubicBezTo>
                  <a:cubicBezTo>
                    <a:pt x="77893" y="111689"/>
                    <a:pt x="77964" y="111266"/>
                    <a:pt x="78105" y="110843"/>
                  </a:cubicBezTo>
                  <a:cubicBezTo>
                    <a:pt x="78105" y="110702"/>
                    <a:pt x="78176" y="110561"/>
                    <a:pt x="78176" y="110349"/>
                  </a:cubicBezTo>
                  <a:cubicBezTo>
                    <a:pt x="78176" y="110278"/>
                    <a:pt x="78246" y="110137"/>
                    <a:pt x="78246" y="110067"/>
                  </a:cubicBezTo>
                  <a:cubicBezTo>
                    <a:pt x="78246" y="109926"/>
                    <a:pt x="78316" y="109784"/>
                    <a:pt x="78316" y="109643"/>
                  </a:cubicBezTo>
                  <a:cubicBezTo>
                    <a:pt x="78387" y="109291"/>
                    <a:pt x="78458" y="108867"/>
                    <a:pt x="78458" y="108444"/>
                  </a:cubicBezTo>
                  <a:cubicBezTo>
                    <a:pt x="78458" y="108232"/>
                    <a:pt x="78528" y="108020"/>
                    <a:pt x="78528" y="107738"/>
                  </a:cubicBezTo>
                  <a:cubicBezTo>
                    <a:pt x="78528" y="107668"/>
                    <a:pt x="78528" y="107597"/>
                    <a:pt x="78528" y="107527"/>
                  </a:cubicBezTo>
                  <a:cubicBezTo>
                    <a:pt x="78528" y="107456"/>
                    <a:pt x="78528" y="107315"/>
                    <a:pt x="78528" y="107244"/>
                  </a:cubicBezTo>
                  <a:cubicBezTo>
                    <a:pt x="78528" y="106892"/>
                    <a:pt x="78599" y="106468"/>
                    <a:pt x="78599" y="106116"/>
                  </a:cubicBezTo>
                  <a:cubicBezTo>
                    <a:pt x="78599" y="105692"/>
                    <a:pt x="78599" y="105340"/>
                    <a:pt x="78599" y="104916"/>
                  </a:cubicBezTo>
                  <a:cubicBezTo>
                    <a:pt x="78599" y="104916"/>
                    <a:pt x="78599" y="104846"/>
                    <a:pt x="78599" y="104846"/>
                  </a:cubicBezTo>
                  <a:lnTo>
                    <a:pt x="78810" y="42192"/>
                  </a:lnTo>
                  <a:cubicBezTo>
                    <a:pt x="78881" y="41981"/>
                    <a:pt x="78881" y="41628"/>
                    <a:pt x="78810" y="41204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5CC58E39-D7F0-4972-8C7E-A54536861BDE}"/>
                </a:ext>
              </a:extLst>
            </p:cNvPr>
            <p:cNvSpPr/>
            <p:nvPr/>
          </p:nvSpPr>
          <p:spPr>
            <a:xfrm>
              <a:off x="8926900" y="1708590"/>
              <a:ext cx="204611" cy="155222"/>
            </a:xfrm>
            <a:custGeom>
              <a:avLst/>
              <a:gdLst>
                <a:gd name="connsiteX0" fmla="*/ 211596 w 204611"/>
                <a:gd name="connsiteY0" fmla="*/ 139543 h 155222"/>
                <a:gd name="connsiteX1" fmla="*/ 211526 w 204611"/>
                <a:gd name="connsiteY1" fmla="*/ 160215 h 155222"/>
                <a:gd name="connsiteX2" fmla="*/ 0 w 204611"/>
                <a:gd name="connsiteY2" fmla="*/ 37872 h 155222"/>
                <a:gd name="connsiteX3" fmla="*/ 71 w 204611"/>
                <a:gd name="connsiteY3" fmla="*/ 17411 h 155222"/>
                <a:gd name="connsiteX4" fmla="*/ 24765 w 204611"/>
                <a:gd name="connsiteY4" fmla="*/ 3370 h 155222"/>
                <a:gd name="connsiteX5" fmla="*/ 187113 w 204611"/>
                <a:gd name="connsiteY5" fmla="*/ 97068 h 155222"/>
                <a:gd name="connsiteX6" fmla="*/ 211596 w 204611"/>
                <a:gd name="connsiteY6" fmla="*/ 139543 h 155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611" h="155222">
                  <a:moveTo>
                    <a:pt x="211596" y="139543"/>
                  </a:moveTo>
                  <a:lnTo>
                    <a:pt x="211526" y="160215"/>
                  </a:lnTo>
                  <a:lnTo>
                    <a:pt x="0" y="37872"/>
                  </a:lnTo>
                  <a:lnTo>
                    <a:pt x="71" y="17411"/>
                  </a:lnTo>
                  <a:cubicBezTo>
                    <a:pt x="141" y="1818"/>
                    <a:pt x="11148" y="-4461"/>
                    <a:pt x="24765" y="3370"/>
                  </a:cubicBezTo>
                  <a:lnTo>
                    <a:pt x="187113" y="97068"/>
                  </a:lnTo>
                  <a:cubicBezTo>
                    <a:pt x="200660" y="104900"/>
                    <a:pt x="211596" y="123950"/>
                    <a:pt x="211596" y="139543"/>
                  </a:cubicBezTo>
                  <a:close/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3AD6FF53-99F6-41E5-BF72-999525CB3586}"/>
                </a:ext>
              </a:extLst>
            </p:cNvPr>
            <p:cNvSpPr/>
            <p:nvPr/>
          </p:nvSpPr>
          <p:spPr>
            <a:xfrm>
              <a:off x="8926759" y="1746603"/>
              <a:ext cx="211667" cy="176389"/>
            </a:xfrm>
            <a:custGeom>
              <a:avLst/>
              <a:gdLst>
                <a:gd name="connsiteX0" fmla="*/ 211667 w 211666"/>
                <a:gd name="connsiteY0" fmla="*/ 122202 h 176388"/>
                <a:gd name="connsiteX1" fmla="*/ 211525 w 211666"/>
                <a:gd name="connsiteY1" fmla="*/ 164183 h 176388"/>
                <a:gd name="connsiteX2" fmla="*/ 186902 w 211666"/>
                <a:gd name="connsiteY2" fmla="*/ 178294 h 176388"/>
                <a:gd name="connsiteX3" fmla="*/ 24553 w 211666"/>
                <a:gd name="connsiteY3" fmla="*/ 84596 h 176388"/>
                <a:gd name="connsiteX4" fmla="*/ 0 w 211666"/>
                <a:gd name="connsiteY4" fmla="*/ 42122 h 176388"/>
                <a:gd name="connsiteX5" fmla="*/ 141 w 211666"/>
                <a:gd name="connsiteY5" fmla="*/ 0 h 176388"/>
                <a:gd name="connsiteX6" fmla="*/ 211667 w 211666"/>
                <a:gd name="connsiteY6" fmla="*/ 122202 h 176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666" h="176388">
                  <a:moveTo>
                    <a:pt x="211667" y="122202"/>
                  </a:moveTo>
                  <a:lnTo>
                    <a:pt x="211525" y="164183"/>
                  </a:lnTo>
                  <a:cubicBezTo>
                    <a:pt x="211455" y="179846"/>
                    <a:pt x="200448" y="186125"/>
                    <a:pt x="186902" y="178294"/>
                  </a:cubicBezTo>
                  <a:lnTo>
                    <a:pt x="24553" y="84596"/>
                  </a:lnTo>
                  <a:cubicBezTo>
                    <a:pt x="10936" y="76764"/>
                    <a:pt x="0" y="57714"/>
                    <a:pt x="0" y="42122"/>
                  </a:cubicBezTo>
                  <a:lnTo>
                    <a:pt x="141" y="0"/>
                  </a:lnTo>
                  <a:lnTo>
                    <a:pt x="211667" y="122202"/>
                  </a:ln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5" name="Graphic 3">
              <a:extLst>
                <a:ext uri="{FF2B5EF4-FFF2-40B4-BE49-F238E27FC236}">
                  <a16:creationId xmlns:a16="http://schemas.microsoft.com/office/drawing/2014/main" id="{FB553CC2-8A63-4B41-86D7-ECC8CF5DAEC4}"/>
                </a:ext>
              </a:extLst>
            </p:cNvPr>
            <p:cNvGrpSpPr/>
            <p:nvPr/>
          </p:nvGrpSpPr>
          <p:grpSpPr>
            <a:xfrm>
              <a:off x="9270718" y="1830776"/>
              <a:ext cx="169333" cy="176389"/>
              <a:chOff x="9270718" y="1830776"/>
              <a:chExt cx="169333" cy="176389"/>
            </a:xfrm>
            <a:solidFill>
              <a:schemeClr val="accent1"/>
            </a:solidFill>
          </p:grpSpPr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FD48C5F6-EA3A-4D44-B990-F7F38A9EBFCF}"/>
                  </a:ext>
                </a:extLst>
              </p:cNvPr>
              <p:cNvSpPr/>
              <p:nvPr/>
            </p:nvSpPr>
            <p:spPr>
              <a:xfrm>
                <a:off x="9270718" y="1830776"/>
                <a:ext cx="169333" cy="176389"/>
              </a:xfrm>
              <a:custGeom>
                <a:avLst/>
                <a:gdLst>
                  <a:gd name="connsiteX0" fmla="*/ 171097 w 169333"/>
                  <a:gd name="connsiteY0" fmla="*/ 0 h 176388"/>
                  <a:gd name="connsiteX1" fmla="*/ 171097 w 169333"/>
                  <a:gd name="connsiteY1" fmla="*/ 56938 h 176388"/>
                  <a:gd name="connsiteX2" fmla="*/ 152400 w 169333"/>
                  <a:gd name="connsiteY2" fmla="*/ 89464 h 176388"/>
                  <a:gd name="connsiteX3" fmla="*/ 0 w 169333"/>
                  <a:gd name="connsiteY3" fmla="*/ 178223 h 176388"/>
                  <a:gd name="connsiteX4" fmla="*/ 7620 w 169333"/>
                  <a:gd name="connsiteY4" fmla="*/ 164818 h 176388"/>
                  <a:gd name="connsiteX5" fmla="*/ 7690 w 169333"/>
                  <a:gd name="connsiteY5" fmla="*/ 163759 h 176388"/>
                  <a:gd name="connsiteX6" fmla="*/ 7832 w 169333"/>
                  <a:gd name="connsiteY6" fmla="*/ 125165 h 176388"/>
                  <a:gd name="connsiteX7" fmla="*/ 7902 w 169333"/>
                  <a:gd name="connsiteY7" fmla="*/ 94756 h 176388"/>
                  <a:gd name="connsiteX8" fmla="*/ 143862 w 169333"/>
                  <a:gd name="connsiteY8" fmla="*/ 15734 h 176388"/>
                  <a:gd name="connsiteX9" fmla="*/ 171097 w 169333"/>
                  <a:gd name="connsiteY9" fmla="*/ 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333" h="176388">
                    <a:moveTo>
                      <a:pt x="171097" y="0"/>
                    </a:moveTo>
                    <a:lnTo>
                      <a:pt x="171097" y="56938"/>
                    </a:lnTo>
                    <a:cubicBezTo>
                      <a:pt x="171097" y="70344"/>
                      <a:pt x="163971" y="82691"/>
                      <a:pt x="152400" y="89464"/>
                    </a:cubicBezTo>
                    <a:lnTo>
                      <a:pt x="0" y="178223"/>
                    </a:lnTo>
                    <a:cubicBezTo>
                      <a:pt x="4304" y="175330"/>
                      <a:pt x="7267" y="170603"/>
                      <a:pt x="7620" y="164818"/>
                    </a:cubicBezTo>
                    <a:cubicBezTo>
                      <a:pt x="7690" y="164465"/>
                      <a:pt x="7690" y="164112"/>
                      <a:pt x="7690" y="163759"/>
                    </a:cubicBezTo>
                    <a:lnTo>
                      <a:pt x="7832" y="125165"/>
                    </a:lnTo>
                    <a:lnTo>
                      <a:pt x="7902" y="94756"/>
                    </a:lnTo>
                    <a:lnTo>
                      <a:pt x="143862" y="15734"/>
                    </a:lnTo>
                    <a:lnTo>
                      <a:pt x="17109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1B0427A0-0F2C-4EE0-B34D-5A1BC9E0B273}"/>
                  </a:ext>
                </a:extLst>
              </p:cNvPr>
              <p:cNvSpPr/>
              <p:nvPr/>
            </p:nvSpPr>
            <p:spPr>
              <a:xfrm>
                <a:off x="9278337" y="1925602"/>
                <a:ext cx="7056" cy="63500"/>
              </a:xfrm>
              <a:custGeom>
                <a:avLst/>
                <a:gdLst>
                  <a:gd name="connsiteX0" fmla="*/ 282 w 0"/>
                  <a:gd name="connsiteY0" fmla="*/ 0 h 63500"/>
                  <a:gd name="connsiteX1" fmla="*/ 212 w 0"/>
                  <a:gd name="connsiteY1" fmla="*/ 30409 h 63500"/>
                  <a:gd name="connsiteX2" fmla="*/ 71 w 0"/>
                  <a:gd name="connsiteY2" fmla="*/ 69003 h 63500"/>
                  <a:gd name="connsiteX3" fmla="*/ 0 w 0"/>
                  <a:gd name="connsiteY3" fmla="*/ 70062 h 63500"/>
                  <a:gd name="connsiteX4" fmla="*/ 282 w 0"/>
                  <a:gd name="connsiteY4" fmla="*/ 0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h="63500">
                    <a:moveTo>
                      <a:pt x="282" y="0"/>
                    </a:moveTo>
                    <a:lnTo>
                      <a:pt x="212" y="30409"/>
                    </a:lnTo>
                    <a:lnTo>
                      <a:pt x="71" y="69003"/>
                    </a:lnTo>
                    <a:cubicBezTo>
                      <a:pt x="71" y="69356"/>
                      <a:pt x="71" y="69709"/>
                      <a:pt x="0" y="70062"/>
                    </a:cubicBez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DA9C0F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1F79519D-58BF-4BA5-999F-A7EBBCB9C1C9}"/>
                </a:ext>
              </a:extLst>
            </p:cNvPr>
            <p:cNvSpPr/>
            <p:nvPr/>
          </p:nvSpPr>
          <p:spPr>
            <a:xfrm>
              <a:off x="9238050" y="1777294"/>
              <a:ext cx="197556" cy="148167"/>
            </a:xfrm>
            <a:custGeom>
              <a:avLst/>
              <a:gdLst>
                <a:gd name="connsiteX0" fmla="*/ 203764 w 197555"/>
                <a:gd name="connsiteY0" fmla="*/ 52282 h 148166"/>
                <a:gd name="connsiteX1" fmla="*/ 203764 w 197555"/>
                <a:gd name="connsiteY1" fmla="*/ 53481 h 148166"/>
                <a:gd name="connsiteX2" fmla="*/ 176530 w 197555"/>
                <a:gd name="connsiteY2" fmla="*/ 69286 h 148166"/>
                <a:gd name="connsiteX3" fmla="*/ 40569 w 197555"/>
                <a:gd name="connsiteY3" fmla="*/ 148308 h 148166"/>
                <a:gd name="connsiteX4" fmla="*/ 40428 w 197555"/>
                <a:gd name="connsiteY4" fmla="*/ 145274 h 148166"/>
                <a:gd name="connsiteX5" fmla="*/ 40428 w 197555"/>
                <a:gd name="connsiteY5" fmla="*/ 145062 h 148166"/>
                <a:gd name="connsiteX6" fmla="*/ 40076 w 197555"/>
                <a:gd name="connsiteY6" fmla="*/ 141958 h 148166"/>
                <a:gd name="connsiteX7" fmla="*/ 40076 w 197555"/>
                <a:gd name="connsiteY7" fmla="*/ 141887 h 148166"/>
                <a:gd name="connsiteX8" fmla="*/ 39440 w 197555"/>
                <a:gd name="connsiteY8" fmla="*/ 138853 h 148166"/>
                <a:gd name="connsiteX9" fmla="*/ 39370 w 197555"/>
                <a:gd name="connsiteY9" fmla="*/ 138571 h 148166"/>
                <a:gd name="connsiteX10" fmla="*/ 38594 w 197555"/>
                <a:gd name="connsiteY10" fmla="*/ 135608 h 148166"/>
                <a:gd name="connsiteX11" fmla="*/ 38523 w 197555"/>
                <a:gd name="connsiteY11" fmla="*/ 135396 h 148166"/>
                <a:gd name="connsiteX12" fmla="*/ 37465 w 197555"/>
                <a:gd name="connsiteY12" fmla="*/ 132292 h 148166"/>
                <a:gd name="connsiteX13" fmla="*/ 37394 w 197555"/>
                <a:gd name="connsiteY13" fmla="*/ 132080 h 148166"/>
                <a:gd name="connsiteX14" fmla="*/ 36195 w 197555"/>
                <a:gd name="connsiteY14" fmla="*/ 129117 h 148166"/>
                <a:gd name="connsiteX15" fmla="*/ 36124 w 197555"/>
                <a:gd name="connsiteY15" fmla="*/ 128905 h 148166"/>
                <a:gd name="connsiteX16" fmla="*/ 34713 w 197555"/>
                <a:gd name="connsiteY16" fmla="*/ 125871 h 148166"/>
                <a:gd name="connsiteX17" fmla="*/ 34572 w 197555"/>
                <a:gd name="connsiteY17" fmla="*/ 125659 h 148166"/>
                <a:gd name="connsiteX18" fmla="*/ 33231 w 197555"/>
                <a:gd name="connsiteY18" fmla="*/ 123261 h 148166"/>
                <a:gd name="connsiteX19" fmla="*/ 32879 w 197555"/>
                <a:gd name="connsiteY19" fmla="*/ 122555 h 148166"/>
                <a:gd name="connsiteX20" fmla="*/ 32032 w 197555"/>
                <a:gd name="connsiteY20" fmla="*/ 121144 h 148166"/>
                <a:gd name="connsiteX21" fmla="*/ 30974 w 197555"/>
                <a:gd name="connsiteY21" fmla="*/ 119451 h 148166"/>
                <a:gd name="connsiteX22" fmla="*/ 27022 w 197555"/>
                <a:gd name="connsiteY22" fmla="*/ 114159 h 148166"/>
                <a:gd name="connsiteX23" fmla="*/ 26952 w 197555"/>
                <a:gd name="connsiteY23" fmla="*/ 114088 h 148166"/>
                <a:gd name="connsiteX24" fmla="*/ 24765 w 197555"/>
                <a:gd name="connsiteY24" fmla="*/ 111619 h 148166"/>
                <a:gd name="connsiteX25" fmla="*/ 24624 w 197555"/>
                <a:gd name="connsiteY25" fmla="*/ 111407 h 148166"/>
                <a:gd name="connsiteX26" fmla="*/ 22437 w 197555"/>
                <a:gd name="connsiteY26" fmla="*/ 109220 h 148166"/>
                <a:gd name="connsiteX27" fmla="*/ 22225 w 197555"/>
                <a:gd name="connsiteY27" fmla="*/ 109008 h 148166"/>
                <a:gd name="connsiteX28" fmla="*/ 20038 w 197555"/>
                <a:gd name="connsiteY28" fmla="*/ 107103 h 148166"/>
                <a:gd name="connsiteX29" fmla="*/ 19755 w 197555"/>
                <a:gd name="connsiteY29" fmla="*/ 106892 h 148166"/>
                <a:gd name="connsiteX30" fmla="*/ 17356 w 197555"/>
                <a:gd name="connsiteY30" fmla="*/ 105128 h 148166"/>
                <a:gd name="connsiteX31" fmla="*/ 17216 w 197555"/>
                <a:gd name="connsiteY31" fmla="*/ 104987 h 148166"/>
                <a:gd name="connsiteX32" fmla="*/ 14605 w 197555"/>
                <a:gd name="connsiteY32" fmla="*/ 103293 h 148166"/>
                <a:gd name="connsiteX33" fmla="*/ 0 w 197555"/>
                <a:gd name="connsiteY33" fmla="*/ 94827 h 148166"/>
                <a:gd name="connsiteX34" fmla="*/ 163124 w 197555"/>
                <a:gd name="connsiteY34" fmla="*/ 0 h 148166"/>
                <a:gd name="connsiteX35" fmla="*/ 176671 w 197555"/>
                <a:gd name="connsiteY35" fmla="*/ 7761 h 148166"/>
                <a:gd name="connsiteX36" fmla="*/ 177800 w 197555"/>
                <a:gd name="connsiteY36" fmla="*/ 8396 h 148166"/>
                <a:gd name="connsiteX37" fmla="*/ 178012 w 197555"/>
                <a:gd name="connsiteY37" fmla="*/ 8537 h 148166"/>
                <a:gd name="connsiteX38" fmla="*/ 179140 w 197555"/>
                <a:gd name="connsiteY38" fmla="*/ 9172 h 148166"/>
                <a:gd name="connsiteX39" fmla="*/ 180269 w 197555"/>
                <a:gd name="connsiteY39" fmla="*/ 9878 h 148166"/>
                <a:gd name="connsiteX40" fmla="*/ 180411 w 197555"/>
                <a:gd name="connsiteY40" fmla="*/ 10019 h 148166"/>
                <a:gd name="connsiteX41" fmla="*/ 180551 w 197555"/>
                <a:gd name="connsiteY41" fmla="*/ 10090 h 148166"/>
                <a:gd name="connsiteX42" fmla="*/ 181398 w 197555"/>
                <a:gd name="connsiteY42" fmla="*/ 10724 h 148166"/>
                <a:gd name="connsiteX43" fmla="*/ 182527 w 197555"/>
                <a:gd name="connsiteY43" fmla="*/ 11571 h 148166"/>
                <a:gd name="connsiteX44" fmla="*/ 182880 w 197555"/>
                <a:gd name="connsiteY44" fmla="*/ 11924 h 148166"/>
                <a:gd name="connsiteX45" fmla="*/ 183162 w 197555"/>
                <a:gd name="connsiteY45" fmla="*/ 12136 h 148166"/>
                <a:gd name="connsiteX46" fmla="*/ 183727 w 197555"/>
                <a:gd name="connsiteY46" fmla="*/ 12559 h 148166"/>
                <a:gd name="connsiteX47" fmla="*/ 184856 w 197555"/>
                <a:gd name="connsiteY47" fmla="*/ 13547 h 148166"/>
                <a:gd name="connsiteX48" fmla="*/ 185420 w 197555"/>
                <a:gd name="connsiteY48" fmla="*/ 14041 h 148166"/>
                <a:gd name="connsiteX49" fmla="*/ 185632 w 197555"/>
                <a:gd name="connsiteY49" fmla="*/ 14252 h 148166"/>
                <a:gd name="connsiteX50" fmla="*/ 185984 w 197555"/>
                <a:gd name="connsiteY50" fmla="*/ 14605 h 148166"/>
                <a:gd name="connsiteX51" fmla="*/ 187113 w 197555"/>
                <a:gd name="connsiteY51" fmla="*/ 15663 h 148166"/>
                <a:gd name="connsiteX52" fmla="*/ 187819 w 197555"/>
                <a:gd name="connsiteY52" fmla="*/ 16369 h 148166"/>
                <a:gd name="connsiteX53" fmla="*/ 188030 w 197555"/>
                <a:gd name="connsiteY53" fmla="*/ 16581 h 148166"/>
                <a:gd name="connsiteX54" fmla="*/ 188172 w 197555"/>
                <a:gd name="connsiteY54" fmla="*/ 16792 h 148166"/>
                <a:gd name="connsiteX55" fmla="*/ 189230 w 197555"/>
                <a:gd name="connsiteY55" fmla="*/ 17921 h 148166"/>
                <a:gd name="connsiteX56" fmla="*/ 190217 w 197555"/>
                <a:gd name="connsiteY56" fmla="*/ 19050 h 148166"/>
                <a:gd name="connsiteX57" fmla="*/ 190217 w 197555"/>
                <a:gd name="connsiteY57" fmla="*/ 19121 h 148166"/>
                <a:gd name="connsiteX58" fmla="*/ 191205 w 197555"/>
                <a:gd name="connsiteY58" fmla="*/ 20391 h 148166"/>
                <a:gd name="connsiteX59" fmla="*/ 192335 w 197555"/>
                <a:gd name="connsiteY59" fmla="*/ 21872 h 148166"/>
                <a:gd name="connsiteX60" fmla="*/ 193957 w 197555"/>
                <a:gd name="connsiteY60" fmla="*/ 24201 h 148166"/>
                <a:gd name="connsiteX61" fmla="*/ 194169 w 197555"/>
                <a:gd name="connsiteY61" fmla="*/ 24483 h 148166"/>
                <a:gd name="connsiteX62" fmla="*/ 195227 w 197555"/>
                <a:gd name="connsiteY62" fmla="*/ 26176 h 148166"/>
                <a:gd name="connsiteX63" fmla="*/ 195932 w 197555"/>
                <a:gd name="connsiteY63" fmla="*/ 27305 h 148166"/>
                <a:gd name="connsiteX64" fmla="*/ 196074 w 197555"/>
                <a:gd name="connsiteY64" fmla="*/ 27587 h 148166"/>
                <a:gd name="connsiteX65" fmla="*/ 196426 w 197555"/>
                <a:gd name="connsiteY65" fmla="*/ 28293 h 148166"/>
                <a:gd name="connsiteX66" fmla="*/ 197203 w 197555"/>
                <a:gd name="connsiteY66" fmla="*/ 29633 h 148166"/>
                <a:gd name="connsiteX67" fmla="*/ 197767 w 197555"/>
                <a:gd name="connsiteY67" fmla="*/ 30692 h 148166"/>
                <a:gd name="connsiteX68" fmla="*/ 197908 w 197555"/>
                <a:gd name="connsiteY68" fmla="*/ 30974 h 148166"/>
                <a:gd name="connsiteX69" fmla="*/ 197979 w 197555"/>
                <a:gd name="connsiteY69" fmla="*/ 31186 h 148166"/>
                <a:gd name="connsiteX70" fmla="*/ 198049 w 197555"/>
                <a:gd name="connsiteY70" fmla="*/ 31327 h 148166"/>
                <a:gd name="connsiteX71" fmla="*/ 198684 w 197555"/>
                <a:gd name="connsiteY71" fmla="*/ 32597 h 148166"/>
                <a:gd name="connsiteX72" fmla="*/ 199249 w 197555"/>
                <a:gd name="connsiteY72" fmla="*/ 33867 h 148166"/>
                <a:gd name="connsiteX73" fmla="*/ 199319 w 197555"/>
                <a:gd name="connsiteY73" fmla="*/ 34078 h 148166"/>
                <a:gd name="connsiteX74" fmla="*/ 199390 w 197555"/>
                <a:gd name="connsiteY74" fmla="*/ 34219 h 148166"/>
                <a:gd name="connsiteX75" fmla="*/ 199743 w 197555"/>
                <a:gd name="connsiteY75" fmla="*/ 35137 h 148166"/>
                <a:gd name="connsiteX76" fmla="*/ 200307 w 197555"/>
                <a:gd name="connsiteY76" fmla="*/ 36336 h 148166"/>
                <a:gd name="connsiteX77" fmla="*/ 200589 w 197555"/>
                <a:gd name="connsiteY77" fmla="*/ 37183 h 148166"/>
                <a:gd name="connsiteX78" fmla="*/ 200660 w 197555"/>
                <a:gd name="connsiteY78" fmla="*/ 37395 h 148166"/>
                <a:gd name="connsiteX79" fmla="*/ 200731 w 197555"/>
                <a:gd name="connsiteY79" fmla="*/ 37606 h 148166"/>
                <a:gd name="connsiteX80" fmla="*/ 201224 w 197555"/>
                <a:gd name="connsiteY80" fmla="*/ 38947 h 148166"/>
                <a:gd name="connsiteX81" fmla="*/ 201647 w 197555"/>
                <a:gd name="connsiteY81" fmla="*/ 40287 h 148166"/>
                <a:gd name="connsiteX82" fmla="*/ 201718 w 197555"/>
                <a:gd name="connsiteY82" fmla="*/ 40428 h 148166"/>
                <a:gd name="connsiteX83" fmla="*/ 201789 w 197555"/>
                <a:gd name="connsiteY83" fmla="*/ 40640 h 148166"/>
                <a:gd name="connsiteX84" fmla="*/ 202071 w 197555"/>
                <a:gd name="connsiteY84" fmla="*/ 41628 h 148166"/>
                <a:gd name="connsiteX85" fmla="*/ 202424 w 197555"/>
                <a:gd name="connsiteY85" fmla="*/ 43039 h 148166"/>
                <a:gd name="connsiteX86" fmla="*/ 202565 w 197555"/>
                <a:gd name="connsiteY86" fmla="*/ 43674 h 148166"/>
                <a:gd name="connsiteX87" fmla="*/ 202635 w 197555"/>
                <a:gd name="connsiteY87" fmla="*/ 43956 h 148166"/>
                <a:gd name="connsiteX88" fmla="*/ 202777 w 197555"/>
                <a:gd name="connsiteY88" fmla="*/ 44450 h 148166"/>
                <a:gd name="connsiteX89" fmla="*/ 203059 w 197555"/>
                <a:gd name="connsiteY89" fmla="*/ 45861 h 148166"/>
                <a:gd name="connsiteX90" fmla="*/ 203271 w 197555"/>
                <a:gd name="connsiteY90" fmla="*/ 47061 h 148166"/>
                <a:gd name="connsiteX91" fmla="*/ 203271 w 197555"/>
                <a:gd name="connsiteY91" fmla="*/ 47131 h 148166"/>
                <a:gd name="connsiteX92" fmla="*/ 203271 w 197555"/>
                <a:gd name="connsiteY92" fmla="*/ 47202 h 148166"/>
                <a:gd name="connsiteX93" fmla="*/ 203482 w 197555"/>
                <a:gd name="connsiteY93" fmla="*/ 48542 h 148166"/>
                <a:gd name="connsiteX94" fmla="*/ 203623 w 197555"/>
                <a:gd name="connsiteY94" fmla="*/ 49812 h 148166"/>
                <a:gd name="connsiteX95" fmla="*/ 203694 w 197555"/>
                <a:gd name="connsiteY95" fmla="*/ 50236 h 148166"/>
                <a:gd name="connsiteX96" fmla="*/ 203694 w 197555"/>
                <a:gd name="connsiteY96" fmla="*/ 50518 h 148166"/>
                <a:gd name="connsiteX97" fmla="*/ 203764 w 197555"/>
                <a:gd name="connsiteY97" fmla="*/ 51082 h 148166"/>
                <a:gd name="connsiteX98" fmla="*/ 203764 w 197555"/>
                <a:gd name="connsiteY98" fmla="*/ 52282 h 14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97555" h="148166">
                  <a:moveTo>
                    <a:pt x="203764" y="52282"/>
                  </a:moveTo>
                  <a:lnTo>
                    <a:pt x="203764" y="53481"/>
                  </a:lnTo>
                  <a:lnTo>
                    <a:pt x="176530" y="69286"/>
                  </a:lnTo>
                  <a:lnTo>
                    <a:pt x="40569" y="148308"/>
                  </a:lnTo>
                  <a:cubicBezTo>
                    <a:pt x="40640" y="147320"/>
                    <a:pt x="40499" y="146332"/>
                    <a:pt x="40428" y="145274"/>
                  </a:cubicBezTo>
                  <a:lnTo>
                    <a:pt x="40428" y="145062"/>
                  </a:lnTo>
                  <a:cubicBezTo>
                    <a:pt x="40358" y="144004"/>
                    <a:pt x="40217" y="143016"/>
                    <a:pt x="40076" y="141958"/>
                  </a:cubicBezTo>
                  <a:cubicBezTo>
                    <a:pt x="40076" y="141958"/>
                    <a:pt x="40076" y="141958"/>
                    <a:pt x="40076" y="141887"/>
                  </a:cubicBezTo>
                  <a:cubicBezTo>
                    <a:pt x="39934" y="140899"/>
                    <a:pt x="39723" y="139841"/>
                    <a:pt x="39440" y="138853"/>
                  </a:cubicBezTo>
                  <a:cubicBezTo>
                    <a:pt x="39440" y="138712"/>
                    <a:pt x="39370" y="138642"/>
                    <a:pt x="39370" y="138571"/>
                  </a:cubicBezTo>
                  <a:cubicBezTo>
                    <a:pt x="39158" y="137583"/>
                    <a:pt x="38876" y="136596"/>
                    <a:pt x="38594" y="135608"/>
                  </a:cubicBezTo>
                  <a:cubicBezTo>
                    <a:pt x="38594" y="135537"/>
                    <a:pt x="38523" y="135467"/>
                    <a:pt x="38523" y="135396"/>
                  </a:cubicBezTo>
                  <a:cubicBezTo>
                    <a:pt x="38241" y="134338"/>
                    <a:pt x="37888" y="133280"/>
                    <a:pt x="37465" y="132292"/>
                  </a:cubicBezTo>
                  <a:cubicBezTo>
                    <a:pt x="37394" y="132221"/>
                    <a:pt x="37394" y="132151"/>
                    <a:pt x="37394" y="132080"/>
                  </a:cubicBezTo>
                  <a:cubicBezTo>
                    <a:pt x="37042" y="131092"/>
                    <a:pt x="36618" y="130104"/>
                    <a:pt x="36195" y="129117"/>
                  </a:cubicBezTo>
                  <a:cubicBezTo>
                    <a:pt x="36124" y="129046"/>
                    <a:pt x="36124" y="128976"/>
                    <a:pt x="36124" y="128905"/>
                  </a:cubicBezTo>
                  <a:cubicBezTo>
                    <a:pt x="35630" y="127917"/>
                    <a:pt x="35207" y="126930"/>
                    <a:pt x="34713" y="125871"/>
                  </a:cubicBezTo>
                  <a:cubicBezTo>
                    <a:pt x="34643" y="125801"/>
                    <a:pt x="34643" y="125730"/>
                    <a:pt x="34572" y="125659"/>
                  </a:cubicBezTo>
                  <a:cubicBezTo>
                    <a:pt x="34219" y="124813"/>
                    <a:pt x="33725" y="123966"/>
                    <a:pt x="33231" y="123261"/>
                  </a:cubicBezTo>
                  <a:cubicBezTo>
                    <a:pt x="33091" y="123049"/>
                    <a:pt x="33020" y="122767"/>
                    <a:pt x="32879" y="122555"/>
                  </a:cubicBezTo>
                  <a:cubicBezTo>
                    <a:pt x="32597" y="122061"/>
                    <a:pt x="32314" y="121638"/>
                    <a:pt x="32032" y="121144"/>
                  </a:cubicBezTo>
                  <a:cubicBezTo>
                    <a:pt x="31679" y="120579"/>
                    <a:pt x="31327" y="120015"/>
                    <a:pt x="30974" y="119451"/>
                  </a:cubicBezTo>
                  <a:cubicBezTo>
                    <a:pt x="29704" y="117616"/>
                    <a:pt x="28434" y="115852"/>
                    <a:pt x="27022" y="114159"/>
                  </a:cubicBezTo>
                  <a:cubicBezTo>
                    <a:pt x="26952" y="114159"/>
                    <a:pt x="26952" y="114088"/>
                    <a:pt x="26952" y="114088"/>
                  </a:cubicBezTo>
                  <a:cubicBezTo>
                    <a:pt x="26246" y="113242"/>
                    <a:pt x="25541" y="112395"/>
                    <a:pt x="24765" y="111619"/>
                  </a:cubicBezTo>
                  <a:cubicBezTo>
                    <a:pt x="24694" y="111548"/>
                    <a:pt x="24624" y="111478"/>
                    <a:pt x="24624" y="111407"/>
                  </a:cubicBezTo>
                  <a:cubicBezTo>
                    <a:pt x="23918" y="110702"/>
                    <a:pt x="23213" y="109926"/>
                    <a:pt x="22437" y="109220"/>
                  </a:cubicBezTo>
                  <a:cubicBezTo>
                    <a:pt x="22366" y="109149"/>
                    <a:pt x="22295" y="109079"/>
                    <a:pt x="22225" y="109008"/>
                  </a:cubicBezTo>
                  <a:cubicBezTo>
                    <a:pt x="21519" y="108303"/>
                    <a:pt x="20743" y="107668"/>
                    <a:pt x="20038" y="107103"/>
                  </a:cubicBezTo>
                  <a:cubicBezTo>
                    <a:pt x="19897" y="107033"/>
                    <a:pt x="19826" y="106962"/>
                    <a:pt x="19755" y="106892"/>
                  </a:cubicBezTo>
                  <a:cubicBezTo>
                    <a:pt x="18979" y="106257"/>
                    <a:pt x="18203" y="105692"/>
                    <a:pt x="17356" y="105128"/>
                  </a:cubicBezTo>
                  <a:cubicBezTo>
                    <a:pt x="17286" y="105057"/>
                    <a:pt x="17286" y="105057"/>
                    <a:pt x="17216" y="104987"/>
                  </a:cubicBezTo>
                  <a:cubicBezTo>
                    <a:pt x="16369" y="104422"/>
                    <a:pt x="15522" y="103858"/>
                    <a:pt x="14605" y="103293"/>
                  </a:cubicBezTo>
                  <a:lnTo>
                    <a:pt x="0" y="94827"/>
                  </a:lnTo>
                  <a:lnTo>
                    <a:pt x="163124" y="0"/>
                  </a:lnTo>
                  <a:lnTo>
                    <a:pt x="176671" y="7761"/>
                  </a:lnTo>
                  <a:lnTo>
                    <a:pt x="177800" y="8396"/>
                  </a:lnTo>
                  <a:cubicBezTo>
                    <a:pt x="177870" y="8467"/>
                    <a:pt x="177941" y="8467"/>
                    <a:pt x="178012" y="8537"/>
                  </a:cubicBezTo>
                  <a:cubicBezTo>
                    <a:pt x="178364" y="8749"/>
                    <a:pt x="178717" y="8961"/>
                    <a:pt x="179140" y="9172"/>
                  </a:cubicBezTo>
                  <a:cubicBezTo>
                    <a:pt x="179493" y="9384"/>
                    <a:pt x="179846" y="9666"/>
                    <a:pt x="180269" y="9878"/>
                  </a:cubicBezTo>
                  <a:cubicBezTo>
                    <a:pt x="180340" y="9948"/>
                    <a:pt x="180340" y="9948"/>
                    <a:pt x="180411" y="10019"/>
                  </a:cubicBezTo>
                  <a:cubicBezTo>
                    <a:pt x="180481" y="10090"/>
                    <a:pt x="180551" y="10090"/>
                    <a:pt x="180551" y="10090"/>
                  </a:cubicBezTo>
                  <a:cubicBezTo>
                    <a:pt x="180834" y="10301"/>
                    <a:pt x="181116" y="10513"/>
                    <a:pt x="181398" y="10724"/>
                  </a:cubicBezTo>
                  <a:cubicBezTo>
                    <a:pt x="181751" y="11007"/>
                    <a:pt x="182174" y="11289"/>
                    <a:pt x="182527" y="11571"/>
                  </a:cubicBezTo>
                  <a:cubicBezTo>
                    <a:pt x="182668" y="11712"/>
                    <a:pt x="182739" y="11783"/>
                    <a:pt x="182880" y="11924"/>
                  </a:cubicBezTo>
                  <a:cubicBezTo>
                    <a:pt x="183021" y="11995"/>
                    <a:pt x="183092" y="12065"/>
                    <a:pt x="183162" y="12136"/>
                  </a:cubicBezTo>
                  <a:cubicBezTo>
                    <a:pt x="183374" y="12277"/>
                    <a:pt x="183515" y="12418"/>
                    <a:pt x="183727" y="12559"/>
                  </a:cubicBezTo>
                  <a:cubicBezTo>
                    <a:pt x="184079" y="12912"/>
                    <a:pt x="184503" y="13194"/>
                    <a:pt x="184856" y="13547"/>
                  </a:cubicBezTo>
                  <a:cubicBezTo>
                    <a:pt x="184996" y="13688"/>
                    <a:pt x="185208" y="13899"/>
                    <a:pt x="185420" y="14041"/>
                  </a:cubicBezTo>
                  <a:cubicBezTo>
                    <a:pt x="185490" y="14111"/>
                    <a:pt x="185561" y="14182"/>
                    <a:pt x="185632" y="14252"/>
                  </a:cubicBezTo>
                  <a:cubicBezTo>
                    <a:pt x="185772" y="14393"/>
                    <a:pt x="185843" y="14464"/>
                    <a:pt x="185984" y="14605"/>
                  </a:cubicBezTo>
                  <a:cubicBezTo>
                    <a:pt x="186337" y="14958"/>
                    <a:pt x="186690" y="15311"/>
                    <a:pt x="187113" y="15663"/>
                  </a:cubicBezTo>
                  <a:cubicBezTo>
                    <a:pt x="187325" y="15875"/>
                    <a:pt x="187607" y="16157"/>
                    <a:pt x="187819" y="16369"/>
                  </a:cubicBezTo>
                  <a:cubicBezTo>
                    <a:pt x="187889" y="16439"/>
                    <a:pt x="187960" y="16510"/>
                    <a:pt x="188030" y="16581"/>
                  </a:cubicBezTo>
                  <a:cubicBezTo>
                    <a:pt x="188101" y="16651"/>
                    <a:pt x="188172" y="16722"/>
                    <a:pt x="188172" y="16792"/>
                  </a:cubicBezTo>
                  <a:cubicBezTo>
                    <a:pt x="188524" y="17145"/>
                    <a:pt x="188877" y="17498"/>
                    <a:pt x="189230" y="17921"/>
                  </a:cubicBezTo>
                  <a:cubicBezTo>
                    <a:pt x="189512" y="18274"/>
                    <a:pt x="189865" y="18697"/>
                    <a:pt x="190217" y="19050"/>
                  </a:cubicBezTo>
                  <a:cubicBezTo>
                    <a:pt x="190217" y="19121"/>
                    <a:pt x="190217" y="19121"/>
                    <a:pt x="190217" y="19121"/>
                  </a:cubicBezTo>
                  <a:cubicBezTo>
                    <a:pt x="190571" y="19544"/>
                    <a:pt x="190853" y="19897"/>
                    <a:pt x="191205" y="20391"/>
                  </a:cubicBezTo>
                  <a:cubicBezTo>
                    <a:pt x="191558" y="20884"/>
                    <a:pt x="191981" y="21378"/>
                    <a:pt x="192335" y="21872"/>
                  </a:cubicBezTo>
                  <a:cubicBezTo>
                    <a:pt x="192899" y="22648"/>
                    <a:pt x="193463" y="23424"/>
                    <a:pt x="193957" y="24201"/>
                  </a:cubicBezTo>
                  <a:cubicBezTo>
                    <a:pt x="194028" y="24271"/>
                    <a:pt x="194098" y="24342"/>
                    <a:pt x="194169" y="24483"/>
                  </a:cubicBezTo>
                  <a:cubicBezTo>
                    <a:pt x="194522" y="25047"/>
                    <a:pt x="194874" y="25541"/>
                    <a:pt x="195227" y="26176"/>
                  </a:cubicBezTo>
                  <a:cubicBezTo>
                    <a:pt x="195439" y="26529"/>
                    <a:pt x="195721" y="26882"/>
                    <a:pt x="195932" y="27305"/>
                  </a:cubicBezTo>
                  <a:cubicBezTo>
                    <a:pt x="196003" y="27446"/>
                    <a:pt x="196074" y="27517"/>
                    <a:pt x="196074" y="27587"/>
                  </a:cubicBezTo>
                  <a:cubicBezTo>
                    <a:pt x="196215" y="27799"/>
                    <a:pt x="196356" y="28081"/>
                    <a:pt x="196426" y="28293"/>
                  </a:cubicBezTo>
                  <a:cubicBezTo>
                    <a:pt x="196709" y="28787"/>
                    <a:pt x="196920" y="29210"/>
                    <a:pt x="197203" y="29633"/>
                  </a:cubicBezTo>
                  <a:cubicBezTo>
                    <a:pt x="197414" y="29986"/>
                    <a:pt x="197556" y="30339"/>
                    <a:pt x="197767" y="30692"/>
                  </a:cubicBezTo>
                  <a:cubicBezTo>
                    <a:pt x="197838" y="30762"/>
                    <a:pt x="197908" y="30903"/>
                    <a:pt x="197908" y="30974"/>
                  </a:cubicBezTo>
                  <a:cubicBezTo>
                    <a:pt x="197979" y="31044"/>
                    <a:pt x="197979" y="31115"/>
                    <a:pt x="197979" y="31186"/>
                  </a:cubicBezTo>
                  <a:cubicBezTo>
                    <a:pt x="198049" y="31256"/>
                    <a:pt x="198049" y="31256"/>
                    <a:pt x="198049" y="31327"/>
                  </a:cubicBezTo>
                  <a:cubicBezTo>
                    <a:pt x="198261" y="31750"/>
                    <a:pt x="198543" y="32173"/>
                    <a:pt x="198684" y="32597"/>
                  </a:cubicBezTo>
                  <a:cubicBezTo>
                    <a:pt x="198896" y="32950"/>
                    <a:pt x="199037" y="33373"/>
                    <a:pt x="199249" y="33867"/>
                  </a:cubicBezTo>
                  <a:cubicBezTo>
                    <a:pt x="199249" y="33937"/>
                    <a:pt x="199319" y="34008"/>
                    <a:pt x="199319" y="34078"/>
                  </a:cubicBezTo>
                  <a:cubicBezTo>
                    <a:pt x="199319" y="34149"/>
                    <a:pt x="199390" y="34219"/>
                    <a:pt x="199390" y="34219"/>
                  </a:cubicBezTo>
                  <a:cubicBezTo>
                    <a:pt x="199531" y="34502"/>
                    <a:pt x="199672" y="34854"/>
                    <a:pt x="199743" y="35137"/>
                  </a:cubicBezTo>
                  <a:cubicBezTo>
                    <a:pt x="199954" y="35489"/>
                    <a:pt x="200095" y="35913"/>
                    <a:pt x="200307" y="36336"/>
                  </a:cubicBezTo>
                  <a:cubicBezTo>
                    <a:pt x="200378" y="36618"/>
                    <a:pt x="200519" y="36901"/>
                    <a:pt x="200589" y="37183"/>
                  </a:cubicBezTo>
                  <a:cubicBezTo>
                    <a:pt x="200589" y="37253"/>
                    <a:pt x="200660" y="37324"/>
                    <a:pt x="200660" y="37395"/>
                  </a:cubicBezTo>
                  <a:cubicBezTo>
                    <a:pt x="200660" y="37465"/>
                    <a:pt x="200731" y="37536"/>
                    <a:pt x="200731" y="37606"/>
                  </a:cubicBezTo>
                  <a:cubicBezTo>
                    <a:pt x="200871" y="38100"/>
                    <a:pt x="201013" y="38523"/>
                    <a:pt x="201224" y="38947"/>
                  </a:cubicBezTo>
                  <a:cubicBezTo>
                    <a:pt x="201365" y="39370"/>
                    <a:pt x="201507" y="39864"/>
                    <a:pt x="201647" y="40287"/>
                  </a:cubicBezTo>
                  <a:cubicBezTo>
                    <a:pt x="201718" y="40358"/>
                    <a:pt x="201718" y="40428"/>
                    <a:pt x="201718" y="40428"/>
                  </a:cubicBezTo>
                  <a:cubicBezTo>
                    <a:pt x="201789" y="40499"/>
                    <a:pt x="201789" y="40569"/>
                    <a:pt x="201789" y="40640"/>
                  </a:cubicBezTo>
                  <a:cubicBezTo>
                    <a:pt x="201930" y="40993"/>
                    <a:pt x="202001" y="41346"/>
                    <a:pt x="202071" y="41628"/>
                  </a:cubicBezTo>
                  <a:cubicBezTo>
                    <a:pt x="202212" y="42122"/>
                    <a:pt x="202353" y="42545"/>
                    <a:pt x="202424" y="43039"/>
                  </a:cubicBezTo>
                  <a:cubicBezTo>
                    <a:pt x="202495" y="43251"/>
                    <a:pt x="202495" y="43392"/>
                    <a:pt x="202565" y="43674"/>
                  </a:cubicBezTo>
                  <a:cubicBezTo>
                    <a:pt x="202565" y="43745"/>
                    <a:pt x="202635" y="43886"/>
                    <a:pt x="202635" y="43956"/>
                  </a:cubicBezTo>
                  <a:cubicBezTo>
                    <a:pt x="202706" y="44097"/>
                    <a:pt x="202706" y="44238"/>
                    <a:pt x="202777" y="44450"/>
                  </a:cubicBezTo>
                  <a:cubicBezTo>
                    <a:pt x="202918" y="44944"/>
                    <a:pt x="202988" y="45367"/>
                    <a:pt x="203059" y="45861"/>
                  </a:cubicBezTo>
                  <a:cubicBezTo>
                    <a:pt x="203129" y="46214"/>
                    <a:pt x="203200" y="46637"/>
                    <a:pt x="203271" y="47061"/>
                  </a:cubicBezTo>
                  <a:cubicBezTo>
                    <a:pt x="203271" y="47061"/>
                    <a:pt x="203271" y="47061"/>
                    <a:pt x="203271" y="47131"/>
                  </a:cubicBezTo>
                  <a:cubicBezTo>
                    <a:pt x="203271" y="47131"/>
                    <a:pt x="203271" y="47131"/>
                    <a:pt x="203271" y="47202"/>
                  </a:cubicBezTo>
                  <a:cubicBezTo>
                    <a:pt x="203341" y="47625"/>
                    <a:pt x="203411" y="48048"/>
                    <a:pt x="203482" y="48542"/>
                  </a:cubicBezTo>
                  <a:cubicBezTo>
                    <a:pt x="203553" y="48966"/>
                    <a:pt x="203623" y="49389"/>
                    <a:pt x="203623" y="49812"/>
                  </a:cubicBezTo>
                  <a:cubicBezTo>
                    <a:pt x="203623" y="49953"/>
                    <a:pt x="203623" y="50094"/>
                    <a:pt x="203694" y="50236"/>
                  </a:cubicBezTo>
                  <a:lnTo>
                    <a:pt x="203694" y="50518"/>
                  </a:lnTo>
                  <a:cubicBezTo>
                    <a:pt x="203764" y="50729"/>
                    <a:pt x="203764" y="50870"/>
                    <a:pt x="203764" y="51082"/>
                  </a:cubicBezTo>
                  <a:cubicBezTo>
                    <a:pt x="203694" y="51506"/>
                    <a:pt x="203764" y="51858"/>
                    <a:pt x="203764" y="52282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153A6909-1D72-4D35-BC30-E52DC060AA31}"/>
                </a:ext>
              </a:extLst>
            </p:cNvPr>
            <p:cNvSpPr/>
            <p:nvPr/>
          </p:nvSpPr>
          <p:spPr>
            <a:xfrm>
              <a:off x="9218295" y="1872262"/>
              <a:ext cx="56444" cy="134056"/>
            </a:xfrm>
            <a:custGeom>
              <a:avLst/>
              <a:gdLst>
                <a:gd name="connsiteX0" fmla="*/ 60325 w 56444"/>
                <a:gd name="connsiteY0" fmla="*/ 53340 h 134055"/>
                <a:gd name="connsiteX1" fmla="*/ 60254 w 56444"/>
                <a:gd name="connsiteY1" fmla="*/ 83750 h 134055"/>
                <a:gd name="connsiteX2" fmla="*/ 60113 w 56444"/>
                <a:gd name="connsiteY2" fmla="*/ 122344 h 134055"/>
                <a:gd name="connsiteX3" fmla="*/ 60042 w 56444"/>
                <a:gd name="connsiteY3" fmla="*/ 123402 h 134055"/>
                <a:gd name="connsiteX4" fmla="*/ 52423 w 56444"/>
                <a:gd name="connsiteY4" fmla="*/ 136807 h 134055"/>
                <a:gd name="connsiteX5" fmla="*/ 33867 w 56444"/>
                <a:gd name="connsiteY5" fmla="*/ 137513 h 134055"/>
                <a:gd name="connsiteX6" fmla="*/ 705 w 56444"/>
                <a:gd name="connsiteY6" fmla="*/ 118392 h 134055"/>
                <a:gd name="connsiteX7" fmla="*/ 0 w 56444"/>
                <a:gd name="connsiteY7" fmla="*/ 117969 h 134055"/>
                <a:gd name="connsiteX8" fmla="*/ 1975 w 56444"/>
                <a:gd name="connsiteY8" fmla="*/ 115429 h 134055"/>
                <a:gd name="connsiteX9" fmla="*/ 2257 w 56444"/>
                <a:gd name="connsiteY9" fmla="*/ 114865 h 134055"/>
                <a:gd name="connsiteX10" fmla="*/ 19403 w 56444"/>
                <a:gd name="connsiteY10" fmla="*/ 92005 h 134055"/>
                <a:gd name="connsiteX11" fmla="*/ 19685 w 56444"/>
                <a:gd name="connsiteY11" fmla="*/ 0 h 134055"/>
                <a:gd name="connsiteX12" fmla="*/ 34290 w 56444"/>
                <a:gd name="connsiteY12" fmla="*/ 8467 h 134055"/>
                <a:gd name="connsiteX13" fmla="*/ 60325 w 56444"/>
                <a:gd name="connsiteY13" fmla="*/ 53340 h 13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444" h="134055">
                  <a:moveTo>
                    <a:pt x="60325" y="53340"/>
                  </a:moveTo>
                  <a:lnTo>
                    <a:pt x="60254" y="83750"/>
                  </a:lnTo>
                  <a:lnTo>
                    <a:pt x="60113" y="122344"/>
                  </a:lnTo>
                  <a:cubicBezTo>
                    <a:pt x="60113" y="122696"/>
                    <a:pt x="60113" y="123049"/>
                    <a:pt x="60042" y="123402"/>
                  </a:cubicBezTo>
                  <a:cubicBezTo>
                    <a:pt x="59760" y="129187"/>
                    <a:pt x="56727" y="133915"/>
                    <a:pt x="52423" y="136807"/>
                  </a:cubicBezTo>
                  <a:cubicBezTo>
                    <a:pt x="47201" y="140335"/>
                    <a:pt x="40146" y="141111"/>
                    <a:pt x="33867" y="137513"/>
                  </a:cubicBezTo>
                  <a:lnTo>
                    <a:pt x="705" y="118392"/>
                  </a:lnTo>
                  <a:lnTo>
                    <a:pt x="0" y="117969"/>
                  </a:lnTo>
                  <a:cubicBezTo>
                    <a:pt x="705" y="117193"/>
                    <a:pt x="1411" y="116417"/>
                    <a:pt x="1975" y="115429"/>
                  </a:cubicBezTo>
                  <a:cubicBezTo>
                    <a:pt x="2117" y="115217"/>
                    <a:pt x="2187" y="115076"/>
                    <a:pt x="2257" y="114865"/>
                  </a:cubicBezTo>
                  <a:cubicBezTo>
                    <a:pt x="12417" y="114512"/>
                    <a:pt x="19403" y="106186"/>
                    <a:pt x="19403" y="92005"/>
                  </a:cubicBezTo>
                  <a:lnTo>
                    <a:pt x="19685" y="0"/>
                  </a:lnTo>
                  <a:lnTo>
                    <a:pt x="34290" y="8467"/>
                  </a:lnTo>
                  <a:cubicBezTo>
                    <a:pt x="48754" y="16722"/>
                    <a:pt x="60396" y="36830"/>
                    <a:pt x="60325" y="5334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F67566E-8A70-4189-898B-E15BE6E14F2B}"/>
                </a:ext>
              </a:extLst>
            </p:cNvPr>
            <p:cNvSpPr/>
            <p:nvPr/>
          </p:nvSpPr>
          <p:spPr>
            <a:xfrm>
              <a:off x="9127843" y="1405537"/>
              <a:ext cx="28222" cy="21167"/>
            </a:xfrm>
            <a:custGeom>
              <a:avLst/>
              <a:gdLst>
                <a:gd name="connsiteX0" fmla="*/ 28292 w 28222"/>
                <a:gd name="connsiteY0" fmla="*/ 4727 h 21166"/>
                <a:gd name="connsiteX1" fmla="*/ 29139 w 28222"/>
                <a:gd name="connsiteY1" fmla="*/ 3387 h 21166"/>
                <a:gd name="connsiteX2" fmla="*/ 30198 w 28222"/>
                <a:gd name="connsiteY2" fmla="*/ 2046 h 21166"/>
                <a:gd name="connsiteX3" fmla="*/ 30762 w 28222"/>
                <a:gd name="connsiteY3" fmla="*/ 1482 h 21166"/>
                <a:gd name="connsiteX4" fmla="*/ 32667 w 28222"/>
                <a:gd name="connsiteY4" fmla="*/ 0 h 21166"/>
                <a:gd name="connsiteX5" fmla="*/ 5503 w 28222"/>
                <a:gd name="connsiteY5" fmla="*/ 15804 h 21166"/>
                <a:gd name="connsiteX6" fmla="*/ 3598 w 28222"/>
                <a:gd name="connsiteY6" fmla="*/ 17286 h 21166"/>
                <a:gd name="connsiteX7" fmla="*/ 3034 w 28222"/>
                <a:gd name="connsiteY7" fmla="*/ 17851 h 21166"/>
                <a:gd name="connsiteX8" fmla="*/ 1975 w 28222"/>
                <a:gd name="connsiteY8" fmla="*/ 19191 h 21166"/>
                <a:gd name="connsiteX9" fmla="*/ 1693 w 28222"/>
                <a:gd name="connsiteY9" fmla="*/ 19473 h 21166"/>
                <a:gd name="connsiteX10" fmla="*/ 1129 w 28222"/>
                <a:gd name="connsiteY10" fmla="*/ 20532 h 21166"/>
                <a:gd name="connsiteX11" fmla="*/ 987 w 28222"/>
                <a:gd name="connsiteY11" fmla="*/ 20814 h 21166"/>
                <a:gd name="connsiteX12" fmla="*/ 917 w 28222"/>
                <a:gd name="connsiteY12" fmla="*/ 20955 h 21166"/>
                <a:gd name="connsiteX13" fmla="*/ 353 w 28222"/>
                <a:gd name="connsiteY13" fmla="*/ 22225 h 21166"/>
                <a:gd name="connsiteX14" fmla="*/ 0 w 28222"/>
                <a:gd name="connsiteY14" fmla="*/ 23142 h 21166"/>
                <a:gd name="connsiteX15" fmla="*/ 27164 w 28222"/>
                <a:gd name="connsiteY15" fmla="*/ 7338 h 21166"/>
                <a:gd name="connsiteX16" fmla="*/ 28081 w 28222"/>
                <a:gd name="connsiteY16" fmla="*/ 5009 h 21166"/>
                <a:gd name="connsiteX17" fmla="*/ 28292 w 28222"/>
                <a:gd name="connsiteY17" fmla="*/ 4727 h 21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22" h="21166">
                  <a:moveTo>
                    <a:pt x="28292" y="4727"/>
                  </a:moveTo>
                  <a:cubicBezTo>
                    <a:pt x="28575" y="4233"/>
                    <a:pt x="28857" y="3810"/>
                    <a:pt x="29139" y="3387"/>
                  </a:cubicBezTo>
                  <a:cubicBezTo>
                    <a:pt x="29492" y="2893"/>
                    <a:pt x="29845" y="2469"/>
                    <a:pt x="30198" y="2046"/>
                  </a:cubicBezTo>
                  <a:cubicBezTo>
                    <a:pt x="30409" y="1834"/>
                    <a:pt x="30550" y="1623"/>
                    <a:pt x="30762" y="1482"/>
                  </a:cubicBezTo>
                  <a:cubicBezTo>
                    <a:pt x="31327" y="917"/>
                    <a:pt x="31961" y="423"/>
                    <a:pt x="32667" y="0"/>
                  </a:cubicBezTo>
                  <a:lnTo>
                    <a:pt x="5503" y="15804"/>
                  </a:lnTo>
                  <a:cubicBezTo>
                    <a:pt x="4798" y="16228"/>
                    <a:pt x="4163" y="16722"/>
                    <a:pt x="3598" y="17286"/>
                  </a:cubicBezTo>
                  <a:cubicBezTo>
                    <a:pt x="3387" y="17498"/>
                    <a:pt x="3245" y="17709"/>
                    <a:pt x="3034" y="17851"/>
                  </a:cubicBezTo>
                  <a:cubicBezTo>
                    <a:pt x="2681" y="18274"/>
                    <a:pt x="2258" y="18697"/>
                    <a:pt x="1975" y="19191"/>
                  </a:cubicBezTo>
                  <a:cubicBezTo>
                    <a:pt x="1905" y="19332"/>
                    <a:pt x="1834" y="19403"/>
                    <a:pt x="1693" y="19473"/>
                  </a:cubicBezTo>
                  <a:cubicBezTo>
                    <a:pt x="1481" y="19826"/>
                    <a:pt x="1270" y="20179"/>
                    <a:pt x="1129" y="20532"/>
                  </a:cubicBezTo>
                  <a:cubicBezTo>
                    <a:pt x="1058" y="20602"/>
                    <a:pt x="987" y="20743"/>
                    <a:pt x="987" y="20814"/>
                  </a:cubicBezTo>
                  <a:cubicBezTo>
                    <a:pt x="987" y="20884"/>
                    <a:pt x="917" y="20884"/>
                    <a:pt x="917" y="20955"/>
                  </a:cubicBezTo>
                  <a:cubicBezTo>
                    <a:pt x="705" y="21378"/>
                    <a:pt x="564" y="21802"/>
                    <a:pt x="353" y="22225"/>
                  </a:cubicBezTo>
                  <a:cubicBezTo>
                    <a:pt x="211" y="22507"/>
                    <a:pt x="141" y="22860"/>
                    <a:pt x="0" y="23142"/>
                  </a:cubicBezTo>
                  <a:lnTo>
                    <a:pt x="27164" y="7338"/>
                  </a:lnTo>
                  <a:cubicBezTo>
                    <a:pt x="27446" y="6491"/>
                    <a:pt x="27728" y="5715"/>
                    <a:pt x="28081" y="5009"/>
                  </a:cubicBezTo>
                  <a:cubicBezTo>
                    <a:pt x="28222" y="4868"/>
                    <a:pt x="28292" y="4798"/>
                    <a:pt x="28292" y="4727"/>
                  </a:cubicBezTo>
                  <a:close/>
                </a:path>
              </a:pathLst>
            </a:custGeom>
            <a:solidFill>
              <a:srgbClr val="BA2F6A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862D5E89-1045-4682-B7F3-94EF5007C204}"/>
                </a:ext>
              </a:extLst>
            </p:cNvPr>
            <p:cNvSpPr/>
            <p:nvPr/>
          </p:nvSpPr>
          <p:spPr>
            <a:xfrm>
              <a:off x="9123115" y="1389380"/>
              <a:ext cx="105833" cy="84667"/>
            </a:xfrm>
            <a:custGeom>
              <a:avLst/>
              <a:gdLst>
                <a:gd name="connsiteX0" fmla="*/ 111478 w 105833"/>
                <a:gd name="connsiteY0" fmla="*/ 69356 h 84666"/>
                <a:gd name="connsiteX1" fmla="*/ 111478 w 105833"/>
                <a:gd name="connsiteY1" fmla="*/ 69144 h 84666"/>
                <a:gd name="connsiteX2" fmla="*/ 111266 w 105833"/>
                <a:gd name="connsiteY2" fmla="*/ 67663 h 84666"/>
                <a:gd name="connsiteX3" fmla="*/ 110984 w 105833"/>
                <a:gd name="connsiteY3" fmla="*/ 66111 h 84666"/>
                <a:gd name="connsiteX4" fmla="*/ 110984 w 105833"/>
                <a:gd name="connsiteY4" fmla="*/ 66040 h 84666"/>
                <a:gd name="connsiteX5" fmla="*/ 110984 w 105833"/>
                <a:gd name="connsiteY5" fmla="*/ 65899 h 84666"/>
                <a:gd name="connsiteX6" fmla="*/ 110702 w 105833"/>
                <a:gd name="connsiteY6" fmla="*/ 64558 h 84666"/>
                <a:gd name="connsiteX7" fmla="*/ 110349 w 105833"/>
                <a:gd name="connsiteY7" fmla="*/ 63006 h 84666"/>
                <a:gd name="connsiteX8" fmla="*/ 110278 w 105833"/>
                <a:gd name="connsiteY8" fmla="*/ 62724 h 84666"/>
                <a:gd name="connsiteX9" fmla="*/ 110208 w 105833"/>
                <a:gd name="connsiteY9" fmla="*/ 62442 h 84666"/>
                <a:gd name="connsiteX10" fmla="*/ 109926 w 105833"/>
                <a:gd name="connsiteY10" fmla="*/ 61454 h 84666"/>
                <a:gd name="connsiteX11" fmla="*/ 109432 w 105833"/>
                <a:gd name="connsiteY11" fmla="*/ 59902 h 84666"/>
                <a:gd name="connsiteX12" fmla="*/ 109291 w 105833"/>
                <a:gd name="connsiteY12" fmla="*/ 59408 h 84666"/>
                <a:gd name="connsiteX13" fmla="*/ 109150 w 105833"/>
                <a:gd name="connsiteY13" fmla="*/ 59055 h 84666"/>
                <a:gd name="connsiteX14" fmla="*/ 108938 w 105833"/>
                <a:gd name="connsiteY14" fmla="*/ 58349 h 84666"/>
                <a:gd name="connsiteX15" fmla="*/ 108444 w 105833"/>
                <a:gd name="connsiteY15" fmla="*/ 56868 h 84666"/>
                <a:gd name="connsiteX16" fmla="*/ 108162 w 105833"/>
                <a:gd name="connsiteY16" fmla="*/ 56092 h 84666"/>
                <a:gd name="connsiteX17" fmla="*/ 108021 w 105833"/>
                <a:gd name="connsiteY17" fmla="*/ 55809 h 84666"/>
                <a:gd name="connsiteX18" fmla="*/ 107880 w 105833"/>
                <a:gd name="connsiteY18" fmla="*/ 55457 h 84666"/>
                <a:gd name="connsiteX19" fmla="*/ 107315 w 105833"/>
                <a:gd name="connsiteY19" fmla="*/ 54046 h 84666"/>
                <a:gd name="connsiteX20" fmla="*/ 106680 w 105833"/>
                <a:gd name="connsiteY20" fmla="*/ 52634 h 84666"/>
                <a:gd name="connsiteX21" fmla="*/ 106680 w 105833"/>
                <a:gd name="connsiteY21" fmla="*/ 52634 h 84666"/>
                <a:gd name="connsiteX22" fmla="*/ 106680 w 105833"/>
                <a:gd name="connsiteY22" fmla="*/ 52634 h 84666"/>
                <a:gd name="connsiteX23" fmla="*/ 106045 w 105833"/>
                <a:gd name="connsiteY23" fmla="*/ 51223 h 84666"/>
                <a:gd name="connsiteX24" fmla="*/ 105269 w 105833"/>
                <a:gd name="connsiteY24" fmla="*/ 49671 h 84666"/>
                <a:gd name="connsiteX25" fmla="*/ 105199 w 105833"/>
                <a:gd name="connsiteY25" fmla="*/ 49459 h 84666"/>
                <a:gd name="connsiteX26" fmla="*/ 105057 w 105833"/>
                <a:gd name="connsiteY26" fmla="*/ 49177 h 84666"/>
                <a:gd name="connsiteX27" fmla="*/ 104423 w 105833"/>
                <a:gd name="connsiteY27" fmla="*/ 47907 h 84666"/>
                <a:gd name="connsiteX28" fmla="*/ 103717 w 105833"/>
                <a:gd name="connsiteY28" fmla="*/ 46637 h 84666"/>
                <a:gd name="connsiteX29" fmla="*/ 103223 w 105833"/>
                <a:gd name="connsiteY29" fmla="*/ 45791 h 84666"/>
                <a:gd name="connsiteX30" fmla="*/ 103011 w 105833"/>
                <a:gd name="connsiteY30" fmla="*/ 45367 h 84666"/>
                <a:gd name="connsiteX31" fmla="*/ 102517 w 105833"/>
                <a:gd name="connsiteY31" fmla="*/ 44591 h 84666"/>
                <a:gd name="connsiteX32" fmla="*/ 100895 w 105833"/>
                <a:gd name="connsiteY32" fmla="*/ 42051 h 84666"/>
                <a:gd name="connsiteX33" fmla="*/ 100542 w 105833"/>
                <a:gd name="connsiteY33" fmla="*/ 41487 h 84666"/>
                <a:gd name="connsiteX34" fmla="*/ 99907 w 105833"/>
                <a:gd name="connsiteY34" fmla="*/ 40569 h 84666"/>
                <a:gd name="connsiteX35" fmla="*/ 99060 w 105833"/>
                <a:gd name="connsiteY35" fmla="*/ 39370 h 84666"/>
                <a:gd name="connsiteX36" fmla="*/ 98637 w 105833"/>
                <a:gd name="connsiteY36" fmla="*/ 38806 h 84666"/>
                <a:gd name="connsiteX37" fmla="*/ 97296 w 105833"/>
                <a:gd name="connsiteY37" fmla="*/ 37112 h 84666"/>
                <a:gd name="connsiteX38" fmla="*/ 97226 w 105833"/>
                <a:gd name="connsiteY38" fmla="*/ 36971 h 84666"/>
                <a:gd name="connsiteX39" fmla="*/ 97085 w 105833"/>
                <a:gd name="connsiteY39" fmla="*/ 36759 h 84666"/>
                <a:gd name="connsiteX40" fmla="*/ 96097 w 105833"/>
                <a:gd name="connsiteY40" fmla="*/ 35560 h 84666"/>
                <a:gd name="connsiteX41" fmla="*/ 94968 w 105833"/>
                <a:gd name="connsiteY41" fmla="*/ 34219 h 84666"/>
                <a:gd name="connsiteX42" fmla="*/ 94897 w 105833"/>
                <a:gd name="connsiteY42" fmla="*/ 34149 h 84666"/>
                <a:gd name="connsiteX43" fmla="*/ 94756 w 105833"/>
                <a:gd name="connsiteY43" fmla="*/ 34008 h 84666"/>
                <a:gd name="connsiteX44" fmla="*/ 93769 w 105833"/>
                <a:gd name="connsiteY44" fmla="*/ 32879 h 84666"/>
                <a:gd name="connsiteX45" fmla="*/ 92569 w 105833"/>
                <a:gd name="connsiteY45" fmla="*/ 31609 h 84666"/>
                <a:gd name="connsiteX46" fmla="*/ 92499 w 105833"/>
                <a:gd name="connsiteY46" fmla="*/ 31538 h 84666"/>
                <a:gd name="connsiteX47" fmla="*/ 92357 w 105833"/>
                <a:gd name="connsiteY47" fmla="*/ 31397 h 84666"/>
                <a:gd name="connsiteX48" fmla="*/ 91299 w 105833"/>
                <a:gd name="connsiteY48" fmla="*/ 30339 h 84666"/>
                <a:gd name="connsiteX49" fmla="*/ 89958 w 105833"/>
                <a:gd name="connsiteY49" fmla="*/ 29139 h 84666"/>
                <a:gd name="connsiteX50" fmla="*/ 89888 w 105833"/>
                <a:gd name="connsiteY50" fmla="*/ 29139 h 84666"/>
                <a:gd name="connsiteX51" fmla="*/ 89818 w 105833"/>
                <a:gd name="connsiteY51" fmla="*/ 29069 h 84666"/>
                <a:gd name="connsiteX52" fmla="*/ 88548 w 105833"/>
                <a:gd name="connsiteY52" fmla="*/ 28011 h 84666"/>
                <a:gd name="connsiteX53" fmla="*/ 87207 w 105833"/>
                <a:gd name="connsiteY53" fmla="*/ 26952 h 84666"/>
                <a:gd name="connsiteX54" fmla="*/ 87207 w 105833"/>
                <a:gd name="connsiteY54" fmla="*/ 26952 h 84666"/>
                <a:gd name="connsiteX55" fmla="*/ 87207 w 105833"/>
                <a:gd name="connsiteY55" fmla="*/ 26952 h 84666"/>
                <a:gd name="connsiteX56" fmla="*/ 85866 w 105833"/>
                <a:gd name="connsiteY56" fmla="*/ 25965 h 84666"/>
                <a:gd name="connsiteX57" fmla="*/ 84596 w 105833"/>
                <a:gd name="connsiteY57" fmla="*/ 25047 h 84666"/>
                <a:gd name="connsiteX58" fmla="*/ 84526 w 105833"/>
                <a:gd name="connsiteY58" fmla="*/ 25047 h 84666"/>
                <a:gd name="connsiteX59" fmla="*/ 84455 w 105833"/>
                <a:gd name="connsiteY59" fmla="*/ 24977 h 84666"/>
                <a:gd name="connsiteX60" fmla="*/ 83326 w 105833"/>
                <a:gd name="connsiteY60" fmla="*/ 24201 h 84666"/>
                <a:gd name="connsiteX61" fmla="*/ 82056 w 105833"/>
                <a:gd name="connsiteY61" fmla="*/ 23424 h 84666"/>
                <a:gd name="connsiteX62" fmla="*/ 81774 w 105833"/>
                <a:gd name="connsiteY62" fmla="*/ 23283 h 84666"/>
                <a:gd name="connsiteX63" fmla="*/ 48613 w 105833"/>
                <a:gd name="connsiteY63" fmla="*/ 4092 h 84666"/>
                <a:gd name="connsiteX64" fmla="*/ 47625 w 105833"/>
                <a:gd name="connsiteY64" fmla="*/ 3528 h 84666"/>
                <a:gd name="connsiteX65" fmla="*/ 46355 w 105833"/>
                <a:gd name="connsiteY65" fmla="*/ 2893 h 84666"/>
                <a:gd name="connsiteX66" fmla="*/ 45579 w 105833"/>
                <a:gd name="connsiteY66" fmla="*/ 2540 h 84666"/>
                <a:gd name="connsiteX67" fmla="*/ 45367 w 105833"/>
                <a:gd name="connsiteY67" fmla="*/ 2469 h 84666"/>
                <a:gd name="connsiteX68" fmla="*/ 45156 w 105833"/>
                <a:gd name="connsiteY68" fmla="*/ 2328 h 84666"/>
                <a:gd name="connsiteX69" fmla="*/ 43956 w 105833"/>
                <a:gd name="connsiteY69" fmla="*/ 1834 h 84666"/>
                <a:gd name="connsiteX70" fmla="*/ 42757 w 105833"/>
                <a:gd name="connsiteY70" fmla="*/ 1411 h 84666"/>
                <a:gd name="connsiteX71" fmla="*/ 42545 w 105833"/>
                <a:gd name="connsiteY71" fmla="*/ 1341 h 84666"/>
                <a:gd name="connsiteX72" fmla="*/ 42333 w 105833"/>
                <a:gd name="connsiteY72" fmla="*/ 1270 h 84666"/>
                <a:gd name="connsiteX73" fmla="*/ 41487 w 105833"/>
                <a:gd name="connsiteY73" fmla="*/ 988 h 84666"/>
                <a:gd name="connsiteX74" fmla="*/ 40287 w 105833"/>
                <a:gd name="connsiteY74" fmla="*/ 635 h 84666"/>
                <a:gd name="connsiteX75" fmla="*/ 39723 w 105833"/>
                <a:gd name="connsiteY75" fmla="*/ 494 h 84666"/>
                <a:gd name="connsiteX76" fmla="*/ 39441 w 105833"/>
                <a:gd name="connsiteY76" fmla="*/ 423 h 84666"/>
                <a:gd name="connsiteX77" fmla="*/ 39017 w 105833"/>
                <a:gd name="connsiteY77" fmla="*/ 353 h 84666"/>
                <a:gd name="connsiteX78" fmla="*/ 37747 w 105833"/>
                <a:gd name="connsiteY78" fmla="*/ 141 h 84666"/>
                <a:gd name="connsiteX79" fmla="*/ 36971 w 105833"/>
                <a:gd name="connsiteY79" fmla="*/ 71 h 84666"/>
                <a:gd name="connsiteX80" fmla="*/ 36689 w 105833"/>
                <a:gd name="connsiteY80" fmla="*/ 71 h 84666"/>
                <a:gd name="connsiteX81" fmla="*/ 36407 w 105833"/>
                <a:gd name="connsiteY81" fmla="*/ 71 h 84666"/>
                <a:gd name="connsiteX82" fmla="*/ 34996 w 105833"/>
                <a:gd name="connsiteY82" fmla="*/ 0 h 84666"/>
                <a:gd name="connsiteX83" fmla="*/ 34431 w 105833"/>
                <a:gd name="connsiteY83" fmla="*/ 0 h 84666"/>
                <a:gd name="connsiteX84" fmla="*/ 33937 w 105833"/>
                <a:gd name="connsiteY84" fmla="*/ 0 h 84666"/>
                <a:gd name="connsiteX85" fmla="*/ 33444 w 105833"/>
                <a:gd name="connsiteY85" fmla="*/ 0 h 84666"/>
                <a:gd name="connsiteX86" fmla="*/ 31680 w 105833"/>
                <a:gd name="connsiteY86" fmla="*/ 282 h 84666"/>
                <a:gd name="connsiteX87" fmla="*/ 31680 w 105833"/>
                <a:gd name="connsiteY87" fmla="*/ 282 h 84666"/>
                <a:gd name="connsiteX88" fmla="*/ 31327 w 105833"/>
                <a:gd name="connsiteY88" fmla="*/ 353 h 84666"/>
                <a:gd name="connsiteX89" fmla="*/ 29633 w 105833"/>
                <a:gd name="connsiteY89" fmla="*/ 847 h 84666"/>
                <a:gd name="connsiteX90" fmla="*/ 29492 w 105833"/>
                <a:gd name="connsiteY90" fmla="*/ 917 h 84666"/>
                <a:gd name="connsiteX91" fmla="*/ 27164 w 105833"/>
                <a:gd name="connsiteY91" fmla="*/ 1976 h 84666"/>
                <a:gd name="connsiteX92" fmla="*/ 0 w 105833"/>
                <a:gd name="connsiteY92" fmla="*/ 17780 h 84666"/>
                <a:gd name="connsiteX93" fmla="*/ 2328 w 105833"/>
                <a:gd name="connsiteY93" fmla="*/ 16722 h 84666"/>
                <a:gd name="connsiteX94" fmla="*/ 4163 w 105833"/>
                <a:gd name="connsiteY94" fmla="*/ 16228 h 84666"/>
                <a:gd name="connsiteX95" fmla="*/ 4516 w 105833"/>
                <a:gd name="connsiteY95" fmla="*/ 16157 h 84666"/>
                <a:gd name="connsiteX96" fmla="*/ 6773 w 105833"/>
                <a:gd name="connsiteY96" fmla="*/ 15875 h 84666"/>
                <a:gd name="connsiteX97" fmla="*/ 7267 w 105833"/>
                <a:gd name="connsiteY97" fmla="*/ 15875 h 84666"/>
                <a:gd name="connsiteX98" fmla="*/ 9596 w 105833"/>
                <a:gd name="connsiteY98" fmla="*/ 15946 h 84666"/>
                <a:gd name="connsiteX99" fmla="*/ 9878 w 105833"/>
                <a:gd name="connsiteY99" fmla="*/ 15946 h 84666"/>
                <a:gd name="connsiteX100" fmla="*/ 12347 w 105833"/>
                <a:gd name="connsiteY100" fmla="*/ 16298 h 84666"/>
                <a:gd name="connsiteX101" fmla="*/ 12630 w 105833"/>
                <a:gd name="connsiteY101" fmla="*/ 16369 h 84666"/>
                <a:gd name="connsiteX102" fmla="*/ 15240 w 105833"/>
                <a:gd name="connsiteY102" fmla="*/ 17074 h 84666"/>
                <a:gd name="connsiteX103" fmla="*/ 15452 w 105833"/>
                <a:gd name="connsiteY103" fmla="*/ 17145 h 84666"/>
                <a:gd name="connsiteX104" fmla="*/ 18345 w 105833"/>
                <a:gd name="connsiteY104" fmla="*/ 18274 h 84666"/>
                <a:gd name="connsiteX105" fmla="*/ 18556 w 105833"/>
                <a:gd name="connsiteY105" fmla="*/ 18344 h 84666"/>
                <a:gd name="connsiteX106" fmla="*/ 21520 w 105833"/>
                <a:gd name="connsiteY106" fmla="*/ 19897 h 84666"/>
                <a:gd name="connsiteX107" fmla="*/ 54681 w 105833"/>
                <a:gd name="connsiteY107" fmla="*/ 39088 h 84666"/>
                <a:gd name="connsiteX108" fmla="*/ 57432 w 105833"/>
                <a:gd name="connsiteY108" fmla="*/ 40781 h 84666"/>
                <a:gd name="connsiteX109" fmla="*/ 57503 w 105833"/>
                <a:gd name="connsiteY109" fmla="*/ 40852 h 84666"/>
                <a:gd name="connsiteX110" fmla="*/ 60184 w 105833"/>
                <a:gd name="connsiteY110" fmla="*/ 42827 h 84666"/>
                <a:gd name="connsiteX111" fmla="*/ 60184 w 105833"/>
                <a:gd name="connsiteY111" fmla="*/ 42827 h 84666"/>
                <a:gd name="connsiteX112" fmla="*/ 62724 w 105833"/>
                <a:gd name="connsiteY112" fmla="*/ 45014 h 84666"/>
                <a:gd name="connsiteX113" fmla="*/ 62795 w 105833"/>
                <a:gd name="connsiteY113" fmla="*/ 45085 h 84666"/>
                <a:gd name="connsiteX114" fmla="*/ 65194 w 105833"/>
                <a:gd name="connsiteY114" fmla="*/ 47413 h 84666"/>
                <a:gd name="connsiteX115" fmla="*/ 65335 w 105833"/>
                <a:gd name="connsiteY115" fmla="*/ 47554 h 84666"/>
                <a:gd name="connsiteX116" fmla="*/ 67663 w 105833"/>
                <a:gd name="connsiteY116" fmla="*/ 50024 h 84666"/>
                <a:gd name="connsiteX117" fmla="*/ 67804 w 105833"/>
                <a:gd name="connsiteY117" fmla="*/ 50165 h 84666"/>
                <a:gd name="connsiteX118" fmla="*/ 69991 w 105833"/>
                <a:gd name="connsiteY118" fmla="*/ 52776 h 84666"/>
                <a:gd name="connsiteX119" fmla="*/ 70132 w 105833"/>
                <a:gd name="connsiteY119" fmla="*/ 52917 h 84666"/>
                <a:gd name="connsiteX120" fmla="*/ 71967 w 105833"/>
                <a:gd name="connsiteY120" fmla="*/ 55316 h 84666"/>
                <a:gd name="connsiteX121" fmla="*/ 72813 w 105833"/>
                <a:gd name="connsiteY121" fmla="*/ 56515 h 84666"/>
                <a:gd name="connsiteX122" fmla="*/ 73801 w 105833"/>
                <a:gd name="connsiteY122" fmla="*/ 57997 h 84666"/>
                <a:gd name="connsiteX123" fmla="*/ 75424 w 105833"/>
                <a:gd name="connsiteY123" fmla="*/ 60537 h 84666"/>
                <a:gd name="connsiteX124" fmla="*/ 76130 w 105833"/>
                <a:gd name="connsiteY124" fmla="*/ 61736 h 84666"/>
                <a:gd name="connsiteX125" fmla="*/ 76624 w 105833"/>
                <a:gd name="connsiteY125" fmla="*/ 62583 h 84666"/>
                <a:gd name="connsiteX126" fmla="*/ 77964 w 105833"/>
                <a:gd name="connsiteY126" fmla="*/ 65052 h 84666"/>
                <a:gd name="connsiteX127" fmla="*/ 78105 w 105833"/>
                <a:gd name="connsiteY127" fmla="*/ 65334 h 84666"/>
                <a:gd name="connsiteX128" fmla="*/ 80998 w 105833"/>
                <a:gd name="connsiteY128" fmla="*/ 71826 h 84666"/>
                <a:gd name="connsiteX129" fmla="*/ 81139 w 105833"/>
                <a:gd name="connsiteY129" fmla="*/ 72108 h 84666"/>
                <a:gd name="connsiteX130" fmla="*/ 82197 w 105833"/>
                <a:gd name="connsiteY130" fmla="*/ 75142 h 84666"/>
                <a:gd name="connsiteX131" fmla="*/ 82339 w 105833"/>
                <a:gd name="connsiteY131" fmla="*/ 75494 h 84666"/>
                <a:gd name="connsiteX132" fmla="*/ 83256 w 105833"/>
                <a:gd name="connsiteY132" fmla="*/ 78599 h 84666"/>
                <a:gd name="connsiteX133" fmla="*/ 83326 w 105833"/>
                <a:gd name="connsiteY133" fmla="*/ 78881 h 84666"/>
                <a:gd name="connsiteX134" fmla="*/ 84032 w 105833"/>
                <a:gd name="connsiteY134" fmla="*/ 82127 h 84666"/>
                <a:gd name="connsiteX135" fmla="*/ 84032 w 105833"/>
                <a:gd name="connsiteY135" fmla="*/ 82268 h 84666"/>
                <a:gd name="connsiteX136" fmla="*/ 84526 w 105833"/>
                <a:gd name="connsiteY136" fmla="*/ 85584 h 84666"/>
                <a:gd name="connsiteX137" fmla="*/ 84526 w 105833"/>
                <a:gd name="connsiteY137" fmla="*/ 85584 h 84666"/>
                <a:gd name="connsiteX138" fmla="*/ 84526 w 105833"/>
                <a:gd name="connsiteY138" fmla="*/ 85584 h 84666"/>
                <a:gd name="connsiteX139" fmla="*/ 111478 w 105833"/>
                <a:gd name="connsiteY139" fmla="*/ 69356 h 8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5833" h="84666">
                  <a:moveTo>
                    <a:pt x="111478" y="69356"/>
                  </a:moveTo>
                  <a:cubicBezTo>
                    <a:pt x="111478" y="69286"/>
                    <a:pt x="111478" y="69215"/>
                    <a:pt x="111478" y="69144"/>
                  </a:cubicBezTo>
                  <a:cubicBezTo>
                    <a:pt x="111407" y="68651"/>
                    <a:pt x="111337" y="68157"/>
                    <a:pt x="111266" y="67663"/>
                  </a:cubicBezTo>
                  <a:cubicBezTo>
                    <a:pt x="111196" y="67169"/>
                    <a:pt x="111125" y="66675"/>
                    <a:pt x="110984" y="66111"/>
                  </a:cubicBezTo>
                  <a:cubicBezTo>
                    <a:pt x="110984" y="66111"/>
                    <a:pt x="110984" y="66040"/>
                    <a:pt x="110984" y="66040"/>
                  </a:cubicBezTo>
                  <a:cubicBezTo>
                    <a:pt x="110984" y="65969"/>
                    <a:pt x="110984" y="65969"/>
                    <a:pt x="110984" y="65899"/>
                  </a:cubicBezTo>
                  <a:cubicBezTo>
                    <a:pt x="110914" y="65476"/>
                    <a:pt x="110843" y="64982"/>
                    <a:pt x="110702" y="64558"/>
                  </a:cubicBezTo>
                  <a:cubicBezTo>
                    <a:pt x="110561" y="64064"/>
                    <a:pt x="110490" y="63500"/>
                    <a:pt x="110349" y="63006"/>
                  </a:cubicBezTo>
                  <a:cubicBezTo>
                    <a:pt x="110349" y="62936"/>
                    <a:pt x="110278" y="62795"/>
                    <a:pt x="110278" y="62724"/>
                  </a:cubicBezTo>
                  <a:cubicBezTo>
                    <a:pt x="110278" y="62653"/>
                    <a:pt x="110208" y="62512"/>
                    <a:pt x="110208" y="62442"/>
                  </a:cubicBezTo>
                  <a:cubicBezTo>
                    <a:pt x="110138" y="62089"/>
                    <a:pt x="110067" y="61736"/>
                    <a:pt x="109926" y="61454"/>
                  </a:cubicBezTo>
                  <a:cubicBezTo>
                    <a:pt x="109784" y="60960"/>
                    <a:pt x="109644" y="60396"/>
                    <a:pt x="109432" y="59902"/>
                  </a:cubicBezTo>
                  <a:cubicBezTo>
                    <a:pt x="109361" y="59761"/>
                    <a:pt x="109291" y="59549"/>
                    <a:pt x="109291" y="59408"/>
                  </a:cubicBezTo>
                  <a:cubicBezTo>
                    <a:pt x="109220" y="59267"/>
                    <a:pt x="109220" y="59196"/>
                    <a:pt x="109150" y="59055"/>
                  </a:cubicBezTo>
                  <a:cubicBezTo>
                    <a:pt x="109079" y="58843"/>
                    <a:pt x="109008" y="58561"/>
                    <a:pt x="108938" y="58349"/>
                  </a:cubicBezTo>
                  <a:cubicBezTo>
                    <a:pt x="108797" y="57856"/>
                    <a:pt x="108585" y="57362"/>
                    <a:pt x="108444" y="56868"/>
                  </a:cubicBezTo>
                  <a:cubicBezTo>
                    <a:pt x="108374" y="56586"/>
                    <a:pt x="108232" y="56303"/>
                    <a:pt x="108162" y="56092"/>
                  </a:cubicBezTo>
                  <a:cubicBezTo>
                    <a:pt x="108091" y="56021"/>
                    <a:pt x="108091" y="55880"/>
                    <a:pt x="108021" y="55809"/>
                  </a:cubicBezTo>
                  <a:cubicBezTo>
                    <a:pt x="107950" y="55668"/>
                    <a:pt x="107950" y="55527"/>
                    <a:pt x="107880" y="55457"/>
                  </a:cubicBezTo>
                  <a:cubicBezTo>
                    <a:pt x="107668" y="54963"/>
                    <a:pt x="107527" y="54469"/>
                    <a:pt x="107315" y="54046"/>
                  </a:cubicBezTo>
                  <a:cubicBezTo>
                    <a:pt x="107103" y="53552"/>
                    <a:pt x="106892" y="53128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680" y="52634"/>
                    <a:pt x="106680" y="52634"/>
                    <a:pt x="106680" y="52634"/>
                  </a:cubicBezTo>
                  <a:cubicBezTo>
                    <a:pt x="106469" y="52141"/>
                    <a:pt x="106257" y="51647"/>
                    <a:pt x="106045" y="51223"/>
                  </a:cubicBezTo>
                  <a:cubicBezTo>
                    <a:pt x="105763" y="50659"/>
                    <a:pt x="105551" y="50165"/>
                    <a:pt x="105269" y="49671"/>
                  </a:cubicBezTo>
                  <a:cubicBezTo>
                    <a:pt x="105269" y="49601"/>
                    <a:pt x="105199" y="49530"/>
                    <a:pt x="105199" y="49459"/>
                  </a:cubicBezTo>
                  <a:cubicBezTo>
                    <a:pt x="105128" y="49389"/>
                    <a:pt x="105128" y="49248"/>
                    <a:pt x="105057" y="49177"/>
                  </a:cubicBezTo>
                  <a:cubicBezTo>
                    <a:pt x="104846" y="48754"/>
                    <a:pt x="104634" y="48331"/>
                    <a:pt x="104423" y="47907"/>
                  </a:cubicBezTo>
                  <a:cubicBezTo>
                    <a:pt x="104211" y="47484"/>
                    <a:pt x="103929" y="47061"/>
                    <a:pt x="103717" y="46637"/>
                  </a:cubicBezTo>
                  <a:cubicBezTo>
                    <a:pt x="103576" y="46355"/>
                    <a:pt x="103435" y="46073"/>
                    <a:pt x="103223" y="45791"/>
                  </a:cubicBezTo>
                  <a:cubicBezTo>
                    <a:pt x="103152" y="45649"/>
                    <a:pt x="103082" y="45508"/>
                    <a:pt x="103011" y="45367"/>
                  </a:cubicBezTo>
                  <a:cubicBezTo>
                    <a:pt x="102870" y="45085"/>
                    <a:pt x="102659" y="44873"/>
                    <a:pt x="102517" y="44591"/>
                  </a:cubicBezTo>
                  <a:cubicBezTo>
                    <a:pt x="102023" y="43744"/>
                    <a:pt x="101459" y="42898"/>
                    <a:pt x="100895" y="42051"/>
                  </a:cubicBezTo>
                  <a:cubicBezTo>
                    <a:pt x="100754" y="41840"/>
                    <a:pt x="100683" y="41628"/>
                    <a:pt x="100542" y="41487"/>
                  </a:cubicBezTo>
                  <a:cubicBezTo>
                    <a:pt x="100330" y="41204"/>
                    <a:pt x="100118" y="40852"/>
                    <a:pt x="99907" y="40569"/>
                  </a:cubicBezTo>
                  <a:cubicBezTo>
                    <a:pt x="99624" y="40146"/>
                    <a:pt x="99342" y="39793"/>
                    <a:pt x="99060" y="39370"/>
                  </a:cubicBezTo>
                  <a:cubicBezTo>
                    <a:pt x="98919" y="39158"/>
                    <a:pt x="98778" y="38947"/>
                    <a:pt x="98637" y="38806"/>
                  </a:cubicBezTo>
                  <a:cubicBezTo>
                    <a:pt x="98214" y="38241"/>
                    <a:pt x="97790" y="37677"/>
                    <a:pt x="97296" y="37112"/>
                  </a:cubicBezTo>
                  <a:cubicBezTo>
                    <a:pt x="97296" y="37042"/>
                    <a:pt x="97226" y="37042"/>
                    <a:pt x="97226" y="36971"/>
                  </a:cubicBezTo>
                  <a:cubicBezTo>
                    <a:pt x="97155" y="36901"/>
                    <a:pt x="97155" y="36830"/>
                    <a:pt x="97085" y="36759"/>
                  </a:cubicBezTo>
                  <a:cubicBezTo>
                    <a:pt x="96732" y="36336"/>
                    <a:pt x="96450" y="35983"/>
                    <a:pt x="96097" y="35560"/>
                  </a:cubicBezTo>
                  <a:cubicBezTo>
                    <a:pt x="95744" y="35137"/>
                    <a:pt x="95321" y="34643"/>
                    <a:pt x="94968" y="34219"/>
                  </a:cubicBezTo>
                  <a:cubicBezTo>
                    <a:pt x="94968" y="34219"/>
                    <a:pt x="94897" y="34149"/>
                    <a:pt x="94897" y="34149"/>
                  </a:cubicBezTo>
                  <a:cubicBezTo>
                    <a:pt x="94827" y="34078"/>
                    <a:pt x="94827" y="34078"/>
                    <a:pt x="94756" y="34008"/>
                  </a:cubicBezTo>
                  <a:cubicBezTo>
                    <a:pt x="94403" y="33655"/>
                    <a:pt x="94121" y="33232"/>
                    <a:pt x="93769" y="32879"/>
                  </a:cubicBezTo>
                  <a:cubicBezTo>
                    <a:pt x="93345" y="32456"/>
                    <a:pt x="92992" y="32032"/>
                    <a:pt x="92569" y="31609"/>
                  </a:cubicBezTo>
                  <a:cubicBezTo>
                    <a:pt x="92569" y="31609"/>
                    <a:pt x="92499" y="31538"/>
                    <a:pt x="92499" y="31538"/>
                  </a:cubicBezTo>
                  <a:cubicBezTo>
                    <a:pt x="92428" y="31468"/>
                    <a:pt x="92428" y="31468"/>
                    <a:pt x="92357" y="31397"/>
                  </a:cubicBezTo>
                  <a:cubicBezTo>
                    <a:pt x="92005" y="31045"/>
                    <a:pt x="91652" y="30692"/>
                    <a:pt x="91299" y="30339"/>
                  </a:cubicBezTo>
                  <a:cubicBezTo>
                    <a:pt x="90876" y="29916"/>
                    <a:pt x="90452" y="29492"/>
                    <a:pt x="89958" y="29139"/>
                  </a:cubicBezTo>
                  <a:cubicBezTo>
                    <a:pt x="89958" y="29139"/>
                    <a:pt x="89958" y="29139"/>
                    <a:pt x="89888" y="29139"/>
                  </a:cubicBezTo>
                  <a:cubicBezTo>
                    <a:pt x="89888" y="29139"/>
                    <a:pt x="89818" y="29069"/>
                    <a:pt x="89818" y="29069"/>
                  </a:cubicBezTo>
                  <a:cubicBezTo>
                    <a:pt x="89394" y="28716"/>
                    <a:pt x="88971" y="28363"/>
                    <a:pt x="88548" y="28011"/>
                  </a:cubicBezTo>
                  <a:cubicBezTo>
                    <a:pt x="88124" y="27658"/>
                    <a:pt x="87630" y="27305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7207" y="26952"/>
                    <a:pt x="87207" y="26952"/>
                    <a:pt x="87207" y="26952"/>
                  </a:cubicBezTo>
                  <a:cubicBezTo>
                    <a:pt x="86784" y="26599"/>
                    <a:pt x="86290" y="26247"/>
                    <a:pt x="85866" y="25965"/>
                  </a:cubicBezTo>
                  <a:cubicBezTo>
                    <a:pt x="85443" y="25682"/>
                    <a:pt x="85020" y="25329"/>
                    <a:pt x="84596" y="25047"/>
                  </a:cubicBezTo>
                  <a:cubicBezTo>
                    <a:pt x="84596" y="25047"/>
                    <a:pt x="84596" y="25047"/>
                    <a:pt x="84526" y="25047"/>
                  </a:cubicBezTo>
                  <a:cubicBezTo>
                    <a:pt x="84526" y="25047"/>
                    <a:pt x="84455" y="25047"/>
                    <a:pt x="84455" y="24977"/>
                  </a:cubicBezTo>
                  <a:cubicBezTo>
                    <a:pt x="84103" y="24694"/>
                    <a:pt x="83679" y="24483"/>
                    <a:pt x="83326" y="24201"/>
                  </a:cubicBezTo>
                  <a:cubicBezTo>
                    <a:pt x="82903" y="23918"/>
                    <a:pt x="82479" y="23707"/>
                    <a:pt x="82056" y="23424"/>
                  </a:cubicBezTo>
                  <a:cubicBezTo>
                    <a:pt x="81986" y="23354"/>
                    <a:pt x="81845" y="23283"/>
                    <a:pt x="81774" y="23283"/>
                  </a:cubicBezTo>
                  <a:lnTo>
                    <a:pt x="48613" y="4092"/>
                  </a:lnTo>
                  <a:cubicBezTo>
                    <a:pt x="48260" y="3881"/>
                    <a:pt x="47978" y="3739"/>
                    <a:pt x="47625" y="3528"/>
                  </a:cubicBezTo>
                  <a:cubicBezTo>
                    <a:pt x="47202" y="3316"/>
                    <a:pt x="46778" y="3104"/>
                    <a:pt x="46355" y="2893"/>
                  </a:cubicBezTo>
                  <a:cubicBezTo>
                    <a:pt x="46073" y="2752"/>
                    <a:pt x="45791" y="2611"/>
                    <a:pt x="45579" y="2540"/>
                  </a:cubicBezTo>
                  <a:cubicBezTo>
                    <a:pt x="45508" y="2540"/>
                    <a:pt x="45438" y="2469"/>
                    <a:pt x="45367" y="2469"/>
                  </a:cubicBezTo>
                  <a:cubicBezTo>
                    <a:pt x="45297" y="2399"/>
                    <a:pt x="45226" y="2399"/>
                    <a:pt x="45156" y="2328"/>
                  </a:cubicBezTo>
                  <a:cubicBezTo>
                    <a:pt x="44732" y="2117"/>
                    <a:pt x="44380" y="1976"/>
                    <a:pt x="43956" y="1834"/>
                  </a:cubicBezTo>
                  <a:cubicBezTo>
                    <a:pt x="43533" y="1693"/>
                    <a:pt x="43110" y="1552"/>
                    <a:pt x="42757" y="1411"/>
                  </a:cubicBezTo>
                  <a:cubicBezTo>
                    <a:pt x="42686" y="1411"/>
                    <a:pt x="42616" y="1341"/>
                    <a:pt x="42545" y="1341"/>
                  </a:cubicBezTo>
                  <a:cubicBezTo>
                    <a:pt x="42475" y="1341"/>
                    <a:pt x="42404" y="1270"/>
                    <a:pt x="42333" y="1270"/>
                  </a:cubicBezTo>
                  <a:cubicBezTo>
                    <a:pt x="42051" y="1199"/>
                    <a:pt x="41769" y="1058"/>
                    <a:pt x="41487" y="988"/>
                  </a:cubicBezTo>
                  <a:cubicBezTo>
                    <a:pt x="41063" y="847"/>
                    <a:pt x="40640" y="776"/>
                    <a:pt x="40287" y="635"/>
                  </a:cubicBezTo>
                  <a:cubicBezTo>
                    <a:pt x="40076" y="564"/>
                    <a:pt x="39864" y="564"/>
                    <a:pt x="39723" y="494"/>
                  </a:cubicBezTo>
                  <a:cubicBezTo>
                    <a:pt x="39652" y="494"/>
                    <a:pt x="39511" y="423"/>
                    <a:pt x="39441" y="423"/>
                  </a:cubicBezTo>
                  <a:cubicBezTo>
                    <a:pt x="39299" y="423"/>
                    <a:pt x="39159" y="353"/>
                    <a:pt x="39017" y="353"/>
                  </a:cubicBezTo>
                  <a:cubicBezTo>
                    <a:pt x="38594" y="282"/>
                    <a:pt x="38171" y="212"/>
                    <a:pt x="37747" y="141"/>
                  </a:cubicBezTo>
                  <a:cubicBezTo>
                    <a:pt x="37465" y="71"/>
                    <a:pt x="37254" y="71"/>
                    <a:pt x="36971" y="71"/>
                  </a:cubicBezTo>
                  <a:cubicBezTo>
                    <a:pt x="36901" y="71"/>
                    <a:pt x="36760" y="71"/>
                    <a:pt x="36689" y="71"/>
                  </a:cubicBezTo>
                  <a:cubicBezTo>
                    <a:pt x="36618" y="71"/>
                    <a:pt x="36478" y="71"/>
                    <a:pt x="36407" y="71"/>
                  </a:cubicBezTo>
                  <a:cubicBezTo>
                    <a:pt x="35913" y="71"/>
                    <a:pt x="35419" y="0"/>
                    <a:pt x="34996" y="0"/>
                  </a:cubicBezTo>
                  <a:cubicBezTo>
                    <a:pt x="34784" y="0"/>
                    <a:pt x="34572" y="0"/>
                    <a:pt x="34431" y="0"/>
                  </a:cubicBezTo>
                  <a:cubicBezTo>
                    <a:pt x="34290" y="0"/>
                    <a:pt x="34149" y="0"/>
                    <a:pt x="33937" y="0"/>
                  </a:cubicBezTo>
                  <a:cubicBezTo>
                    <a:pt x="33796" y="0"/>
                    <a:pt x="33585" y="0"/>
                    <a:pt x="33444" y="0"/>
                  </a:cubicBezTo>
                  <a:cubicBezTo>
                    <a:pt x="32879" y="71"/>
                    <a:pt x="32244" y="141"/>
                    <a:pt x="31680" y="282"/>
                  </a:cubicBezTo>
                  <a:cubicBezTo>
                    <a:pt x="31680" y="282"/>
                    <a:pt x="31680" y="282"/>
                    <a:pt x="31680" y="282"/>
                  </a:cubicBezTo>
                  <a:cubicBezTo>
                    <a:pt x="31539" y="282"/>
                    <a:pt x="31397" y="353"/>
                    <a:pt x="31327" y="353"/>
                  </a:cubicBezTo>
                  <a:cubicBezTo>
                    <a:pt x="30763" y="494"/>
                    <a:pt x="30198" y="635"/>
                    <a:pt x="29633" y="847"/>
                  </a:cubicBezTo>
                  <a:cubicBezTo>
                    <a:pt x="29563" y="847"/>
                    <a:pt x="29563" y="917"/>
                    <a:pt x="29492" y="917"/>
                  </a:cubicBezTo>
                  <a:cubicBezTo>
                    <a:pt x="28716" y="1199"/>
                    <a:pt x="27940" y="1552"/>
                    <a:pt x="27164" y="1976"/>
                  </a:cubicBezTo>
                  <a:lnTo>
                    <a:pt x="0" y="17780"/>
                  </a:lnTo>
                  <a:cubicBezTo>
                    <a:pt x="706" y="17357"/>
                    <a:pt x="1482" y="17004"/>
                    <a:pt x="2328" y="16722"/>
                  </a:cubicBezTo>
                  <a:cubicBezTo>
                    <a:pt x="2893" y="16510"/>
                    <a:pt x="3528" y="16369"/>
                    <a:pt x="4163" y="16228"/>
                  </a:cubicBezTo>
                  <a:cubicBezTo>
                    <a:pt x="4304" y="16228"/>
                    <a:pt x="4445" y="16157"/>
                    <a:pt x="4516" y="16157"/>
                  </a:cubicBezTo>
                  <a:cubicBezTo>
                    <a:pt x="5221" y="16016"/>
                    <a:pt x="5997" y="15946"/>
                    <a:pt x="6773" y="15875"/>
                  </a:cubicBezTo>
                  <a:cubicBezTo>
                    <a:pt x="6915" y="15875"/>
                    <a:pt x="7056" y="15875"/>
                    <a:pt x="7267" y="15875"/>
                  </a:cubicBezTo>
                  <a:cubicBezTo>
                    <a:pt x="8043" y="15875"/>
                    <a:pt x="8749" y="15875"/>
                    <a:pt x="9596" y="15946"/>
                  </a:cubicBezTo>
                  <a:cubicBezTo>
                    <a:pt x="9666" y="15946"/>
                    <a:pt x="9807" y="15946"/>
                    <a:pt x="9878" y="15946"/>
                  </a:cubicBezTo>
                  <a:cubicBezTo>
                    <a:pt x="10725" y="16016"/>
                    <a:pt x="11501" y="16157"/>
                    <a:pt x="12347" y="16298"/>
                  </a:cubicBezTo>
                  <a:cubicBezTo>
                    <a:pt x="12418" y="16298"/>
                    <a:pt x="12559" y="16369"/>
                    <a:pt x="12630" y="16369"/>
                  </a:cubicBezTo>
                  <a:cubicBezTo>
                    <a:pt x="13476" y="16581"/>
                    <a:pt x="14394" y="16792"/>
                    <a:pt x="15240" y="17074"/>
                  </a:cubicBezTo>
                  <a:cubicBezTo>
                    <a:pt x="15311" y="17074"/>
                    <a:pt x="15381" y="17145"/>
                    <a:pt x="15452" y="17145"/>
                  </a:cubicBezTo>
                  <a:cubicBezTo>
                    <a:pt x="16369" y="17498"/>
                    <a:pt x="17357" y="17851"/>
                    <a:pt x="18345" y="18274"/>
                  </a:cubicBezTo>
                  <a:cubicBezTo>
                    <a:pt x="18415" y="18274"/>
                    <a:pt x="18486" y="18344"/>
                    <a:pt x="18556" y="18344"/>
                  </a:cubicBezTo>
                  <a:cubicBezTo>
                    <a:pt x="19544" y="18768"/>
                    <a:pt x="20532" y="19332"/>
                    <a:pt x="21520" y="19897"/>
                  </a:cubicBezTo>
                  <a:lnTo>
                    <a:pt x="54681" y="39088"/>
                  </a:lnTo>
                  <a:cubicBezTo>
                    <a:pt x="55598" y="39652"/>
                    <a:pt x="56515" y="40217"/>
                    <a:pt x="57432" y="40781"/>
                  </a:cubicBezTo>
                  <a:cubicBezTo>
                    <a:pt x="57432" y="40781"/>
                    <a:pt x="57503" y="40781"/>
                    <a:pt x="57503" y="40852"/>
                  </a:cubicBezTo>
                  <a:cubicBezTo>
                    <a:pt x="58420" y="41487"/>
                    <a:pt x="59337" y="42122"/>
                    <a:pt x="60184" y="42827"/>
                  </a:cubicBezTo>
                  <a:cubicBezTo>
                    <a:pt x="60184" y="42827"/>
                    <a:pt x="60184" y="42827"/>
                    <a:pt x="60184" y="42827"/>
                  </a:cubicBezTo>
                  <a:cubicBezTo>
                    <a:pt x="61031" y="43533"/>
                    <a:pt x="61948" y="44238"/>
                    <a:pt x="62724" y="45014"/>
                  </a:cubicBezTo>
                  <a:cubicBezTo>
                    <a:pt x="62724" y="45014"/>
                    <a:pt x="62795" y="45085"/>
                    <a:pt x="62795" y="45085"/>
                  </a:cubicBezTo>
                  <a:cubicBezTo>
                    <a:pt x="63641" y="45791"/>
                    <a:pt x="64417" y="46567"/>
                    <a:pt x="65194" y="47413"/>
                  </a:cubicBezTo>
                  <a:cubicBezTo>
                    <a:pt x="65264" y="47484"/>
                    <a:pt x="65264" y="47484"/>
                    <a:pt x="65335" y="47554"/>
                  </a:cubicBezTo>
                  <a:cubicBezTo>
                    <a:pt x="66111" y="48331"/>
                    <a:pt x="66887" y="49177"/>
                    <a:pt x="67663" y="50024"/>
                  </a:cubicBezTo>
                  <a:cubicBezTo>
                    <a:pt x="67734" y="50094"/>
                    <a:pt x="67734" y="50094"/>
                    <a:pt x="67804" y="50165"/>
                  </a:cubicBezTo>
                  <a:cubicBezTo>
                    <a:pt x="68580" y="51012"/>
                    <a:pt x="69286" y="51858"/>
                    <a:pt x="69991" y="52776"/>
                  </a:cubicBezTo>
                  <a:cubicBezTo>
                    <a:pt x="70062" y="52846"/>
                    <a:pt x="70062" y="52917"/>
                    <a:pt x="70132" y="52917"/>
                  </a:cubicBezTo>
                  <a:cubicBezTo>
                    <a:pt x="70767" y="53693"/>
                    <a:pt x="71332" y="54539"/>
                    <a:pt x="71967" y="55316"/>
                  </a:cubicBezTo>
                  <a:cubicBezTo>
                    <a:pt x="72249" y="55739"/>
                    <a:pt x="72531" y="56092"/>
                    <a:pt x="72813" y="56515"/>
                  </a:cubicBezTo>
                  <a:cubicBezTo>
                    <a:pt x="73166" y="57009"/>
                    <a:pt x="73519" y="57503"/>
                    <a:pt x="73801" y="57997"/>
                  </a:cubicBezTo>
                  <a:cubicBezTo>
                    <a:pt x="74366" y="58843"/>
                    <a:pt x="74860" y="59690"/>
                    <a:pt x="75424" y="60537"/>
                  </a:cubicBezTo>
                  <a:cubicBezTo>
                    <a:pt x="75636" y="60960"/>
                    <a:pt x="75918" y="61313"/>
                    <a:pt x="76130" y="61736"/>
                  </a:cubicBezTo>
                  <a:cubicBezTo>
                    <a:pt x="76271" y="62018"/>
                    <a:pt x="76482" y="62301"/>
                    <a:pt x="76624" y="62583"/>
                  </a:cubicBezTo>
                  <a:cubicBezTo>
                    <a:pt x="77047" y="63429"/>
                    <a:pt x="77541" y="64206"/>
                    <a:pt x="77964" y="65052"/>
                  </a:cubicBezTo>
                  <a:cubicBezTo>
                    <a:pt x="78034" y="65123"/>
                    <a:pt x="78034" y="65264"/>
                    <a:pt x="78105" y="65334"/>
                  </a:cubicBezTo>
                  <a:cubicBezTo>
                    <a:pt x="79164" y="67451"/>
                    <a:pt x="80151" y="69638"/>
                    <a:pt x="80998" y="71826"/>
                  </a:cubicBezTo>
                  <a:cubicBezTo>
                    <a:pt x="81069" y="71896"/>
                    <a:pt x="81069" y="72037"/>
                    <a:pt x="81139" y="72108"/>
                  </a:cubicBezTo>
                  <a:cubicBezTo>
                    <a:pt x="81492" y="73096"/>
                    <a:pt x="81845" y="74154"/>
                    <a:pt x="82197" y="75142"/>
                  </a:cubicBezTo>
                  <a:cubicBezTo>
                    <a:pt x="82197" y="75283"/>
                    <a:pt x="82268" y="75353"/>
                    <a:pt x="82339" y="75494"/>
                  </a:cubicBezTo>
                  <a:cubicBezTo>
                    <a:pt x="82691" y="76553"/>
                    <a:pt x="82973" y="77541"/>
                    <a:pt x="83256" y="78599"/>
                  </a:cubicBezTo>
                  <a:cubicBezTo>
                    <a:pt x="83256" y="78670"/>
                    <a:pt x="83326" y="78811"/>
                    <a:pt x="83326" y="78881"/>
                  </a:cubicBezTo>
                  <a:cubicBezTo>
                    <a:pt x="83609" y="79939"/>
                    <a:pt x="83820" y="80998"/>
                    <a:pt x="84032" y="82127"/>
                  </a:cubicBezTo>
                  <a:cubicBezTo>
                    <a:pt x="84032" y="82197"/>
                    <a:pt x="84032" y="82197"/>
                    <a:pt x="84032" y="82268"/>
                  </a:cubicBezTo>
                  <a:cubicBezTo>
                    <a:pt x="84243" y="83397"/>
                    <a:pt x="84455" y="84526"/>
                    <a:pt x="84526" y="85584"/>
                  </a:cubicBezTo>
                  <a:lnTo>
                    <a:pt x="84526" y="85584"/>
                  </a:lnTo>
                  <a:lnTo>
                    <a:pt x="84526" y="85584"/>
                  </a:lnTo>
                  <a:lnTo>
                    <a:pt x="111478" y="69356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2C3D345B-076A-4143-9B01-DE5FAC2C1205}"/>
                </a:ext>
              </a:extLst>
            </p:cNvPr>
            <p:cNvSpPr/>
            <p:nvPr/>
          </p:nvSpPr>
          <p:spPr>
            <a:xfrm>
              <a:off x="9114437" y="1404774"/>
              <a:ext cx="91722" cy="63500"/>
            </a:xfrm>
            <a:custGeom>
              <a:avLst/>
              <a:gdLst>
                <a:gd name="connsiteX0" fmla="*/ 63218 w 91722"/>
                <a:gd name="connsiteY0" fmla="*/ 23341 h 63500"/>
                <a:gd name="connsiteX1" fmla="*/ 92922 w 91722"/>
                <a:gd name="connsiteY1" fmla="*/ 69838 h 63500"/>
                <a:gd name="connsiteX2" fmla="*/ 79587 w 91722"/>
                <a:gd name="connsiteY2" fmla="*/ 62147 h 63500"/>
                <a:gd name="connsiteX3" fmla="*/ 58561 w 91722"/>
                <a:gd name="connsiteY3" fmla="*/ 31949 h 63500"/>
                <a:gd name="connsiteX4" fmla="*/ 34431 w 91722"/>
                <a:gd name="connsiteY4" fmla="*/ 18050 h 63500"/>
                <a:gd name="connsiteX5" fmla="*/ 13335 w 91722"/>
                <a:gd name="connsiteY5" fmla="*/ 23906 h 63500"/>
                <a:gd name="connsiteX6" fmla="*/ 0 w 91722"/>
                <a:gd name="connsiteY6" fmla="*/ 16215 h 63500"/>
                <a:gd name="connsiteX7" fmla="*/ 29915 w 91722"/>
                <a:gd name="connsiteY7" fmla="*/ 4150 h 63500"/>
                <a:gd name="connsiteX8" fmla="*/ 63218 w 91722"/>
                <a:gd name="connsiteY8" fmla="*/ 23341 h 6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722" h="63500">
                  <a:moveTo>
                    <a:pt x="63218" y="23341"/>
                  </a:moveTo>
                  <a:cubicBezTo>
                    <a:pt x="78176" y="32020"/>
                    <a:pt x="90734" y="51846"/>
                    <a:pt x="92922" y="69838"/>
                  </a:cubicBezTo>
                  <a:lnTo>
                    <a:pt x="79587" y="62147"/>
                  </a:lnTo>
                  <a:cubicBezTo>
                    <a:pt x="76906" y="50011"/>
                    <a:pt x="68368" y="37664"/>
                    <a:pt x="58561" y="31949"/>
                  </a:cubicBezTo>
                  <a:lnTo>
                    <a:pt x="34431" y="18050"/>
                  </a:lnTo>
                  <a:cubicBezTo>
                    <a:pt x="24624" y="12405"/>
                    <a:pt x="16087" y="14875"/>
                    <a:pt x="13335" y="23906"/>
                  </a:cubicBezTo>
                  <a:lnTo>
                    <a:pt x="0" y="16215"/>
                  </a:lnTo>
                  <a:cubicBezTo>
                    <a:pt x="2258" y="834"/>
                    <a:pt x="14887" y="-4528"/>
                    <a:pt x="29915" y="4150"/>
                  </a:cubicBezTo>
                  <a:lnTo>
                    <a:pt x="63218" y="2334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CC55227B-AA01-4799-8D84-20B154EF6A6D}"/>
                </a:ext>
              </a:extLst>
            </p:cNvPr>
            <p:cNvSpPr/>
            <p:nvPr/>
          </p:nvSpPr>
          <p:spPr>
            <a:xfrm>
              <a:off x="8880898" y="1432913"/>
              <a:ext cx="338667" cy="268111"/>
            </a:xfrm>
            <a:custGeom>
              <a:avLst/>
              <a:gdLst>
                <a:gd name="connsiteX0" fmla="*/ 341207 w 338666"/>
                <a:gd name="connsiteY0" fmla="*/ 154234 h 268111"/>
                <a:gd name="connsiteX1" fmla="*/ 62724 w 338666"/>
                <a:gd name="connsiteY1" fmla="*/ 0 h 268111"/>
                <a:gd name="connsiteX2" fmla="*/ 0 w 338666"/>
                <a:gd name="connsiteY2" fmla="*/ 114018 h 268111"/>
                <a:gd name="connsiteX3" fmla="*/ 278483 w 338666"/>
                <a:gd name="connsiteY3" fmla="*/ 268252 h 268111"/>
                <a:gd name="connsiteX4" fmla="*/ 341207 w 338666"/>
                <a:gd name="connsiteY4" fmla="*/ 154234 h 26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666" h="268111">
                  <a:moveTo>
                    <a:pt x="341207" y="154234"/>
                  </a:moveTo>
                  <a:lnTo>
                    <a:pt x="62724" y="0"/>
                  </a:lnTo>
                  <a:cubicBezTo>
                    <a:pt x="62724" y="0"/>
                    <a:pt x="0" y="23142"/>
                    <a:pt x="0" y="114018"/>
                  </a:cubicBezTo>
                  <a:lnTo>
                    <a:pt x="278483" y="268252"/>
                  </a:lnTo>
                  <a:cubicBezTo>
                    <a:pt x="278483" y="181116"/>
                    <a:pt x="341207" y="154234"/>
                    <a:pt x="341207" y="154234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92CBEAC-4288-4C89-AE3A-F52BF26BABA9}"/>
                </a:ext>
              </a:extLst>
            </p:cNvPr>
            <p:cNvSpPr/>
            <p:nvPr/>
          </p:nvSpPr>
          <p:spPr>
            <a:xfrm>
              <a:off x="9159310" y="1587147"/>
              <a:ext cx="56444" cy="112889"/>
            </a:xfrm>
            <a:custGeom>
              <a:avLst/>
              <a:gdLst>
                <a:gd name="connsiteX0" fmla="*/ 62795 w 56444"/>
                <a:gd name="connsiteY0" fmla="*/ 0 h 112888"/>
                <a:gd name="connsiteX1" fmla="*/ 62795 w 56444"/>
                <a:gd name="connsiteY1" fmla="*/ 14605 h 112888"/>
                <a:gd name="connsiteX2" fmla="*/ 59761 w 56444"/>
                <a:gd name="connsiteY2" fmla="*/ 16016 h 112888"/>
                <a:gd name="connsiteX3" fmla="*/ 55951 w 56444"/>
                <a:gd name="connsiteY3" fmla="*/ 18133 h 112888"/>
                <a:gd name="connsiteX4" fmla="*/ 12418 w 56444"/>
                <a:gd name="connsiteY4" fmla="*/ 109502 h 112888"/>
                <a:gd name="connsiteX5" fmla="*/ 0 w 56444"/>
                <a:gd name="connsiteY5" fmla="*/ 114018 h 112888"/>
                <a:gd name="connsiteX6" fmla="*/ 49107 w 56444"/>
                <a:gd name="connsiteY6" fmla="*/ 8255 h 112888"/>
                <a:gd name="connsiteX7" fmla="*/ 62795 w 56444"/>
                <a:gd name="connsiteY7" fmla="*/ 0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444" h="112888">
                  <a:moveTo>
                    <a:pt x="62795" y="0"/>
                  </a:moveTo>
                  <a:lnTo>
                    <a:pt x="62795" y="14605"/>
                  </a:lnTo>
                  <a:cubicBezTo>
                    <a:pt x="61736" y="15099"/>
                    <a:pt x="60749" y="15522"/>
                    <a:pt x="59761" y="16016"/>
                  </a:cubicBezTo>
                  <a:cubicBezTo>
                    <a:pt x="58420" y="16651"/>
                    <a:pt x="57221" y="17357"/>
                    <a:pt x="55951" y="18133"/>
                  </a:cubicBezTo>
                  <a:cubicBezTo>
                    <a:pt x="14746" y="42686"/>
                    <a:pt x="12418" y="109502"/>
                    <a:pt x="12418" y="109502"/>
                  </a:cubicBezTo>
                  <a:lnTo>
                    <a:pt x="0" y="114018"/>
                  </a:lnTo>
                  <a:cubicBezTo>
                    <a:pt x="0" y="53128"/>
                    <a:pt x="30621" y="21731"/>
                    <a:pt x="49107" y="8255"/>
                  </a:cubicBezTo>
                  <a:cubicBezTo>
                    <a:pt x="57080" y="2469"/>
                    <a:pt x="62795" y="0"/>
                    <a:pt x="6279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4CD7BA8B-3E76-4DA0-A64D-E5F80D75B03C}"/>
                </a:ext>
              </a:extLst>
            </p:cNvPr>
            <p:cNvSpPr/>
            <p:nvPr/>
          </p:nvSpPr>
          <p:spPr>
            <a:xfrm>
              <a:off x="9222105" y="1486112"/>
              <a:ext cx="183444" cy="112889"/>
            </a:xfrm>
            <a:custGeom>
              <a:avLst/>
              <a:gdLst>
                <a:gd name="connsiteX0" fmla="*/ 185914 w 183444"/>
                <a:gd name="connsiteY0" fmla="*/ 12771 h 112888"/>
                <a:gd name="connsiteX1" fmla="*/ 180834 w 183444"/>
                <a:gd name="connsiteY1" fmla="*/ 15593 h 112888"/>
                <a:gd name="connsiteX2" fmla="*/ 0 w 183444"/>
                <a:gd name="connsiteY2" fmla="*/ 115711 h 112888"/>
                <a:gd name="connsiteX3" fmla="*/ 0 w 183444"/>
                <a:gd name="connsiteY3" fmla="*/ 101106 h 112888"/>
                <a:gd name="connsiteX4" fmla="*/ 177729 w 183444"/>
                <a:gd name="connsiteY4" fmla="*/ 0 h 112888"/>
                <a:gd name="connsiteX5" fmla="*/ 184996 w 183444"/>
                <a:gd name="connsiteY5" fmla="*/ 11148 h 112888"/>
                <a:gd name="connsiteX6" fmla="*/ 185914 w 183444"/>
                <a:gd name="connsiteY6" fmla="*/ 12771 h 11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444" h="112888">
                  <a:moveTo>
                    <a:pt x="185914" y="12771"/>
                  </a:moveTo>
                  <a:lnTo>
                    <a:pt x="180834" y="15593"/>
                  </a:lnTo>
                  <a:lnTo>
                    <a:pt x="0" y="115711"/>
                  </a:lnTo>
                  <a:lnTo>
                    <a:pt x="0" y="101106"/>
                  </a:lnTo>
                  <a:lnTo>
                    <a:pt x="177729" y="0"/>
                  </a:lnTo>
                  <a:cubicBezTo>
                    <a:pt x="180269" y="2399"/>
                    <a:pt x="183515" y="8255"/>
                    <a:pt x="184996" y="11148"/>
                  </a:cubicBezTo>
                  <a:cubicBezTo>
                    <a:pt x="185632" y="12065"/>
                    <a:pt x="185914" y="12771"/>
                    <a:pt x="185914" y="1277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0D84F96A-182F-4EDF-A92A-10CEA69C257B}"/>
                </a:ext>
              </a:extLst>
            </p:cNvPr>
            <p:cNvSpPr/>
            <p:nvPr/>
          </p:nvSpPr>
          <p:spPr>
            <a:xfrm>
              <a:off x="9415286" y="1532608"/>
              <a:ext cx="98778" cy="324556"/>
            </a:xfrm>
            <a:custGeom>
              <a:avLst/>
              <a:gdLst>
                <a:gd name="connsiteX0" fmla="*/ 101530 w 98777"/>
                <a:gd name="connsiteY0" fmla="*/ 218793 h 324555"/>
                <a:gd name="connsiteX1" fmla="*/ 26529 w 98777"/>
                <a:gd name="connsiteY1" fmla="*/ 331399 h 324555"/>
                <a:gd name="connsiteX2" fmla="*/ 26529 w 98777"/>
                <a:gd name="connsiteY2" fmla="*/ 296968 h 324555"/>
                <a:gd name="connsiteX3" fmla="*/ 26458 w 98777"/>
                <a:gd name="connsiteY3" fmla="*/ 295698 h 324555"/>
                <a:gd name="connsiteX4" fmla="*/ 26388 w 98777"/>
                <a:gd name="connsiteY4" fmla="*/ 295134 h 324555"/>
                <a:gd name="connsiteX5" fmla="*/ 26388 w 98777"/>
                <a:gd name="connsiteY5" fmla="*/ 294852 h 324555"/>
                <a:gd name="connsiteX6" fmla="*/ 26317 w 98777"/>
                <a:gd name="connsiteY6" fmla="*/ 294428 h 324555"/>
                <a:gd name="connsiteX7" fmla="*/ 26176 w 98777"/>
                <a:gd name="connsiteY7" fmla="*/ 293158 h 324555"/>
                <a:gd name="connsiteX8" fmla="*/ 25964 w 98777"/>
                <a:gd name="connsiteY8" fmla="*/ 291818 h 324555"/>
                <a:gd name="connsiteX9" fmla="*/ 25964 w 98777"/>
                <a:gd name="connsiteY9" fmla="*/ 291747 h 324555"/>
                <a:gd name="connsiteX10" fmla="*/ 25964 w 98777"/>
                <a:gd name="connsiteY10" fmla="*/ 291677 h 324555"/>
                <a:gd name="connsiteX11" fmla="*/ 25753 w 98777"/>
                <a:gd name="connsiteY11" fmla="*/ 290477 h 324555"/>
                <a:gd name="connsiteX12" fmla="*/ 25470 w 98777"/>
                <a:gd name="connsiteY12" fmla="*/ 289066 h 324555"/>
                <a:gd name="connsiteX13" fmla="*/ 25329 w 98777"/>
                <a:gd name="connsiteY13" fmla="*/ 288572 h 324555"/>
                <a:gd name="connsiteX14" fmla="*/ 25259 w 98777"/>
                <a:gd name="connsiteY14" fmla="*/ 288290 h 324555"/>
                <a:gd name="connsiteX15" fmla="*/ 25118 w 98777"/>
                <a:gd name="connsiteY15" fmla="*/ 287655 h 324555"/>
                <a:gd name="connsiteX16" fmla="*/ 24765 w 98777"/>
                <a:gd name="connsiteY16" fmla="*/ 286244 h 324555"/>
                <a:gd name="connsiteX17" fmla="*/ 24483 w 98777"/>
                <a:gd name="connsiteY17" fmla="*/ 285256 h 324555"/>
                <a:gd name="connsiteX18" fmla="*/ 24412 w 98777"/>
                <a:gd name="connsiteY18" fmla="*/ 285044 h 324555"/>
                <a:gd name="connsiteX19" fmla="*/ 24342 w 98777"/>
                <a:gd name="connsiteY19" fmla="*/ 284903 h 324555"/>
                <a:gd name="connsiteX20" fmla="*/ 23918 w 98777"/>
                <a:gd name="connsiteY20" fmla="*/ 283563 h 324555"/>
                <a:gd name="connsiteX21" fmla="*/ 23424 w 98777"/>
                <a:gd name="connsiteY21" fmla="*/ 282222 h 324555"/>
                <a:gd name="connsiteX22" fmla="*/ 23354 w 98777"/>
                <a:gd name="connsiteY22" fmla="*/ 282011 h 324555"/>
                <a:gd name="connsiteX23" fmla="*/ 23283 w 98777"/>
                <a:gd name="connsiteY23" fmla="*/ 281799 h 324555"/>
                <a:gd name="connsiteX24" fmla="*/ 23001 w 98777"/>
                <a:gd name="connsiteY24" fmla="*/ 280952 h 324555"/>
                <a:gd name="connsiteX25" fmla="*/ 22437 w 98777"/>
                <a:gd name="connsiteY25" fmla="*/ 279753 h 324555"/>
                <a:gd name="connsiteX26" fmla="*/ 22084 w 98777"/>
                <a:gd name="connsiteY26" fmla="*/ 278835 h 324555"/>
                <a:gd name="connsiteX27" fmla="*/ 22013 w 98777"/>
                <a:gd name="connsiteY27" fmla="*/ 278694 h 324555"/>
                <a:gd name="connsiteX28" fmla="*/ 21943 w 98777"/>
                <a:gd name="connsiteY28" fmla="*/ 278483 h 324555"/>
                <a:gd name="connsiteX29" fmla="*/ 21378 w 98777"/>
                <a:gd name="connsiteY29" fmla="*/ 277213 h 324555"/>
                <a:gd name="connsiteX30" fmla="*/ 20743 w 98777"/>
                <a:gd name="connsiteY30" fmla="*/ 275943 h 324555"/>
                <a:gd name="connsiteX31" fmla="*/ 57291 w 98777"/>
                <a:gd name="connsiteY31" fmla="*/ 196638 h 324555"/>
                <a:gd name="connsiteX32" fmla="*/ 0 w 98777"/>
                <a:gd name="connsiteY32" fmla="*/ 38382 h 324555"/>
                <a:gd name="connsiteX33" fmla="*/ 141 w 98777"/>
                <a:gd name="connsiteY33" fmla="*/ 0 h 324555"/>
                <a:gd name="connsiteX34" fmla="*/ 101530 w 98777"/>
                <a:gd name="connsiteY34" fmla="*/ 218793 h 324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8777" h="324555">
                  <a:moveTo>
                    <a:pt x="101530" y="218793"/>
                  </a:moveTo>
                  <a:cubicBezTo>
                    <a:pt x="97225" y="272486"/>
                    <a:pt x="57856" y="309809"/>
                    <a:pt x="26529" y="331399"/>
                  </a:cubicBezTo>
                  <a:lnTo>
                    <a:pt x="26529" y="296968"/>
                  </a:lnTo>
                  <a:cubicBezTo>
                    <a:pt x="26529" y="296545"/>
                    <a:pt x="26458" y="296192"/>
                    <a:pt x="26458" y="295698"/>
                  </a:cubicBezTo>
                  <a:cubicBezTo>
                    <a:pt x="26458" y="295487"/>
                    <a:pt x="26458" y="295345"/>
                    <a:pt x="26388" y="295134"/>
                  </a:cubicBezTo>
                  <a:lnTo>
                    <a:pt x="26388" y="294852"/>
                  </a:lnTo>
                  <a:cubicBezTo>
                    <a:pt x="26317" y="294710"/>
                    <a:pt x="26317" y="294569"/>
                    <a:pt x="26317" y="294428"/>
                  </a:cubicBezTo>
                  <a:cubicBezTo>
                    <a:pt x="26246" y="294005"/>
                    <a:pt x="26176" y="293582"/>
                    <a:pt x="26176" y="293158"/>
                  </a:cubicBezTo>
                  <a:cubicBezTo>
                    <a:pt x="26106" y="292665"/>
                    <a:pt x="26035" y="292241"/>
                    <a:pt x="25964" y="291818"/>
                  </a:cubicBezTo>
                  <a:cubicBezTo>
                    <a:pt x="25964" y="291747"/>
                    <a:pt x="25964" y="291747"/>
                    <a:pt x="25964" y="291747"/>
                  </a:cubicBezTo>
                  <a:cubicBezTo>
                    <a:pt x="25964" y="291677"/>
                    <a:pt x="25964" y="291677"/>
                    <a:pt x="25964" y="291677"/>
                  </a:cubicBezTo>
                  <a:cubicBezTo>
                    <a:pt x="25894" y="291253"/>
                    <a:pt x="25823" y="290830"/>
                    <a:pt x="25753" y="290477"/>
                  </a:cubicBezTo>
                  <a:cubicBezTo>
                    <a:pt x="25682" y="289983"/>
                    <a:pt x="25612" y="289560"/>
                    <a:pt x="25470" y="289066"/>
                  </a:cubicBezTo>
                  <a:cubicBezTo>
                    <a:pt x="25400" y="288925"/>
                    <a:pt x="25400" y="288784"/>
                    <a:pt x="25329" y="288572"/>
                  </a:cubicBezTo>
                  <a:cubicBezTo>
                    <a:pt x="25329" y="288502"/>
                    <a:pt x="25259" y="288361"/>
                    <a:pt x="25259" y="288290"/>
                  </a:cubicBezTo>
                  <a:cubicBezTo>
                    <a:pt x="25188" y="288078"/>
                    <a:pt x="25118" y="287867"/>
                    <a:pt x="25118" y="287655"/>
                  </a:cubicBezTo>
                  <a:cubicBezTo>
                    <a:pt x="24977" y="287161"/>
                    <a:pt x="24906" y="286738"/>
                    <a:pt x="24765" y="286244"/>
                  </a:cubicBezTo>
                  <a:cubicBezTo>
                    <a:pt x="24694" y="285962"/>
                    <a:pt x="24624" y="285609"/>
                    <a:pt x="24483" y="285256"/>
                  </a:cubicBezTo>
                  <a:cubicBezTo>
                    <a:pt x="24412" y="285186"/>
                    <a:pt x="24412" y="285115"/>
                    <a:pt x="24412" y="285044"/>
                  </a:cubicBezTo>
                  <a:cubicBezTo>
                    <a:pt x="24412" y="284974"/>
                    <a:pt x="24412" y="284903"/>
                    <a:pt x="24342" y="284903"/>
                  </a:cubicBezTo>
                  <a:cubicBezTo>
                    <a:pt x="24201" y="284409"/>
                    <a:pt x="24059" y="283986"/>
                    <a:pt x="23918" y="283563"/>
                  </a:cubicBezTo>
                  <a:cubicBezTo>
                    <a:pt x="23777" y="283069"/>
                    <a:pt x="23636" y="282646"/>
                    <a:pt x="23424" y="282222"/>
                  </a:cubicBezTo>
                  <a:cubicBezTo>
                    <a:pt x="23354" y="282152"/>
                    <a:pt x="23354" y="282081"/>
                    <a:pt x="23354" y="282011"/>
                  </a:cubicBezTo>
                  <a:cubicBezTo>
                    <a:pt x="23283" y="281940"/>
                    <a:pt x="23283" y="281870"/>
                    <a:pt x="23283" y="281799"/>
                  </a:cubicBezTo>
                  <a:cubicBezTo>
                    <a:pt x="23142" y="281517"/>
                    <a:pt x="23071" y="281234"/>
                    <a:pt x="23001" y="280952"/>
                  </a:cubicBezTo>
                  <a:cubicBezTo>
                    <a:pt x="22789" y="280529"/>
                    <a:pt x="22648" y="280106"/>
                    <a:pt x="22437" y="279753"/>
                  </a:cubicBezTo>
                  <a:cubicBezTo>
                    <a:pt x="22295" y="279470"/>
                    <a:pt x="22225" y="279118"/>
                    <a:pt x="22084" y="278835"/>
                  </a:cubicBezTo>
                  <a:cubicBezTo>
                    <a:pt x="22084" y="278765"/>
                    <a:pt x="22013" y="278694"/>
                    <a:pt x="22013" y="278694"/>
                  </a:cubicBezTo>
                  <a:cubicBezTo>
                    <a:pt x="21943" y="278624"/>
                    <a:pt x="21943" y="278553"/>
                    <a:pt x="21943" y="278483"/>
                  </a:cubicBezTo>
                  <a:cubicBezTo>
                    <a:pt x="21731" y="278059"/>
                    <a:pt x="21590" y="277636"/>
                    <a:pt x="21378" y="277213"/>
                  </a:cubicBezTo>
                  <a:cubicBezTo>
                    <a:pt x="21167" y="276790"/>
                    <a:pt x="20955" y="276366"/>
                    <a:pt x="20743" y="275943"/>
                  </a:cubicBezTo>
                  <a:cubicBezTo>
                    <a:pt x="39370" y="255341"/>
                    <a:pt x="54681" y="228953"/>
                    <a:pt x="57291" y="196638"/>
                  </a:cubicBezTo>
                  <a:cubicBezTo>
                    <a:pt x="61383" y="145909"/>
                    <a:pt x="29210" y="83467"/>
                    <a:pt x="0" y="38382"/>
                  </a:cubicBezTo>
                  <a:lnTo>
                    <a:pt x="141" y="0"/>
                  </a:lnTo>
                  <a:cubicBezTo>
                    <a:pt x="211" y="71"/>
                    <a:pt x="108867" y="127988"/>
                    <a:pt x="101530" y="21879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46" name="Graphic 3">
              <a:extLst>
                <a:ext uri="{FF2B5EF4-FFF2-40B4-BE49-F238E27FC236}">
                  <a16:creationId xmlns:a16="http://schemas.microsoft.com/office/drawing/2014/main" id="{5767650C-5EAB-4830-83E8-EE11F995CAA6}"/>
                </a:ext>
              </a:extLst>
            </p:cNvPr>
            <p:cNvGrpSpPr/>
            <p:nvPr/>
          </p:nvGrpSpPr>
          <p:grpSpPr>
            <a:xfrm>
              <a:off x="9356302" y="1887149"/>
              <a:ext cx="28222" cy="28222"/>
              <a:chOff x="9356302" y="1887149"/>
              <a:chExt cx="28222" cy="28222"/>
            </a:xfrm>
            <a:solidFill>
              <a:schemeClr val="accent1"/>
            </a:solidFill>
          </p:grpSpPr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0B2EC387-4859-4E85-9A21-FFC827E9CD9B}"/>
                  </a:ext>
                </a:extLst>
              </p:cNvPr>
              <p:cNvSpPr/>
              <p:nvPr/>
            </p:nvSpPr>
            <p:spPr>
              <a:xfrm>
                <a:off x="9356302" y="1887149"/>
                <a:ext cx="21167" cy="28222"/>
              </a:xfrm>
              <a:custGeom>
                <a:avLst/>
                <a:gdLst>
                  <a:gd name="connsiteX0" fmla="*/ 23707 w 21166"/>
                  <a:gd name="connsiteY0" fmla="*/ 4727 h 28222"/>
                  <a:gd name="connsiteX1" fmla="*/ 23847 w 21166"/>
                  <a:gd name="connsiteY1" fmla="*/ 4727 h 28222"/>
                  <a:gd name="connsiteX2" fmla="*/ 25682 w 21166"/>
                  <a:gd name="connsiteY2" fmla="*/ 4798 h 28222"/>
                  <a:gd name="connsiteX3" fmla="*/ 25753 w 21166"/>
                  <a:gd name="connsiteY3" fmla="*/ 4798 h 28222"/>
                  <a:gd name="connsiteX4" fmla="*/ 27375 w 21166"/>
                  <a:gd name="connsiteY4" fmla="*/ 5433 h 28222"/>
                  <a:gd name="connsiteX5" fmla="*/ 27375 w 21166"/>
                  <a:gd name="connsiteY5" fmla="*/ 5433 h 28222"/>
                  <a:gd name="connsiteX6" fmla="*/ 27375 w 21166"/>
                  <a:gd name="connsiteY6" fmla="*/ 5433 h 28222"/>
                  <a:gd name="connsiteX7" fmla="*/ 19191 w 21166"/>
                  <a:gd name="connsiteY7" fmla="*/ 706 h 28222"/>
                  <a:gd name="connsiteX8" fmla="*/ 19120 w 21166"/>
                  <a:gd name="connsiteY8" fmla="*/ 635 h 28222"/>
                  <a:gd name="connsiteX9" fmla="*/ 18556 w 21166"/>
                  <a:gd name="connsiteY9" fmla="*/ 353 h 28222"/>
                  <a:gd name="connsiteX10" fmla="*/ 17992 w 21166"/>
                  <a:gd name="connsiteY10" fmla="*/ 141 h 28222"/>
                  <a:gd name="connsiteX11" fmla="*/ 17568 w 21166"/>
                  <a:gd name="connsiteY11" fmla="*/ 71 h 28222"/>
                  <a:gd name="connsiteX12" fmla="*/ 17498 w 21166"/>
                  <a:gd name="connsiteY12" fmla="*/ 71 h 28222"/>
                  <a:gd name="connsiteX13" fmla="*/ 17356 w 21166"/>
                  <a:gd name="connsiteY13" fmla="*/ 71 h 28222"/>
                  <a:gd name="connsiteX14" fmla="*/ 16651 w 21166"/>
                  <a:gd name="connsiteY14" fmla="*/ 0 h 28222"/>
                  <a:gd name="connsiteX15" fmla="*/ 15875 w 21166"/>
                  <a:gd name="connsiteY15" fmla="*/ 0 h 28222"/>
                  <a:gd name="connsiteX16" fmla="*/ 15593 w 21166"/>
                  <a:gd name="connsiteY16" fmla="*/ 0 h 28222"/>
                  <a:gd name="connsiteX17" fmla="*/ 15452 w 21166"/>
                  <a:gd name="connsiteY17" fmla="*/ 0 h 28222"/>
                  <a:gd name="connsiteX18" fmla="*/ 15028 w 21166"/>
                  <a:gd name="connsiteY18" fmla="*/ 71 h 28222"/>
                  <a:gd name="connsiteX19" fmla="*/ 14040 w 21166"/>
                  <a:gd name="connsiteY19" fmla="*/ 282 h 28222"/>
                  <a:gd name="connsiteX20" fmla="*/ 13617 w 21166"/>
                  <a:gd name="connsiteY20" fmla="*/ 423 h 28222"/>
                  <a:gd name="connsiteX21" fmla="*/ 13194 w 21166"/>
                  <a:gd name="connsiteY21" fmla="*/ 564 h 28222"/>
                  <a:gd name="connsiteX22" fmla="*/ 12700 w 21166"/>
                  <a:gd name="connsiteY22" fmla="*/ 706 h 28222"/>
                  <a:gd name="connsiteX23" fmla="*/ 11147 w 21166"/>
                  <a:gd name="connsiteY23" fmla="*/ 1482 h 28222"/>
                  <a:gd name="connsiteX24" fmla="*/ 9031 w 21166"/>
                  <a:gd name="connsiteY24" fmla="*/ 2963 h 28222"/>
                  <a:gd name="connsiteX25" fmla="*/ 8396 w 21166"/>
                  <a:gd name="connsiteY25" fmla="*/ 3528 h 28222"/>
                  <a:gd name="connsiteX26" fmla="*/ 7408 w 21166"/>
                  <a:gd name="connsiteY26" fmla="*/ 4374 h 28222"/>
                  <a:gd name="connsiteX27" fmla="*/ 6985 w 21166"/>
                  <a:gd name="connsiteY27" fmla="*/ 4868 h 28222"/>
                  <a:gd name="connsiteX28" fmla="*/ 6632 w 21166"/>
                  <a:gd name="connsiteY28" fmla="*/ 5292 h 28222"/>
                  <a:gd name="connsiteX29" fmla="*/ 6208 w 21166"/>
                  <a:gd name="connsiteY29" fmla="*/ 5715 h 28222"/>
                  <a:gd name="connsiteX30" fmla="*/ 5292 w 21166"/>
                  <a:gd name="connsiteY30" fmla="*/ 6844 h 28222"/>
                  <a:gd name="connsiteX31" fmla="*/ 5009 w 21166"/>
                  <a:gd name="connsiteY31" fmla="*/ 7267 h 28222"/>
                  <a:gd name="connsiteX32" fmla="*/ 4868 w 21166"/>
                  <a:gd name="connsiteY32" fmla="*/ 7479 h 28222"/>
                  <a:gd name="connsiteX33" fmla="*/ 4586 w 21166"/>
                  <a:gd name="connsiteY33" fmla="*/ 7902 h 28222"/>
                  <a:gd name="connsiteX34" fmla="*/ 3951 w 21166"/>
                  <a:gd name="connsiteY34" fmla="*/ 8890 h 28222"/>
                  <a:gd name="connsiteX35" fmla="*/ 3387 w 21166"/>
                  <a:gd name="connsiteY35" fmla="*/ 9878 h 28222"/>
                  <a:gd name="connsiteX36" fmla="*/ 3316 w 21166"/>
                  <a:gd name="connsiteY36" fmla="*/ 9948 h 28222"/>
                  <a:gd name="connsiteX37" fmla="*/ 3245 w 21166"/>
                  <a:gd name="connsiteY37" fmla="*/ 10019 h 28222"/>
                  <a:gd name="connsiteX38" fmla="*/ 2822 w 21166"/>
                  <a:gd name="connsiteY38" fmla="*/ 10795 h 28222"/>
                  <a:gd name="connsiteX39" fmla="*/ 2328 w 21166"/>
                  <a:gd name="connsiteY39" fmla="*/ 11783 h 28222"/>
                  <a:gd name="connsiteX40" fmla="*/ 1905 w 21166"/>
                  <a:gd name="connsiteY40" fmla="*/ 12700 h 28222"/>
                  <a:gd name="connsiteX41" fmla="*/ 1905 w 21166"/>
                  <a:gd name="connsiteY41" fmla="*/ 12771 h 28222"/>
                  <a:gd name="connsiteX42" fmla="*/ 1905 w 21166"/>
                  <a:gd name="connsiteY42" fmla="*/ 12841 h 28222"/>
                  <a:gd name="connsiteX43" fmla="*/ 1481 w 21166"/>
                  <a:gd name="connsiteY43" fmla="*/ 13829 h 28222"/>
                  <a:gd name="connsiteX44" fmla="*/ 1129 w 21166"/>
                  <a:gd name="connsiteY44" fmla="*/ 14887 h 28222"/>
                  <a:gd name="connsiteX45" fmla="*/ 987 w 21166"/>
                  <a:gd name="connsiteY45" fmla="*/ 15452 h 28222"/>
                  <a:gd name="connsiteX46" fmla="*/ 917 w 21166"/>
                  <a:gd name="connsiteY46" fmla="*/ 15663 h 28222"/>
                  <a:gd name="connsiteX47" fmla="*/ 776 w 21166"/>
                  <a:gd name="connsiteY47" fmla="*/ 16016 h 28222"/>
                  <a:gd name="connsiteX48" fmla="*/ 423 w 21166"/>
                  <a:gd name="connsiteY48" fmla="*/ 17286 h 28222"/>
                  <a:gd name="connsiteX49" fmla="*/ 282 w 21166"/>
                  <a:gd name="connsiteY49" fmla="*/ 18062 h 28222"/>
                  <a:gd name="connsiteX50" fmla="*/ 211 w 21166"/>
                  <a:gd name="connsiteY50" fmla="*/ 18486 h 28222"/>
                  <a:gd name="connsiteX51" fmla="*/ 141 w 21166"/>
                  <a:gd name="connsiteY51" fmla="*/ 18838 h 28222"/>
                  <a:gd name="connsiteX52" fmla="*/ 0 w 21166"/>
                  <a:gd name="connsiteY52" fmla="*/ 21026 h 28222"/>
                  <a:gd name="connsiteX53" fmla="*/ 3316 w 21166"/>
                  <a:gd name="connsiteY53" fmla="*/ 28293 h 28222"/>
                  <a:gd name="connsiteX54" fmla="*/ 11500 w 21166"/>
                  <a:gd name="connsiteY54" fmla="*/ 33020 h 28222"/>
                  <a:gd name="connsiteX55" fmla="*/ 8184 w 21166"/>
                  <a:gd name="connsiteY55" fmla="*/ 25753 h 28222"/>
                  <a:gd name="connsiteX56" fmla="*/ 8396 w 21166"/>
                  <a:gd name="connsiteY56" fmla="*/ 23142 h 28222"/>
                  <a:gd name="connsiteX57" fmla="*/ 8466 w 21166"/>
                  <a:gd name="connsiteY57" fmla="*/ 22719 h 28222"/>
                  <a:gd name="connsiteX58" fmla="*/ 9031 w 21166"/>
                  <a:gd name="connsiteY58" fmla="*/ 20249 h 28222"/>
                  <a:gd name="connsiteX59" fmla="*/ 9102 w 21166"/>
                  <a:gd name="connsiteY59" fmla="*/ 20038 h 28222"/>
                  <a:gd name="connsiteX60" fmla="*/ 10089 w 21166"/>
                  <a:gd name="connsiteY60" fmla="*/ 17357 h 28222"/>
                  <a:gd name="connsiteX61" fmla="*/ 10089 w 21166"/>
                  <a:gd name="connsiteY61" fmla="*/ 17286 h 28222"/>
                  <a:gd name="connsiteX62" fmla="*/ 11430 w 21166"/>
                  <a:gd name="connsiteY62" fmla="*/ 14605 h 28222"/>
                  <a:gd name="connsiteX63" fmla="*/ 11500 w 21166"/>
                  <a:gd name="connsiteY63" fmla="*/ 14534 h 28222"/>
                  <a:gd name="connsiteX64" fmla="*/ 13053 w 21166"/>
                  <a:gd name="connsiteY64" fmla="*/ 12136 h 28222"/>
                  <a:gd name="connsiteX65" fmla="*/ 13194 w 21166"/>
                  <a:gd name="connsiteY65" fmla="*/ 11924 h 28222"/>
                  <a:gd name="connsiteX66" fmla="*/ 14816 w 21166"/>
                  <a:gd name="connsiteY66" fmla="*/ 9948 h 28222"/>
                  <a:gd name="connsiteX67" fmla="*/ 15169 w 21166"/>
                  <a:gd name="connsiteY67" fmla="*/ 9525 h 28222"/>
                  <a:gd name="connsiteX68" fmla="*/ 16580 w 21166"/>
                  <a:gd name="connsiteY68" fmla="*/ 8184 h 28222"/>
                  <a:gd name="connsiteX69" fmla="*/ 17216 w 21166"/>
                  <a:gd name="connsiteY69" fmla="*/ 7620 h 28222"/>
                  <a:gd name="connsiteX70" fmla="*/ 19332 w 21166"/>
                  <a:gd name="connsiteY70" fmla="*/ 6138 h 28222"/>
                  <a:gd name="connsiteX71" fmla="*/ 21449 w 21166"/>
                  <a:gd name="connsiteY71" fmla="*/ 5151 h 28222"/>
                  <a:gd name="connsiteX72" fmla="*/ 21872 w 21166"/>
                  <a:gd name="connsiteY72" fmla="*/ 5009 h 28222"/>
                  <a:gd name="connsiteX73" fmla="*/ 23707 w 21166"/>
                  <a:gd name="connsiteY73" fmla="*/ 472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21166" h="28222">
                    <a:moveTo>
                      <a:pt x="23707" y="4727"/>
                    </a:moveTo>
                    <a:cubicBezTo>
                      <a:pt x="23777" y="4727"/>
                      <a:pt x="23847" y="4727"/>
                      <a:pt x="23847" y="4727"/>
                    </a:cubicBezTo>
                    <a:cubicBezTo>
                      <a:pt x="24483" y="4657"/>
                      <a:pt x="25118" y="4727"/>
                      <a:pt x="25682" y="4798"/>
                    </a:cubicBezTo>
                    <a:cubicBezTo>
                      <a:pt x="25682" y="4798"/>
                      <a:pt x="25753" y="4798"/>
                      <a:pt x="25753" y="4798"/>
                    </a:cubicBezTo>
                    <a:cubicBezTo>
                      <a:pt x="26317" y="4939"/>
                      <a:pt x="26882" y="5151"/>
                      <a:pt x="27375" y="5433"/>
                    </a:cubicBezTo>
                    <a:lnTo>
                      <a:pt x="27375" y="5433"/>
                    </a:lnTo>
                    <a:cubicBezTo>
                      <a:pt x="27375" y="5433"/>
                      <a:pt x="27375" y="5433"/>
                      <a:pt x="27375" y="5433"/>
                    </a:cubicBezTo>
                    <a:lnTo>
                      <a:pt x="19191" y="706"/>
                    </a:lnTo>
                    <a:cubicBezTo>
                      <a:pt x="19191" y="706"/>
                      <a:pt x="19120" y="706"/>
                      <a:pt x="19120" y="635"/>
                    </a:cubicBezTo>
                    <a:cubicBezTo>
                      <a:pt x="18909" y="564"/>
                      <a:pt x="18768" y="423"/>
                      <a:pt x="18556" y="353"/>
                    </a:cubicBezTo>
                    <a:cubicBezTo>
                      <a:pt x="18344" y="282"/>
                      <a:pt x="18132" y="212"/>
                      <a:pt x="17992" y="141"/>
                    </a:cubicBezTo>
                    <a:cubicBezTo>
                      <a:pt x="17850" y="71"/>
                      <a:pt x="17709" y="71"/>
                      <a:pt x="17568" y="71"/>
                    </a:cubicBezTo>
                    <a:cubicBezTo>
                      <a:pt x="17568" y="71"/>
                      <a:pt x="17498" y="71"/>
                      <a:pt x="17498" y="71"/>
                    </a:cubicBezTo>
                    <a:cubicBezTo>
                      <a:pt x="17427" y="71"/>
                      <a:pt x="17427" y="71"/>
                      <a:pt x="17356" y="71"/>
                    </a:cubicBezTo>
                    <a:cubicBezTo>
                      <a:pt x="17145" y="0"/>
                      <a:pt x="16933" y="0"/>
                      <a:pt x="16651" y="0"/>
                    </a:cubicBezTo>
                    <a:cubicBezTo>
                      <a:pt x="16439" y="0"/>
                      <a:pt x="16157" y="0"/>
                      <a:pt x="15875" y="0"/>
                    </a:cubicBezTo>
                    <a:cubicBezTo>
                      <a:pt x="15804" y="0"/>
                      <a:pt x="15734" y="0"/>
                      <a:pt x="15593" y="0"/>
                    </a:cubicBezTo>
                    <a:cubicBezTo>
                      <a:pt x="15522" y="0"/>
                      <a:pt x="15452" y="0"/>
                      <a:pt x="15452" y="0"/>
                    </a:cubicBezTo>
                    <a:cubicBezTo>
                      <a:pt x="15310" y="0"/>
                      <a:pt x="15169" y="0"/>
                      <a:pt x="15028" y="71"/>
                    </a:cubicBezTo>
                    <a:cubicBezTo>
                      <a:pt x="14675" y="141"/>
                      <a:pt x="14393" y="212"/>
                      <a:pt x="14040" y="282"/>
                    </a:cubicBezTo>
                    <a:cubicBezTo>
                      <a:pt x="13899" y="353"/>
                      <a:pt x="13758" y="353"/>
                      <a:pt x="13617" y="423"/>
                    </a:cubicBezTo>
                    <a:cubicBezTo>
                      <a:pt x="13476" y="494"/>
                      <a:pt x="13335" y="494"/>
                      <a:pt x="13194" y="564"/>
                    </a:cubicBezTo>
                    <a:cubicBezTo>
                      <a:pt x="13053" y="635"/>
                      <a:pt x="12841" y="635"/>
                      <a:pt x="12700" y="706"/>
                    </a:cubicBezTo>
                    <a:cubicBezTo>
                      <a:pt x="12206" y="917"/>
                      <a:pt x="11641" y="1200"/>
                      <a:pt x="11147" y="1482"/>
                    </a:cubicBezTo>
                    <a:cubicBezTo>
                      <a:pt x="10442" y="1905"/>
                      <a:pt x="9736" y="2399"/>
                      <a:pt x="9031" y="2963"/>
                    </a:cubicBezTo>
                    <a:cubicBezTo>
                      <a:pt x="8819" y="3175"/>
                      <a:pt x="8608" y="3316"/>
                      <a:pt x="8396" y="3528"/>
                    </a:cubicBezTo>
                    <a:cubicBezTo>
                      <a:pt x="8043" y="3810"/>
                      <a:pt x="7761" y="4092"/>
                      <a:pt x="7408" y="4374"/>
                    </a:cubicBezTo>
                    <a:cubicBezTo>
                      <a:pt x="7267" y="4515"/>
                      <a:pt x="7126" y="4657"/>
                      <a:pt x="6985" y="4868"/>
                    </a:cubicBezTo>
                    <a:cubicBezTo>
                      <a:pt x="6844" y="5009"/>
                      <a:pt x="6702" y="5151"/>
                      <a:pt x="6632" y="5292"/>
                    </a:cubicBezTo>
                    <a:cubicBezTo>
                      <a:pt x="6491" y="5433"/>
                      <a:pt x="6350" y="5574"/>
                      <a:pt x="6208" y="5715"/>
                    </a:cubicBezTo>
                    <a:cubicBezTo>
                      <a:pt x="5926" y="6068"/>
                      <a:pt x="5574" y="6421"/>
                      <a:pt x="5292" y="6844"/>
                    </a:cubicBezTo>
                    <a:cubicBezTo>
                      <a:pt x="5150" y="6985"/>
                      <a:pt x="5080" y="7126"/>
                      <a:pt x="5009" y="7267"/>
                    </a:cubicBezTo>
                    <a:cubicBezTo>
                      <a:pt x="4939" y="7338"/>
                      <a:pt x="4939" y="7408"/>
                      <a:pt x="4868" y="7479"/>
                    </a:cubicBezTo>
                    <a:cubicBezTo>
                      <a:pt x="4798" y="7620"/>
                      <a:pt x="4656" y="7761"/>
                      <a:pt x="4586" y="7902"/>
                    </a:cubicBezTo>
                    <a:cubicBezTo>
                      <a:pt x="4374" y="8255"/>
                      <a:pt x="4163" y="8537"/>
                      <a:pt x="3951" y="8890"/>
                    </a:cubicBezTo>
                    <a:cubicBezTo>
                      <a:pt x="3739" y="9172"/>
                      <a:pt x="3528" y="9525"/>
                      <a:pt x="3387" y="9878"/>
                    </a:cubicBezTo>
                    <a:cubicBezTo>
                      <a:pt x="3387" y="9878"/>
                      <a:pt x="3387" y="9948"/>
                      <a:pt x="3316" y="9948"/>
                    </a:cubicBezTo>
                    <a:cubicBezTo>
                      <a:pt x="3316" y="9948"/>
                      <a:pt x="3316" y="10019"/>
                      <a:pt x="3245" y="10019"/>
                    </a:cubicBezTo>
                    <a:cubicBezTo>
                      <a:pt x="3104" y="10301"/>
                      <a:pt x="2963" y="10513"/>
                      <a:pt x="2822" y="10795"/>
                    </a:cubicBezTo>
                    <a:cubicBezTo>
                      <a:pt x="2681" y="11148"/>
                      <a:pt x="2469" y="11430"/>
                      <a:pt x="2328" y="11783"/>
                    </a:cubicBezTo>
                    <a:cubicBezTo>
                      <a:pt x="2187" y="12065"/>
                      <a:pt x="2046" y="12347"/>
                      <a:pt x="1905" y="12700"/>
                    </a:cubicBezTo>
                    <a:cubicBezTo>
                      <a:pt x="1905" y="12700"/>
                      <a:pt x="1905" y="12700"/>
                      <a:pt x="1905" y="12771"/>
                    </a:cubicBezTo>
                    <a:cubicBezTo>
                      <a:pt x="1905" y="12771"/>
                      <a:pt x="1905" y="12771"/>
                      <a:pt x="1905" y="12841"/>
                    </a:cubicBezTo>
                    <a:cubicBezTo>
                      <a:pt x="1764" y="13194"/>
                      <a:pt x="1623" y="13547"/>
                      <a:pt x="1481" y="13829"/>
                    </a:cubicBezTo>
                    <a:cubicBezTo>
                      <a:pt x="1341" y="14182"/>
                      <a:pt x="1199" y="14534"/>
                      <a:pt x="1129" y="14887"/>
                    </a:cubicBezTo>
                    <a:cubicBezTo>
                      <a:pt x="1058" y="15099"/>
                      <a:pt x="987" y="15240"/>
                      <a:pt x="987" y="15452"/>
                    </a:cubicBezTo>
                    <a:cubicBezTo>
                      <a:pt x="987" y="15522"/>
                      <a:pt x="917" y="15593"/>
                      <a:pt x="917" y="15663"/>
                    </a:cubicBezTo>
                    <a:cubicBezTo>
                      <a:pt x="847" y="15804"/>
                      <a:pt x="847" y="15946"/>
                      <a:pt x="776" y="16016"/>
                    </a:cubicBezTo>
                    <a:cubicBezTo>
                      <a:pt x="635" y="16439"/>
                      <a:pt x="564" y="16863"/>
                      <a:pt x="423" y="17286"/>
                    </a:cubicBezTo>
                    <a:cubicBezTo>
                      <a:pt x="353" y="17568"/>
                      <a:pt x="353" y="17780"/>
                      <a:pt x="282" y="18062"/>
                    </a:cubicBezTo>
                    <a:cubicBezTo>
                      <a:pt x="282" y="18203"/>
                      <a:pt x="211" y="18344"/>
                      <a:pt x="211" y="18486"/>
                    </a:cubicBezTo>
                    <a:cubicBezTo>
                      <a:pt x="211" y="18627"/>
                      <a:pt x="141" y="18768"/>
                      <a:pt x="141" y="18838"/>
                    </a:cubicBezTo>
                    <a:cubicBezTo>
                      <a:pt x="70" y="19614"/>
                      <a:pt x="0" y="20320"/>
                      <a:pt x="0" y="21026"/>
                    </a:cubicBezTo>
                    <a:cubicBezTo>
                      <a:pt x="0" y="24624"/>
                      <a:pt x="1270" y="27093"/>
                      <a:pt x="3316" y="28293"/>
                    </a:cubicBezTo>
                    <a:lnTo>
                      <a:pt x="11500" y="33020"/>
                    </a:lnTo>
                    <a:cubicBezTo>
                      <a:pt x="9454" y="31821"/>
                      <a:pt x="8184" y="29351"/>
                      <a:pt x="8184" y="25753"/>
                    </a:cubicBezTo>
                    <a:cubicBezTo>
                      <a:pt x="8184" y="24906"/>
                      <a:pt x="8255" y="24059"/>
                      <a:pt x="8396" y="23142"/>
                    </a:cubicBezTo>
                    <a:cubicBezTo>
                      <a:pt x="8396" y="23001"/>
                      <a:pt x="8466" y="22860"/>
                      <a:pt x="8466" y="22719"/>
                    </a:cubicBezTo>
                    <a:cubicBezTo>
                      <a:pt x="8608" y="21872"/>
                      <a:pt x="8819" y="21096"/>
                      <a:pt x="9031" y="20249"/>
                    </a:cubicBezTo>
                    <a:cubicBezTo>
                      <a:pt x="9031" y="20179"/>
                      <a:pt x="9102" y="20108"/>
                      <a:pt x="9102" y="20038"/>
                    </a:cubicBezTo>
                    <a:cubicBezTo>
                      <a:pt x="9384" y="19120"/>
                      <a:pt x="9736" y="18274"/>
                      <a:pt x="10089" y="17357"/>
                    </a:cubicBezTo>
                    <a:cubicBezTo>
                      <a:pt x="10089" y="17357"/>
                      <a:pt x="10089" y="17357"/>
                      <a:pt x="10089" y="17286"/>
                    </a:cubicBezTo>
                    <a:cubicBezTo>
                      <a:pt x="10513" y="16369"/>
                      <a:pt x="10936" y="15522"/>
                      <a:pt x="11430" y="14605"/>
                    </a:cubicBezTo>
                    <a:cubicBezTo>
                      <a:pt x="11430" y="14605"/>
                      <a:pt x="11430" y="14534"/>
                      <a:pt x="11500" y="14534"/>
                    </a:cubicBezTo>
                    <a:cubicBezTo>
                      <a:pt x="11994" y="13688"/>
                      <a:pt x="12488" y="12912"/>
                      <a:pt x="13053" y="12136"/>
                    </a:cubicBezTo>
                    <a:cubicBezTo>
                      <a:pt x="13123" y="12065"/>
                      <a:pt x="13123" y="11995"/>
                      <a:pt x="13194" y="11924"/>
                    </a:cubicBezTo>
                    <a:cubicBezTo>
                      <a:pt x="13688" y="11218"/>
                      <a:pt x="14252" y="10583"/>
                      <a:pt x="14816" y="9948"/>
                    </a:cubicBezTo>
                    <a:cubicBezTo>
                      <a:pt x="14958" y="9807"/>
                      <a:pt x="15099" y="9666"/>
                      <a:pt x="15169" y="9525"/>
                    </a:cubicBezTo>
                    <a:cubicBezTo>
                      <a:pt x="15593" y="9031"/>
                      <a:pt x="16086" y="8608"/>
                      <a:pt x="16580" y="8184"/>
                    </a:cubicBezTo>
                    <a:cubicBezTo>
                      <a:pt x="16792" y="7973"/>
                      <a:pt x="17004" y="7761"/>
                      <a:pt x="17216" y="7620"/>
                    </a:cubicBezTo>
                    <a:cubicBezTo>
                      <a:pt x="17921" y="7056"/>
                      <a:pt x="18626" y="6562"/>
                      <a:pt x="19332" y="6138"/>
                    </a:cubicBezTo>
                    <a:cubicBezTo>
                      <a:pt x="20038" y="5715"/>
                      <a:pt x="20743" y="5433"/>
                      <a:pt x="21449" y="5151"/>
                    </a:cubicBezTo>
                    <a:cubicBezTo>
                      <a:pt x="21590" y="5080"/>
                      <a:pt x="21731" y="5080"/>
                      <a:pt x="21872" y="5009"/>
                    </a:cubicBezTo>
                    <a:cubicBezTo>
                      <a:pt x="22507" y="4939"/>
                      <a:pt x="23142" y="4798"/>
                      <a:pt x="23707" y="472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A63C1D29-65CB-4B59-8444-0D336C74758C}"/>
                  </a:ext>
                </a:extLst>
              </p:cNvPr>
              <p:cNvSpPr/>
              <p:nvPr/>
            </p:nvSpPr>
            <p:spPr>
              <a:xfrm>
                <a:off x="9364415" y="1891883"/>
                <a:ext cx="21167" cy="28222"/>
              </a:xfrm>
              <a:custGeom>
                <a:avLst/>
                <a:gdLst>
                  <a:gd name="connsiteX0" fmla="*/ 11289 w 21166"/>
                  <a:gd name="connsiteY0" fmla="*/ 1546 h 28222"/>
                  <a:gd name="connsiteX1" fmla="*/ 22648 w 21166"/>
                  <a:gd name="connsiteY1" fmla="*/ 8037 h 28222"/>
                  <a:gd name="connsiteX2" fmla="*/ 11359 w 21166"/>
                  <a:gd name="connsiteY2" fmla="*/ 27581 h 28222"/>
                  <a:gd name="connsiteX3" fmla="*/ 0 w 21166"/>
                  <a:gd name="connsiteY3" fmla="*/ 21090 h 28222"/>
                  <a:gd name="connsiteX4" fmla="*/ 11289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289" y="1546"/>
                    </a:moveTo>
                    <a:cubicBezTo>
                      <a:pt x="17568" y="-2052"/>
                      <a:pt x="22648" y="841"/>
                      <a:pt x="22648" y="8037"/>
                    </a:cubicBezTo>
                    <a:cubicBezTo>
                      <a:pt x="22648" y="15234"/>
                      <a:pt x="17639" y="23983"/>
                      <a:pt x="11359" y="27581"/>
                    </a:cubicBezTo>
                    <a:cubicBezTo>
                      <a:pt x="5150" y="31180"/>
                      <a:pt x="0" y="28287"/>
                      <a:pt x="0" y="21090"/>
                    </a:cubicBezTo>
                    <a:cubicBezTo>
                      <a:pt x="0" y="13893"/>
                      <a:pt x="5010" y="5145"/>
                      <a:pt x="11289" y="154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47" name="Graphic 3">
              <a:extLst>
                <a:ext uri="{FF2B5EF4-FFF2-40B4-BE49-F238E27FC236}">
                  <a16:creationId xmlns:a16="http://schemas.microsoft.com/office/drawing/2014/main" id="{C20C10BA-A960-4371-9AC5-76C0E74582E4}"/>
                </a:ext>
              </a:extLst>
            </p:cNvPr>
            <p:cNvGrpSpPr/>
            <p:nvPr/>
          </p:nvGrpSpPr>
          <p:grpSpPr>
            <a:xfrm>
              <a:off x="9011496" y="1769110"/>
              <a:ext cx="28222" cy="28222"/>
              <a:chOff x="9011496" y="1769110"/>
              <a:chExt cx="28222" cy="28222"/>
            </a:xfrm>
            <a:solidFill>
              <a:schemeClr val="accent1"/>
            </a:solidFill>
          </p:grpSpPr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4FF11982-3015-49E5-82E4-FE36F2B8FF01}"/>
                  </a:ext>
                </a:extLst>
              </p:cNvPr>
              <p:cNvSpPr/>
              <p:nvPr/>
            </p:nvSpPr>
            <p:spPr>
              <a:xfrm>
                <a:off x="9014671" y="1769110"/>
                <a:ext cx="21167" cy="28222"/>
              </a:xfrm>
              <a:custGeom>
                <a:avLst/>
                <a:gdLst>
                  <a:gd name="connsiteX0" fmla="*/ 27658 w 21166"/>
                  <a:gd name="connsiteY0" fmla="*/ 20602 h 28222"/>
                  <a:gd name="connsiteX1" fmla="*/ 27658 w 21166"/>
                  <a:gd name="connsiteY1" fmla="*/ 20038 h 28222"/>
                  <a:gd name="connsiteX2" fmla="*/ 27587 w 21166"/>
                  <a:gd name="connsiteY2" fmla="*/ 19473 h 28222"/>
                  <a:gd name="connsiteX3" fmla="*/ 27517 w 21166"/>
                  <a:gd name="connsiteY3" fmla="*/ 18909 h 28222"/>
                  <a:gd name="connsiteX4" fmla="*/ 27446 w 21166"/>
                  <a:gd name="connsiteY4" fmla="*/ 18344 h 28222"/>
                  <a:gd name="connsiteX5" fmla="*/ 27446 w 21166"/>
                  <a:gd name="connsiteY5" fmla="*/ 18344 h 28222"/>
                  <a:gd name="connsiteX6" fmla="*/ 27446 w 21166"/>
                  <a:gd name="connsiteY6" fmla="*/ 18344 h 28222"/>
                  <a:gd name="connsiteX7" fmla="*/ 27376 w 21166"/>
                  <a:gd name="connsiteY7" fmla="*/ 17780 h 28222"/>
                  <a:gd name="connsiteX8" fmla="*/ 27235 w 21166"/>
                  <a:gd name="connsiteY8" fmla="*/ 17215 h 28222"/>
                  <a:gd name="connsiteX9" fmla="*/ 27094 w 21166"/>
                  <a:gd name="connsiteY9" fmla="*/ 16651 h 28222"/>
                  <a:gd name="connsiteX10" fmla="*/ 26952 w 21166"/>
                  <a:gd name="connsiteY10" fmla="*/ 16016 h 28222"/>
                  <a:gd name="connsiteX11" fmla="*/ 26811 w 21166"/>
                  <a:gd name="connsiteY11" fmla="*/ 15593 h 28222"/>
                  <a:gd name="connsiteX12" fmla="*/ 26811 w 21166"/>
                  <a:gd name="connsiteY12" fmla="*/ 15522 h 28222"/>
                  <a:gd name="connsiteX13" fmla="*/ 26811 w 21166"/>
                  <a:gd name="connsiteY13" fmla="*/ 15381 h 28222"/>
                  <a:gd name="connsiteX14" fmla="*/ 26600 w 21166"/>
                  <a:gd name="connsiteY14" fmla="*/ 14817 h 28222"/>
                  <a:gd name="connsiteX15" fmla="*/ 26388 w 21166"/>
                  <a:gd name="connsiteY15" fmla="*/ 14252 h 28222"/>
                  <a:gd name="connsiteX16" fmla="*/ 26176 w 21166"/>
                  <a:gd name="connsiteY16" fmla="*/ 13688 h 28222"/>
                  <a:gd name="connsiteX17" fmla="*/ 25964 w 21166"/>
                  <a:gd name="connsiteY17" fmla="*/ 13123 h 28222"/>
                  <a:gd name="connsiteX18" fmla="*/ 25824 w 21166"/>
                  <a:gd name="connsiteY18" fmla="*/ 12700 h 28222"/>
                  <a:gd name="connsiteX19" fmla="*/ 25824 w 21166"/>
                  <a:gd name="connsiteY19" fmla="*/ 12629 h 28222"/>
                  <a:gd name="connsiteX20" fmla="*/ 25753 w 21166"/>
                  <a:gd name="connsiteY20" fmla="*/ 12488 h 28222"/>
                  <a:gd name="connsiteX21" fmla="*/ 25471 w 21166"/>
                  <a:gd name="connsiteY21" fmla="*/ 11924 h 28222"/>
                  <a:gd name="connsiteX22" fmla="*/ 25188 w 21166"/>
                  <a:gd name="connsiteY22" fmla="*/ 11359 h 28222"/>
                  <a:gd name="connsiteX23" fmla="*/ 24836 w 21166"/>
                  <a:gd name="connsiteY23" fmla="*/ 10654 h 28222"/>
                  <a:gd name="connsiteX24" fmla="*/ 24412 w 21166"/>
                  <a:gd name="connsiteY24" fmla="*/ 9948 h 28222"/>
                  <a:gd name="connsiteX25" fmla="*/ 24342 w 21166"/>
                  <a:gd name="connsiteY25" fmla="*/ 9807 h 28222"/>
                  <a:gd name="connsiteX26" fmla="*/ 24271 w 21166"/>
                  <a:gd name="connsiteY26" fmla="*/ 9666 h 28222"/>
                  <a:gd name="connsiteX27" fmla="*/ 23424 w 21166"/>
                  <a:gd name="connsiteY27" fmla="*/ 8326 h 28222"/>
                  <a:gd name="connsiteX28" fmla="*/ 22719 w 21166"/>
                  <a:gd name="connsiteY28" fmla="*/ 7338 h 28222"/>
                  <a:gd name="connsiteX29" fmla="*/ 22719 w 21166"/>
                  <a:gd name="connsiteY29" fmla="*/ 7338 h 28222"/>
                  <a:gd name="connsiteX30" fmla="*/ 22719 w 21166"/>
                  <a:gd name="connsiteY30" fmla="*/ 7338 h 28222"/>
                  <a:gd name="connsiteX31" fmla="*/ 22225 w 21166"/>
                  <a:gd name="connsiteY31" fmla="*/ 6703 h 28222"/>
                  <a:gd name="connsiteX32" fmla="*/ 21802 w 21166"/>
                  <a:gd name="connsiteY32" fmla="*/ 6138 h 28222"/>
                  <a:gd name="connsiteX33" fmla="*/ 21379 w 21166"/>
                  <a:gd name="connsiteY33" fmla="*/ 5644 h 28222"/>
                  <a:gd name="connsiteX34" fmla="*/ 20955 w 21166"/>
                  <a:gd name="connsiteY34" fmla="*/ 5151 h 28222"/>
                  <a:gd name="connsiteX35" fmla="*/ 20885 w 21166"/>
                  <a:gd name="connsiteY35" fmla="*/ 5080 h 28222"/>
                  <a:gd name="connsiteX36" fmla="*/ 20885 w 21166"/>
                  <a:gd name="connsiteY36" fmla="*/ 5009 h 28222"/>
                  <a:gd name="connsiteX37" fmla="*/ 20532 w 21166"/>
                  <a:gd name="connsiteY37" fmla="*/ 4657 h 28222"/>
                  <a:gd name="connsiteX38" fmla="*/ 20038 w 21166"/>
                  <a:gd name="connsiteY38" fmla="*/ 4163 h 28222"/>
                  <a:gd name="connsiteX39" fmla="*/ 19544 w 21166"/>
                  <a:gd name="connsiteY39" fmla="*/ 3669 h 28222"/>
                  <a:gd name="connsiteX40" fmla="*/ 19050 w 21166"/>
                  <a:gd name="connsiteY40" fmla="*/ 3245 h 28222"/>
                  <a:gd name="connsiteX41" fmla="*/ 18768 w 21166"/>
                  <a:gd name="connsiteY41" fmla="*/ 3034 h 28222"/>
                  <a:gd name="connsiteX42" fmla="*/ 18697 w 21166"/>
                  <a:gd name="connsiteY42" fmla="*/ 2963 h 28222"/>
                  <a:gd name="connsiteX43" fmla="*/ 18486 w 21166"/>
                  <a:gd name="connsiteY43" fmla="*/ 2822 h 28222"/>
                  <a:gd name="connsiteX44" fmla="*/ 17992 w 21166"/>
                  <a:gd name="connsiteY44" fmla="*/ 2469 h 28222"/>
                  <a:gd name="connsiteX45" fmla="*/ 17498 w 21166"/>
                  <a:gd name="connsiteY45" fmla="*/ 2117 h 28222"/>
                  <a:gd name="connsiteX46" fmla="*/ 17004 w 21166"/>
                  <a:gd name="connsiteY46" fmla="*/ 1764 h 28222"/>
                  <a:gd name="connsiteX47" fmla="*/ 16510 w 21166"/>
                  <a:gd name="connsiteY47" fmla="*/ 1482 h 28222"/>
                  <a:gd name="connsiteX48" fmla="*/ 16369 w 21166"/>
                  <a:gd name="connsiteY48" fmla="*/ 1411 h 28222"/>
                  <a:gd name="connsiteX49" fmla="*/ 16016 w 21166"/>
                  <a:gd name="connsiteY49" fmla="*/ 1199 h 28222"/>
                  <a:gd name="connsiteX50" fmla="*/ 15522 w 21166"/>
                  <a:gd name="connsiteY50" fmla="*/ 988 h 28222"/>
                  <a:gd name="connsiteX51" fmla="*/ 15028 w 21166"/>
                  <a:gd name="connsiteY51" fmla="*/ 776 h 28222"/>
                  <a:gd name="connsiteX52" fmla="*/ 14605 w 21166"/>
                  <a:gd name="connsiteY52" fmla="*/ 564 h 28222"/>
                  <a:gd name="connsiteX53" fmla="*/ 14182 w 21166"/>
                  <a:gd name="connsiteY53" fmla="*/ 423 h 28222"/>
                  <a:gd name="connsiteX54" fmla="*/ 14111 w 21166"/>
                  <a:gd name="connsiteY54" fmla="*/ 423 h 28222"/>
                  <a:gd name="connsiteX55" fmla="*/ 14040 w 21166"/>
                  <a:gd name="connsiteY55" fmla="*/ 423 h 28222"/>
                  <a:gd name="connsiteX56" fmla="*/ 13688 w 21166"/>
                  <a:gd name="connsiteY56" fmla="*/ 282 h 28222"/>
                  <a:gd name="connsiteX57" fmla="*/ 13194 w 21166"/>
                  <a:gd name="connsiteY57" fmla="*/ 141 h 28222"/>
                  <a:gd name="connsiteX58" fmla="*/ 12700 w 21166"/>
                  <a:gd name="connsiteY58" fmla="*/ 71 h 28222"/>
                  <a:gd name="connsiteX59" fmla="*/ 12206 w 21166"/>
                  <a:gd name="connsiteY59" fmla="*/ 0 h 28222"/>
                  <a:gd name="connsiteX60" fmla="*/ 11853 w 21166"/>
                  <a:gd name="connsiteY60" fmla="*/ 0 h 28222"/>
                  <a:gd name="connsiteX61" fmla="*/ 11783 w 21166"/>
                  <a:gd name="connsiteY61" fmla="*/ 0 h 28222"/>
                  <a:gd name="connsiteX62" fmla="*/ 11642 w 21166"/>
                  <a:gd name="connsiteY62" fmla="*/ 0 h 28222"/>
                  <a:gd name="connsiteX63" fmla="*/ 11077 w 21166"/>
                  <a:gd name="connsiteY63" fmla="*/ 0 h 28222"/>
                  <a:gd name="connsiteX64" fmla="*/ 10513 w 21166"/>
                  <a:gd name="connsiteY64" fmla="*/ 0 h 28222"/>
                  <a:gd name="connsiteX65" fmla="*/ 9878 w 21166"/>
                  <a:gd name="connsiteY65" fmla="*/ 71 h 28222"/>
                  <a:gd name="connsiteX66" fmla="*/ 9878 w 21166"/>
                  <a:gd name="connsiteY66" fmla="*/ 71 h 28222"/>
                  <a:gd name="connsiteX67" fmla="*/ 9878 w 21166"/>
                  <a:gd name="connsiteY67" fmla="*/ 71 h 28222"/>
                  <a:gd name="connsiteX68" fmla="*/ 9102 w 21166"/>
                  <a:gd name="connsiteY68" fmla="*/ 282 h 28222"/>
                  <a:gd name="connsiteX69" fmla="*/ 8185 w 21166"/>
                  <a:gd name="connsiteY69" fmla="*/ 705 h 28222"/>
                  <a:gd name="connsiteX70" fmla="*/ 0 w 21166"/>
                  <a:gd name="connsiteY70" fmla="*/ 5433 h 28222"/>
                  <a:gd name="connsiteX71" fmla="*/ 1693 w 21166"/>
                  <a:gd name="connsiteY71" fmla="*/ 4798 h 28222"/>
                  <a:gd name="connsiteX72" fmla="*/ 1693 w 21166"/>
                  <a:gd name="connsiteY72" fmla="*/ 4798 h 28222"/>
                  <a:gd name="connsiteX73" fmla="*/ 3598 w 21166"/>
                  <a:gd name="connsiteY73" fmla="*/ 4727 h 28222"/>
                  <a:gd name="connsiteX74" fmla="*/ 3669 w 21166"/>
                  <a:gd name="connsiteY74" fmla="*/ 4727 h 28222"/>
                  <a:gd name="connsiteX75" fmla="*/ 5786 w 21166"/>
                  <a:gd name="connsiteY75" fmla="*/ 5151 h 28222"/>
                  <a:gd name="connsiteX76" fmla="*/ 5786 w 21166"/>
                  <a:gd name="connsiteY76" fmla="*/ 5151 h 28222"/>
                  <a:gd name="connsiteX77" fmla="*/ 8043 w 21166"/>
                  <a:gd name="connsiteY77" fmla="*/ 6209 h 28222"/>
                  <a:gd name="connsiteX78" fmla="*/ 10301 w 21166"/>
                  <a:gd name="connsiteY78" fmla="*/ 7761 h 28222"/>
                  <a:gd name="connsiteX79" fmla="*/ 10372 w 21166"/>
                  <a:gd name="connsiteY79" fmla="*/ 7832 h 28222"/>
                  <a:gd name="connsiteX80" fmla="*/ 12418 w 21166"/>
                  <a:gd name="connsiteY80" fmla="*/ 9737 h 28222"/>
                  <a:gd name="connsiteX81" fmla="*/ 12488 w 21166"/>
                  <a:gd name="connsiteY81" fmla="*/ 9807 h 28222"/>
                  <a:gd name="connsiteX82" fmla="*/ 14394 w 21166"/>
                  <a:gd name="connsiteY82" fmla="*/ 12065 h 28222"/>
                  <a:gd name="connsiteX83" fmla="*/ 14394 w 21166"/>
                  <a:gd name="connsiteY83" fmla="*/ 12065 h 28222"/>
                  <a:gd name="connsiteX84" fmla="*/ 16016 w 21166"/>
                  <a:gd name="connsiteY84" fmla="*/ 14534 h 28222"/>
                  <a:gd name="connsiteX85" fmla="*/ 16087 w 21166"/>
                  <a:gd name="connsiteY85" fmla="*/ 14676 h 28222"/>
                  <a:gd name="connsiteX86" fmla="*/ 17427 w 21166"/>
                  <a:gd name="connsiteY86" fmla="*/ 17286 h 28222"/>
                  <a:gd name="connsiteX87" fmla="*/ 17427 w 21166"/>
                  <a:gd name="connsiteY87" fmla="*/ 17357 h 28222"/>
                  <a:gd name="connsiteX88" fmla="*/ 18415 w 21166"/>
                  <a:gd name="connsiteY88" fmla="*/ 20108 h 28222"/>
                  <a:gd name="connsiteX89" fmla="*/ 18415 w 21166"/>
                  <a:gd name="connsiteY89" fmla="*/ 20179 h 28222"/>
                  <a:gd name="connsiteX90" fmla="*/ 19050 w 21166"/>
                  <a:gd name="connsiteY90" fmla="*/ 23001 h 28222"/>
                  <a:gd name="connsiteX91" fmla="*/ 19050 w 21166"/>
                  <a:gd name="connsiteY91" fmla="*/ 23001 h 28222"/>
                  <a:gd name="connsiteX92" fmla="*/ 19262 w 21166"/>
                  <a:gd name="connsiteY92" fmla="*/ 25753 h 28222"/>
                  <a:gd name="connsiteX93" fmla="*/ 19050 w 21166"/>
                  <a:gd name="connsiteY93" fmla="*/ 28222 h 28222"/>
                  <a:gd name="connsiteX94" fmla="*/ 19050 w 21166"/>
                  <a:gd name="connsiteY94" fmla="*/ 28293 h 28222"/>
                  <a:gd name="connsiteX95" fmla="*/ 18415 w 21166"/>
                  <a:gd name="connsiteY95" fmla="*/ 30268 h 28222"/>
                  <a:gd name="connsiteX96" fmla="*/ 18415 w 21166"/>
                  <a:gd name="connsiteY96" fmla="*/ 30268 h 28222"/>
                  <a:gd name="connsiteX97" fmla="*/ 17568 w 21166"/>
                  <a:gd name="connsiteY97" fmla="*/ 31609 h 28222"/>
                  <a:gd name="connsiteX98" fmla="*/ 17286 w 21166"/>
                  <a:gd name="connsiteY98" fmla="*/ 32032 h 28222"/>
                  <a:gd name="connsiteX99" fmla="*/ 16016 w 21166"/>
                  <a:gd name="connsiteY99" fmla="*/ 33020 h 28222"/>
                  <a:gd name="connsiteX100" fmla="*/ 24201 w 21166"/>
                  <a:gd name="connsiteY100" fmla="*/ 28293 h 28222"/>
                  <a:gd name="connsiteX101" fmla="*/ 25471 w 21166"/>
                  <a:gd name="connsiteY101" fmla="*/ 27305 h 28222"/>
                  <a:gd name="connsiteX102" fmla="*/ 25753 w 21166"/>
                  <a:gd name="connsiteY102" fmla="*/ 26882 h 28222"/>
                  <a:gd name="connsiteX103" fmla="*/ 26176 w 21166"/>
                  <a:gd name="connsiteY103" fmla="*/ 26388 h 28222"/>
                  <a:gd name="connsiteX104" fmla="*/ 26600 w 21166"/>
                  <a:gd name="connsiteY104" fmla="*/ 25612 h 28222"/>
                  <a:gd name="connsiteX105" fmla="*/ 26600 w 21166"/>
                  <a:gd name="connsiteY105" fmla="*/ 25541 h 28222"/>
                  <a:gd name="connsiteX106" fmla="*/ 26600 w 21166"/>
                  <a:gd name="connsiteY106" fmla="*/ 25471 h 28222"/>
                  <a:gd name="connsiteX107" fmla="*/ 26811 w 21166"/>
                  <a:gd name="connsiteY107" fmla="*/ 24906 h 28222"/>
                  <a:gd name="connsiteX108" fmla="*/ 27023 w 21166"/>
                  <a:gd name="connsiteY108" fmla="*/ 24342 h 28222"/>
                  <a:gd name="connsiteX109" fmla="*/ 27164 w 21166"/>
                  <a:gd name="connsiteY109" fmla="*/ 23777 h 28222"/>
                  <a:gd name="connsiteX110" fmla="*/ 27235 w 21166"/>
                  <a:gd name="connsiteY110" fmla="*/ 23495 h 28222"/>
                  <a:gd name="connsiteX111" fmla="*/ 27235 w 21166"/>
                  <a:gd name="connsiteY111" fmla="*/ 23424 h 28222"/>
                  <a:gd name="connsiteX112" fmla="*/ 27305 w 21166"/>
                  <a:gd name="connsiteY112" fmla="*/ 23213 h 28222"/>
                  <a:gd name="connsiteX113" fmla="*/ 27376 w 21166"/>
                  <a:gd name="connsiteY113" fmla="*/ 22648 h 28222"/>
                  <a:gd name="connsiteX114" fmla="*/ 27446 w 21166"/>
                  <a:gd name="connsiteY114" fmla="*/ 22084 h 28222"/>
                  <a:gd name="connsiteX115" fmla="*/ 27446 w 21166"/>
                  <a:gd name="connsiteY115" fmla="*/ 21519 h 28222"/>
                  <a:gd name="connsiteX116" fmla="*/ 27446 w 21166"/>
                  <a:gd name="connsiteY116" fmla="*/ 20955 h 28222"/>
                  <a:gd name="connsiteX117" fmla="*/ 27446 w 21166"/>
                  <a:gd name="connsiteY117" fmla="*/ 20955 h 28222"/>
                  <a:gd name="connsiteX118" fmla="*/ 27658 w 21166"/>
                  <a:gd name="connsiteY118" fmla="*/ 20602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</a:cxnLst>
                <a:rect l="l" t="t" r="r" b="b"/>
                <a:pathLst>
                  <a:path w="21166" h="28222">
                    <a:moveTo>
                      <a:pt x="27658" y="20602"/>
                    </a:moveTo>
                    <a:cubicBezTo>
                      <a:pt x="27658" y="20391"/>
                      <a:pt x="27658" y="20249"/>
                      <a:pt x="27658" y="20038"/>
                    </a:cubicBezTo>
                    <a:cubicBezTo>
                      <a:pt x="27658" y="19826"/>
                      <a:pt x="27658" y="19685"/>
                      <a:pt x="27587" y="19473"/>
                    </a:cubicBezTo>
                    <a:cubicBezTo>
                      <a:pt x="27517" y="19262"/>
                      <a:pt x="27517" y="19120"/>
                      <a:pt x="27517" y="18909"/>
                    </a:cubicBezTo>
                    <a:cubicBezTo>
                      <a:pt x="27517" y="18697"/>
                      <a:pt x="27446" y="18556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344"/>
                      <a:pt x="27446" y="18344"/>
                      <a:pt x="27446" y="18344"/>
                    </a:cubicBezTo>
                    <a:cubicBezTo>
                      <a:pt x="27446" y="18133"/>
                      <a:pt x="27376" y="17992"/>
                      <a:pt x="27376" y="17780"/>
                    </a:cubicBezTo>
                    <a:cubicBezTo>
                      <a:pt x="27305" y="17568"/>
                      <a:pt x="27305" y="17357"/>
                      <a:pt x="27235" y="17215"/>
                    </a:cubicBezTo>
                    <a:cubicBezTo>
                      <a:pt x="27164" y="17004"/>
                      <a:pt x="27164" y="16792"/>
                      <a:pt x="27094" y="16651"/>
                    </a:cubicBezTo>
                    <a:cubicBezTo>
                      <a:pt x="27023" y="16439"/>
                      <a:pt x="27023" y="16228"/>
                      <a:pt x="26952" y="16016"/>
                    </a:cubicBezTo>
                    <a:cubicBezTo>
                      <a:pt x="26882" y="15875"/>
                      <a:pt x="26882" y="15734"/>
                      <a:pt x="26811" y="15593"/>
                    </a:cubicBezTo>
                    <a:cubicBezTo>
                      <a:pt x="26811" y="15593"/>
                      <a:pt x="26811" y="15593"/>
                      <a:pt x="26811" y="15522"/>
                    </a:cubicBezTo>
                    <a:cubicBezTo>
                      <a:pt x="26811" y="15452"/>
                      <a:pt x="26811" y="15452"/>
                      <a:pt x="26811" y="15381"/>
                    </a:cubicBezTo>
                    <a:cubicBezTo>
                      <a:pt x="26741" y="15169"/>
                      <a:pt x="26670" y="14958"/>
                      <a:pt x="26600" y="14817"/>
                    </a:cubicBezTo>
                    <a:cubicBezTo>
                      <a:pt x="26529" y="14605"/>
                      <a:pt x="26458" y="14464"/>
                      <a:pt x="26388" y="14252"/>
                    </a:cubicBezTo>
                    <a:cubicBezTo>
                      <a:pt x="26318" y="14040"/>
                      <a:pt x="26247" y="13899"/>
                      <a:pt x="26176" y="13688"/>
                    </a:cubicBezTo>
                    <a:cubicBezTo>
                      <a:pt x="26106" y="13476"/>
                      <a:pt x="26035" y="13335"/>
                      <a:pt x="25964" y="13123"/>
                    </a:cubicBezTo>
                    <a:cubicBezTo>
                      <a:pt x="25894" y="12982"/>
                      <a:pt x="25824" y="12841"/>
                      <a:pt x="25824" y="12700"/>
                    </a:cubicBezTo>
                    <a:cubicBezTo>
                      <a:pt x="25824" y="12700"/>
                      <a:pt x="25824" y="12700"/>
                      <a:pt x="25824" y="12629"/>
                    </a:cubicBezTo>
                    <a:cubicBezTo>
                      <a:pt x="25824" y="12559"/>
                      <a:pt x="25824" y="12559"/>
                      <a:pt x="25753" y="12488"/>
                    </a:cubicBezTo>
                    <a:cubicBezTo>
                      <a:pt x="25682" y="12277"/>
                      <a:pt x="25612" y="12136"/>
                      <a:pt x="25471" y="11924"/>
                    </a:cubicBezTo>
                    <a:cubicBezTo>
                      <a:pt x="25400" y="11712"/>
                      <a:pt x="25259" y="11500"/>
                      <a:pt x="25188" y="11359"/>
                    </a:cubicBezTo>
                    <a:cubicBezTo>
                      <a:pt x="25047" y="11148"/>
                      <a:pt x="24977" y="10936"/>
                      <a:pt x="24836" y="10654"/>
                    </a:cubicBezTo>
                    <a:cubicBezTo>
                      <a:pt x="24694" y="10442"/>
                      <a:pt x="24554" y="10160"/>
                      <a:pt x="24412" y="9948"/>
                    </a:cubicBezTo>
                    <a:cubicBezTo>
                      <a:pt x="24412" y="9878"/>
                      <a:pt x="24342" y="9878"/>
                      <a:pt x="24342" y="9807"/>
                    </a:cubicBezTo>
                    <a:cubicBezTo>
                      <a:pt x="24342" y="9737"/>
                      <a:pt x="24271" y="9666"/>
                      <a:pt x="24271" y="9666"/>
                    </a:cubicBezTo>
                    <a:cubicBezTo>
                      <a:pt x="23989" y="9243"/>
                      <a:pt x="23707" y="8749"/>
                      <a:pt x="23424" y="8326"/>
                    </a:cubicBezTo>
                    <a:cubicBezTo>
                      <a:pt x="23213" y="7973"/>
                      <a:pt x="22931" y="7620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719" y="7338"/>
                      <a:pt x="22719" y="7338"/>
                      <a:pt x="22719" y="7338"/>
                    </a:cubicBezTo>
                    <a:cubicBezTo>
                      <a:pt x="22578" y="7126"/>
                      <a:pt x="22366" y="6914"/>
                      <a:pt x="22225" y="6703"/>
                    </a:cubicBezTo>
                    <a:cubicBezTo>
                      <a:pt x="22084" y="6491"/>
                      <a:pt x="21943" y="6350"/>
                      <a:pt x="21802" y="6138"/>
                    </a:cubicBezTo>
                    <a:cubicBezTo>
                      <a:pt x="21661" y="5997"/>
                      <a:pt x="21519" y="5785"/>
                      <a:pt x="21379" y="5644"/>
                    </a:cubicBezTo>
                    <a:cubicBezTo>
                      <a:pt x="21237" y="5503"/>
                      <a:pt x="21096" y="5292"/>
                      <a:pt x="20955" y="5151"/>
                    </a:cubicBezTo>
                    <a:cubicBezTo>
                      <a:pt x="20955" y="5151"/>
                      <a:pt x="20885" y="5080"/>
                      <a:pt x="20885" y="5080"/>
                    </a:cubicBezTo>
                    <a:cubicBezTo>
                      <a:pt x="20885" y="5080"/>
                      <a:pt x="20885" y="5080"/>
                      <a:pt x="20885" y="5009"/>
                    </a:cubicBezTo>
                    <a:cubicBezTo>
                      <a:pt x="20743" y="4868"/>
                      <a:pt x="20673" y="4798"/>
                      <a:pt x="20532" y="4657"/>
                    </a:cubicBezTo>
                    <a:cubicBezTo>
                      <a:pt x="20391" y="4516"/>
                      <a:pt x="20249" y="4374"/>
                      <a:pt x="20038" y="4163"/>
                    </a:cubicBezTo>
                    <a:cubicBezTo>
                      <a:pt x="19897" y="4022"/>
                      <a:pt x="19685" y="3880"/>
                      <a:pt x="19544" y="3669"/>
                    </a:cubicBezTo>
                    <a:cubicBezTo>
                      <a:pt x="19403" y="3528"/>
                      <a:pt x="19191" y="3387"/>
                      <a:pt x="19050" y="3245"/>
                    </a:cubicBezTo>
                    <a:cubicBezTo>
                      <a:pt x="18979" y="3175"/>
                      <a:pt x="18909" y="3104"/>
                      <a:pt x="18768" y="3034"/>
                    </a:cubicBezTo>
                    <a:cubicBezTo>
                      <a:pt x="18768" y="3034"/>
                      <a:pt x="18697" y="3034"/>
                      <a:pt x="18697" y="2963"/>
                    </a:cubicBezTo>
                    <a:cubicBezTo>
                      <a:pt x="18627" y="2893"/>
                      <a:pt x="18556" y="2822"/>
                      <a:pt x="18486" y="2822"/>
                    </a:cubicBezTo>
                    <a:cubicBezTo>
                      <a:pt x="18345" y="2681"/>
                      <a:pt x="18133" y="2540"/>
                      <a:pt x="17992" y="2469"/>
                    </a:cubicBezTo>
                    <a:cubicBezTo>
                      <a:pt x="17851" y="2328"/>
                      <a:pt x="17639" y="2258"/>
                      <a:pt x="17498" y="2117"/>
                    </a:cubicBezTo>
                    <a:cubicBezTo>
                      <a:pt x="17357" y="1976"/>
                      <a:pt x="17145" y="1905"/>
                      <a:pt x="17004" y="1764"/>
                    </a:cubicBezTo>
                    <a:cubicBezTo>
                      <a:pt x="16863" y="1693"/>
                      <a:pt x="16651" y="1552"/>
                      <a:pt x="16510" y="1482"/>
                    </a:cubicBezTo>
                    <a:cubicBezTo>
                      <a:pt x="16440" y="1482"/>
                      <a:pt x="16440" y="1411"/>
                      <a:pt x="16369" y="1411"/>
                    </a:cubicBezTo>
                    <a:cubicBezTo>
                      <a:pt x="16228" y="1340"/>
                      <a:pt x="16157" y="1270"/>
                      <a:pt x="16016" y="1199"/>
                    </a:cubicBezTo>
                    <a:cubicBezTo>
                      <a:pt x="15875" y="1129"/>
                      <a:pt x="15734" y="1058"/>
                      <a:pt x="15522" y="988"/>
                    </a:cubicBezTo>
                    <a:cubicBezTo>
                      <a:pt x="15381" y="917"/>
                      <a:pt x="15240" y="847"/>
                      <a:pt x="15028" y="776"/>
                    </a:cubicBezTo>
                    <a:cubicBezTo>
                      <a:pt x="14888" y="705"/>
                      <a:pt x="14746" y="635"/>
                      <a:pt x="14605" y="564"/>
                    </a:cubicBezTo>
                    <a:cubicBezTo>
                      <a:pt x="14464" y="494"/>
                      <a:pt x="14323" y="423"/>
                      <a:pt x="14182" y="423"/>
                    </a:cubicBezTo>
                    <a:cubicBezTo>
                      <a:pt x="14182" y="423"/>
                      <a:pt x="14111" y="423"/>
                      <a:pt x="14111" y="423"/>
                    </a:cubicBezTo>
                    <a:cubicBezTo>
                      <a:pt x="14111" y="423"/>
                      <a:pt x="14111" y="423"/>
                      <a:pt x="14040" y="423"/>
                    </a:cubicBezTo>
                    <a:cubicBezTo>
                      <a:pt x="13900" y="353"/>
                      <a:pt x="13829" y="353"/>
                      <a:pt x="13688" y="282"/>
                    </a:cubicBezTo>
                    <a:cubicBezTo>
                      <a:pt x="13547" y="212"/>
                      <a:pt x="13406" y="212"/>
                      <a:pt x="13194" y="141"/>
                    </a:cubicBezTo>
                    <a:cubicBezTo>
                      <a:pt x="13053" y="71"/>
                      <a:pt x="12912" y="71"/>
                      <a:pt x="12700" y="71"/>
                    </a:cubicBezTo>
                    <a:cubicBezTo>
                      <a:pt x="12559" y="71"/>
                      <a:pt x="12347" y="0"/>
                      <a:pt x="12206" y="0"/>
                    </a:cubicBezTo>
                    <a:cubicBezTo>
                      <a:pt x="12065" y="0"/>
                      <a:pt x="11995" y="0"/>
                      <a:pt x="11853" y="0"/>
                    </a:cubicBezTo>
                    <a:cubicBezTo>
                      <a:pt x="11853" y="0"/>
                      <a:pt x="11853" y="0"/>
                      <a:pt x="11783" y="0"/>
                    </a:cubicBezTo>
                    <a:cubicBezTo>
                      <a:pt x="11712" y="0"/>
                      <a:pt x="11712" y="0"/>
                      <a:pt x="11642" y="0"/>
                    </a:cubicBezTo>
                    <a:cubicBezTo>
                      <a:pt x="11430" y="0"/>
                      <a:pt x="11289" y="0"/>
                      <a:pt x="11077" y="0"/>
                    </a:cubicBezTo>
                    <a:cubicBezTo>
                      <a:pt x="10866" y="0"/>
                      <a:pt x="10654" y="0"/>
                      <a:pt x="10513" y="0"/>
                    </a:cubicBezTo>
                    <a:cubicBezTo>
                      <a:pt x="10301" y="0"/>
                      <a:pt x="10089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878" y="71"/>
                      <a:pt x="9878" y="71"/>
                      <a:pt x="9878" y="71"/>
                    </a:cubicBezTo>
                    <a:cubicBezTo>
                      <a:pt x="9596" y="141"/>
                      <a:pt x="9384" y="212"/>
                      <a:pt x="9102" y="282"/>
                    </a:cubicBezTo>
                    <a:cubicBezTo>
                      <a:pt x="8749" y="423"/>
                      <a:pt x="8467" y="564"/>
                      <a:pt x="8185" y="705"/>
                    </a:cubicBezTo>
                    <a:lnTo>
                      <a:pt x="0" y="5433"/>
                    </a:lnTo>
                    <a:cubicBezTo>
                      <a:pt x="494" y="5151"/>
                      <a:pt x="1059" y="4939"/>
                      <a:pt x="1693" y="4798"/>
                    </a:cubicBezTo>
                    <a:cubicBezTo>
                      <a:pt x="1693" y="4798"/>
                      <a:pt x="1693" y="4798"/>
                      <a:pt x="1693" y="4798"/>
                    </a:cubicBezTo>
                    <a:cubicBezTo>
                      <a:pt x="2258" y="4657"/>
                      <a:pt x="2964" y="4657"/>
                      <a:pt x="3598" y="4727"/>
                    </a:cubicBezTo>
                    <a:cubicBezTo>
                      <a:pt x="3598" y="4727"/>
                      <a:pt x="3598" y="4727"/>
                      <a:pt x="3669" y="4727"/>
                    </a:cubicBezTo>
                    <a:cubicBezTo>
                      <a:pt x="4304" y="4798"/>
                      <a:pt x="5010" y="4939"/>
                      <a:pt x="5786" y="5151"/>
                    </a:cubicBezTo>
                    <a:cubicBezTo>
                      <a:pt x="5786" y="5151"/>
                      <a:pt x="5786" y="5151"/>
                      <a:pt x="5786" y="5151"/>
                    </a:cubicBezTo>
                    <a:cubicBezTo>
                      <a:pt x="6491" y="5433"/>
                      <a:pt x="7267" y="5785"/>
                      <a:pt x="8043" y="6209"/>
                    </a:cubicBezTo>
                    <a:cubicBezTo>
                      <a:pt x="8819" y="6632"/>
                      <a:pt x="9596" y="7197"/>
                      <a:pt x="10301" y="7761"/>
                    </a:cubicBezTo>
                    <a:cubicBezTo>
                      <a:pt x="10301" y="7761"/>
                      <a:pt x="10372" y="7761"/>
                      <a:pt x="10372" y="7832"/>
                    </a:cubicBezTo>
                    <a:cubicBezTo>
                      <a:pt x="11077" y="8396"/>
                      <a:pt x="11783" y="9102"/>
                      <a:pt x="12418" y="9737"/>
                    </a:cubicBezTo>
                    <a:cubicBezTo>
                      <a:pt x="12418" y="9737"/>
                      <a:pt x="12418" y="9737"/>
                      <a:pt x="12488" y="9807"/>
                    </a:cubicBezTo>
                    <a:cubicBezTo>
                      <a:pt x="13124" y="10513"/>
                      <a:pt x="13829" y="11289"/>
                      <a:pt x="14394" y="12065"/>
                    </a:cubicBezTo>
                    <a:cubicBezTo>
                      <a:pt x="14394" y="12065"/>
                      <a:pt x="14394" y="12065"/>
                      <a:pt x="14394" y="12065"/>
                    </a:cubicBezTo>
                    <a:cubicBezTo>
                      <a:pt x="14958" y="12841"/>
                      <a:pt x="15522" y="13688"/>
                      <a:pt x="16016" y="14534"/>
                    </a:cubicBezTo>
                    <a:cubicBezTo>
                      <a:pt x="16016" y="14605"/>
                      <a:pt x="16087" y="14605"/>
                      <a:pt x="16087" y="14676"/>
                    </a:cubicBezTo>
                    <a:cubicBezTo>
                      <a:pt x="16581" y="15522"/>
                      <a:pt x="17004" y="16439"/>
                      <a:pt x="17427" y="17286"/>
                    </a:cubicBezTo>
                    <a:cubicBezTo>
                      <a:pt x="17427" y="17286"/>
                      <a:pt x="17427" y="17286"/>
                      <a:pt x="17427" y="17357"/>
                    </a:cubicBezTo>
                    <a:cubicBezTo>
                      <a:pt x="17851" y="18274"/>
                      <a:pt x="18133" y="19191"/>
                      <a:pt x="18415" y="20108"/>
                    </a:cubicBezTo>
                    <a:cubicBezTo>
                      <a:pt x="18415" y="20108"/>
                      <a:pt x="18415" y="20108"/>
                      <a:pt x="18415" y="20179"/>
                    </a:cubicBezTo>
                    <a:cubicBezTo>
                      <a:pt x="18697" y="21096"/>
                      <a:pt x="18909" y="22084"/>
                      <a:pt x="19050" y="23001"/>
                    </a:cubicBezTo>
                    <a:cubicBezTo>
                      <a:pt x="19050" y="23001"/>
                      <a:pt x="19050" y="23001"/>
                      <a:pt x="19050" y="23001"/>
                    </a:cubicBezTo>
                    <a:cubicBezTo>
                      <a:pt x="19191" y="23918"/>
                      <a:pt x="19262" y="24835"/>
                      <a:pt x="19262" y="25753"/>
                    </a:cubicBezTo>
                    <a:cubicBezTo>
                      <a:pt x="19262" y="26670"/>
                      <a:pt x="19191" y="27446"/>
                      <a:pt x="19050" y="28222"/>
                    </a:cubicBezTo>
                    <a:cubicBezTo>
                      <a:pt x="19050" y="28222"/>
                      <a:pt x="19050" y="28293"/>
                      <a:pt x="19050" y="28293"/>
                    </a:cubicBezTo>
                    <a:cubicBezTo>
                      <a:pt x="18909" y="28998"/>
                      <a:pt x="18697" y="29704"/>
                      <a:pt x="18415" y="30268"/>
                    </a:cubicBezTo>
                    <a:cubicBezTo>
                      <a:pt x="18415" y="30268"/>
                      <a:pt x="18415" y="30268"/>
                      <a:pt x="18415" y="30268"/>
                    </a:cubicBezTo>
                    <a:cubicBezTo>
                      <a:pt x="18203" y="30762"/>
                      <a:pt x="17851" y="31186"/>
                      <a:pt x="17568" y="31609"/>
                    </a:cubicBezTo>
                    <a:cubicBezTo>
                      <a:pt x="17498" y="31750"/>
                      <a:pt x="17357" y="31891"/>
                      <a:pt x="17286" y="32032"/>
                    </a:cubicBezTo>
                    <a:cubicBezTo>
                      <a:pt x="16934" y="32455"/>
                      <a:pt x="16510" y="32808"/>
                      <a:pt x="16016" y="33020"/>
                    </a:cubicBezTo>
                    <a:lnTo>
                      <a:pt x="24201" y="28293"/>
                    </a:lnTo>
                    <a:cubicBezTo>
                      <a:pt x="24694" y="28011"/>
                      <a:pt x="25047" y="27658"/>
                      <a:pt x="25471" y="27305"/>
                    </a:cubicBezTo>
                    <a:cubicBezTo>
                      <a:pt x="25612" y="27164"/>
                      <a:pt x="25682" y="27023"/>
                      <a:pt x="25753" y="26882"/>
                    </a:cubicBezTo>
                    <a:cubicBezTo>
                      <a:pt x="25894" y="26741"/>
                      <a:pt x="26035" y="26599"/>
                      <a:pt x="26176" y="26388"/>
                    </a:cubicBezTo>
                    <a:cubicBezTo>
                      <a:pt x="26318" y="26176"/>
                      <a:pt x="26458" y="25894"/>
                      <a:pt x="26600" y="25612"/>
                    </a:cubicBezTo>
                    <a:cubicBezTo>
                      <a:pt x="26600" y="25612"/>
                      <a:pt x="26600" y="25612"/>
                      <a:pt x="26600" y="25541"/>
                    </a:cubicBezTo>
                    <a:cubicBezTo>
                      <a:pt x="26600" y="25541"/>
                      <a:pt x="26600" y="25541"/>
                      <a:pt x="26600" y="25471"/>
                    </a:cubicBezTo>
                    <a:cubicBezTo>
                      <a:pt x="26670" y="25259"/>
                      <a:pt x="26741" y="25118"/>
                      <a:pt x="26811" y="24906"/>
                    </a:cubicBezTo>
                    <a:cubicBezTo>
                      <a:pt x="26882" y="24694"/>
                      <a:pt x="26952" y="24483"/>
                      <a:pt x="27023" y="24342"/>
                    </a:cubicBezTo>
                    <a:cubicBezTo>
                      <a:pt x="27094" y="24130"/>
                      <a:pt x="27094" y="23989"/>
                      <a:pt x="27164" y="23777"/>
                    </a:cubicBezTo>
                    <a:cubicBezTo>
                      <a:pt x="27164" y="23707"/>
                      <a:pt x="27164" y="23636"/>
                      <a:pt x="27235" y="23495"/>
                    </a:cubicBezTo>
                    <a:cubicBezTo>
                      <a:pt x="27235" y="23495"/>
                      <a:pt x="27235" y="23424"/>
                      <a:pt x="27235" y="23424"/>
                    </a:cubicBezTo>
                    <a:cubicBezTo>
                      <a:pt x="27235" y="23354"/>
                      <a:pt x="27235" y="23283"/>
                      <a:pt x="27305" y="23213"/>
                    </a:cubicBezTo>
                    <a:cubicBezTo>
                      <a:pt x="27305" y="23001"/>
                      <a:pt x="27376" y="22860"/>
                      <a:pt x="27376" y="22648"/>
                    </a:cubicBezTo>
                    <a:cubicBezTo>
                      <a:pt x="27376" y="22437"/>
                      <a:pt x="27446" y="22295"/>
                      <a:pt x="27446" y="22084"/>
                    </a:cubicBezTo>
                    <a:cubicBezTo>
                      <a:pt x="27446" y="21943"/>
                      <a:pt x="27446" y="21731"/>
                      <a:pt x="27446" y="21519"/>
                    </a:cubicBezTo>
                    <a:cubicBezTo>
                      <a:pt x="27446" y="21308"/>
                      <a:pt x="27446" y="21167"/>
                      <a:pt x="27446" y="20955"/>
                    </a:cubicBezTo>
                    <a:cubicBezTo>
                      <a:pt x="27446" y="20955"/>
                      <a:pt x="27446" y="20955"/>
                      <a:pt x="27446" y="20955"/>
                    </a:cubicBezTo>
                    <a:cubicBezTo>
                      <a:pt x="27658" y="20955"/>
                      <a:pt x="27658" y="20814"/>
                      <a:pt x="27658" y="2060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CA976826-4190-4F2B-9B5F-C6678FED31D2}"/>
                  </a:ext>
                </a:extLst>
              </p:cNvPr>
              <p:cNvSpPr/>
              <p:nvPr/>
            </p:nvSpPr>
            <p:spPr>
              <a:xfrm>
                <a:off x="9011496" y="1773914"/>
                <a:ext cx="21167" cy="28222"/>
              </a:xfrm>
              <a:custGeom>
                <a:avLst/>
                <a:gdLst>
                  <a:gd name="connsiteX0" fmla="*/ 11360 w 21166"/>
                  <a:gd name="connsiteY0" fmla="*/ 1546 h 28222"/>
                  <a:gd name="connsiteX1" fmla="*/ 22648 w 21166"/>
                  <a:gd name="connsiteY1" fmla="*/ 21090 h 28222"/>
                  <a:gd name="connsiteX2" fmla="*/ 11289 w 21166"/>
                  <a:gd name="connsiteY2" fmla="*/ 27581 h 28222"/>
                  <a:gd name="connsiteX3" fmla="*/ 0 w 21166"/>
                  <a:gd name="connsiteY3" fmla="*/ 8037 h 28222"/>
                  <a:gd name="connsiteX4" fmla="*/ 11360 w 21166"/>
                  <a:gd name="connsiteY4" fmla="*/ 1546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8222">
                    <a:moveTo>
                      <a:pt x="11360" y="1546"/>
                    </a:moveTo>
                    <a:cubicBezTo>
                      <a:pt x="17639" y="5145"/>
                      <a:pt x="22648" y="13893"/>
                      <a:pt x="22648" y="21090"/>
                    </a:cubicBezTo>
                    <a:cubicBezTo>
                      <a:pt x="22648" y="28287"/>
                      <a:pt x="17569" y="31180"/>
                      <a:pt x="11289" y="27581"/>
                    </a:cubicBezTo>
                    <a:cubicBezTo>
                      <a:pt x="5010" y="23983"/>
                      <a:pt x="0" y="15234"/>
                      <a:pt x="0" y="8037"/>
                    </a:cubicBezTo>
                    <a:cubicBezTo>
                      <a:pt x="0" y="841"/>
                      <a:pt x="5151" y="-2052"/>
                      <a:pt x="11360" y="1546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5A69C1F4-182C-4035-ABE3-A5D765122E93}"/>
                </a:ext>
              </a:extLst>
            </p:cNvPr>
            <p:cNvSpPr/>
            <p:nvPr/>
          </p:nvSpPr>
          <p:spPr>
            <a:xfrm>
              <a:off x="9219071" y="1501704"/>
              <a:ext cx="183444" cy="105833"/>
            </a:xfrm>
            <a:custGeom>
              <a:avLst/>
              <a:gdLst>
                <a:gd name="connsiteX0" fmla="*/ 178153 w 183444"/>
                <a:gd name="connsiteY0" fmla="*/ 20532 h 105833"/>
                <a:gd name="connsiteX1" fmla="*/ 22013 w 183444"/>
                <a:gd name="connsiteY1" fmla="*/ 107527 h 105833"/>
                <a:gd name="connsiteX2" fmla="*/ 0 w 183444"/>
                <a:gd name="connsiteY2" fmla="*/ 101529 h 105833"/>
                <a:gd name="connsiteX3" fmla="*/ 3034 w 183444"/>
                <a:gd name="connsiteY3" fmla="*/ 100118 h 105833"/>
                <a:gd name="connsiteX4" fmla="*/ 183868 w 183444"/>
                <a:gd name="connsiteY4" fmla="*/ 0 h 105833"/>
                <a:gd name="connsiteX5" fmla="*/ 178153 w 183444"/>
                <a:gd name="connsiteY5" fmla="*/ 20532 h 105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444" h="105833">
                  <a:moveTo>
                    <a:pt x="178153" y="20532"/>
                  </a:moveTo>
                  <a:lnTo>
                    <a:pt x="22013" y="107527"/>
                  </a:lnTo>
                  <a:cubicBezTo>
                    <a:pt x="14323" y="111831"/>
                    <a:pt x="4516" y="109220"/>
                    <a:pt x="0" y="101529"/>
                  </a:cubicBezTo>
                  <a:cubicBezTo>
                    <a:pt x="988" y="101036"/>
                    <a:pt x="1975" y="100542"/>
                    <a:pt x="3034" y="100118"/>
                  </a:cubicBezTo>
                  <a:lnTo>
                    <a:pt x="183868" y="0"/>
                  </a:lnTo>
                  <a:cubicBezTo>
                    <a:pt x="188030" y="7197"/>
                    <a:pt x="185420" y="16439"/>
                    <a:pt x="178153" y="2053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48" name="Graphic 3">
            <a:extLst>
              <a:ext uri="{FF2B5EF4-FFF2-40B4-BE49-F238E27FC236}">
                <a16:creationId xmlns:a16="http://schemas.microsoft.com/office/drawing/2014/main" id="{B5CC6371-658D-4CB7-B2F5-1A1357600FF7}"/>
              </a:ext>
            </a:extLst>
          </p:cNvPr>
          <p:cNvGrpSpPr/>
          <p:nvPr/>
        </p:nvGrpSpPr>
        <p:grpSpPr>
          <a:xfrm flipH="1">
            <a:off x="1878795" y="4996717"/>
            <a:ext cx="995037" cy="1354950"/>
            <a:chOff x="6545791" y="1332204"/>
            <a:chExt cx="421994" cy="574630"/>
          </a:xfrm>
          <a:solidFill>
            <a:schemeClr val="accent1"/>
          </a:solidFill>
        </p:grpSpPr>
        <p:grpSp>
          <p:nvGrpSpPr>
            <p:cNvPr id="50" name="Graphic 3">
              <a:extLst>
                <a:ext uri="{FF2B5EF4-FFF2-40B4-BE49-F238E27FC236}">
                  <a16:creationId xmlns:a16="http://schemas.microsoft.com/office/drawing/2014/main" id="{DCF9522E-D127-4C94-BF31-1E0EF4BCF9B3}"/>
                </a:ext>
              </a:extLst>
            </p:cNvPr>
            <p:cNvGrpSpPr/>
            <p:nvPr/>
          </p:nvGrpSpPr>
          <p:grpSpPr>
            <a:xfrm>
              <a:off x="6545791" y="1391497"/>
              <a:ext cx="84667" cy="197556"/>
              <a:chOff x="6545791" y="1391497"/>
              <a:chExt cx="84667" cy="197556"/>
            </a:xfrm>
            <a:solidFill>
              <a:schemeClr val="accent1"/>
            </a:solidFill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EBAFDBFC-0CA7-4906-855B-4B432E6485B2}"/>
                  </a:ext>
                </a:extLst>
              </p:cNvPr>
              <p:cNvSpPr/>
              <p:nvPr/>
            </p:nvSpPr>
            <p:spPr>
              <a:xfrm>
                <a:off x="6599273" y="1548201"/>
                <a:ext cx="35278" cy="42333"/>
              </a:xfrm>
              <a:custGeom>
                <a:avLst/>
                <a:gdLst>
                  <a:gd name="connsiteX0" fmla="*/ 35913 w 35277"/>
                  <a:gd name="connsiteY0" fmla="*/ 14746 h 42333"/>
                  <a:gd name="connsiteX1" fmla="*/ 35842 w 35277"/>
                  <a:gd name="connsiteY1" fmla="*/ 13899 h 42333"/>
                  <a:gd name="connsiteX2" fmla="*/ 35489 w 35277"/>
                  <a:gd name="connsiteY2" fmla="*/ 3316 h 42333"/>
                  <a:gd name="connsiteX3" fmla="*/ 35489 w 35277"/>
                  <a:gd name="connsiteY3" fmla="*/ 0 h 42333"/>
                  <a:gd name="connsiteX4" fmla="*/ 0 w 35277"/>
                  <a:gd name="connsiteY4" fmla="*/ 20673 h 42333"/>
                  <a:gd name="connsiteX5" fmla="*/ 0 w 35277"/>
                  <a:gd name="connsiteY5" fmla="*/ 23989 h 42333"/>
                  <a:gd name="connsiteX6" fmla="*/ 71 w 35277"/>
                  <a:gd name="connsiteY6" fmla="*/ 28716 h 42333"/>
                  <a:gd name="connsiteX7" fmla="*/ 282 w 35277"/>
                  <a:gd name="connsiteY7" fmla="*/ 33726 h 42333"/>
                  <a:gd name="connsiteX8" fmla="*/ 353 w 35277"/>
                  <a:gd name="connsiteY8" fmla="*/ 34572 h 42333"/>
                  <a:gd name="connsiteX9" fmla="*/ 423 w 35277"/>
                  <a:gd name="connsiteY9" fmla="*/ 35419 h 42333"/>
                  <a:gd name="connsiteX10" fmla="*/ 705 w 35277"/>
                  <a:gd name="connsiteY10" fmla="*/ 38876 h 42333"/>
                  <a:gd name="connsiteX11" fmla="*/ 1270 w 35277"/>
                  <a:gd name="connsiteY11" fmla="*/ 44027 h 42333"/>
                  <a:gd name="connsiteX12" fmla="*/ 1552 w 35277"/>
                  <a:gd name="connsiteY12" fmla="*/ 46002 h 42333"/>
                  <a:gd name="connsiteX13" fmla="*/ 37042 w 35277"/>
                  <a:gd name="connsiteY13" fmla="*/ 25330 h 42333"/>
                  <a:gd name="connsiteX14" fmla="*/ 35913 w 35277"/>
                  <a:gd name="connsiteY14" fmla="*/ 14746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277" h="42333">
                    <a:moveTo>
                      <a:pt x="35913" y="14746"/>
                    </a:moveTo>
                    <a:cubicBezTo>
                      <a:pt x="35913" y="14464"/>
                      <a:pt x="35842" y="14182"/>
                      <a:pt x="35842" y="13899"/>
                    </a:cubicBezTo>
                    <a:cubicBezTo>
                      <a:pt x="35630" y="10301"/>
                      <a:pt x="35489" y="6773"/>
                      <a:pt x="35489" y="3316"/>
                    </a:cubicBezTo>
                    <a:lnTo>
                      <a:pt x="35489" y="0"/>
                    </a:lnTo>
                    <a:lnTo>
                      <a:pt x="0" y="20673"/>
                    </a:lnTo>
                    <a:lnTo>
                      <a:pt x="0" y="23989"/>
                    </a:lnTo>
                    <a:cubicBezTo>
                      <a:pt x="0" y="25541"/>
                      <a:pt x="0" y="27093"/>
                      <a:pt x="71" y="28716"/>
                    </a:cubicBezTo>
                    <a:cubicBezTo>
                      <a:pt x="141" y="30410"/>
                      <a:pt x="211" y="32032"/>
                      <a:pt x="282" y="33726"/>
                    </a:cubicBezTo>
                    <a:cubicBezTo>
                      <a:pt x="282" y="34008"/>
                      <a:pt x="353" y="34290"/>
                      <a:pt x="353" y="34572"/>
                    </a:cubicBezTo>
                    <a:cubicBezTo>
                      <a:pt x="353" y="34854"/>
                      <a:pt x="423" y="35137"/>
                      <a:pt x="423" y="35419"/>
                    </a:cubicBezTo>
                    <a:cubicBezTo>
                      <a:pt x="494" y="36548"/>
                      <a:pt x="564" y="37677"/>
                      <a:pt x="705" y="38876"/>
                    </a:cubicBezTo>
                    <a:cubicBezTo>
                      <a:pt x="847" y="40569"/>
                      <a:pt x="1058" y="42333"/>
                      <a:pt x="1270" y="44027"/>
                    </a:cubicBezTo>
                    <a:cubicBezTo>
                      <a:pt x="1341" y="44662"/>
                      <a:pt x="1411" y="45367"/>
                      <a:pt x="1552" y="46002"/>
                    </a:cubicBezTo>
                    <a:lnTo>
                      <a:pt x="37042" y="25330"/>
                    </a:lnTo>
                    <a:cubicBezTo>
                      <a:pt x="36548" y="21731"/>
                      <a:pt x="36195" y="18203"/>
                      <a:pt x="35913" y="147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F646FA3-3006-47C0-81C1-D69AEE88893B}"/>
                  </a:ext>
                </a:extLst>
              </p:cNvPr>
              <p:cNvSpPr/>
              <p:nvPr/>
            </p:nvSpPr>
            <p:spPr>
              <a:xfrm>
                <a:off x="6566606" y="1425434"/>
                <a:ext cx="63500" cy="141111"/>
              </a:xfrm>
              <a:custGeom>
                <a:avLst/>
                <a:gdLst>
                  <a:gd name="connsiteX0" fmla="*/ 64841 w 63499"/>
                  <a:gd name="connsiteY0" fmla="*/ 119944 h 141111"/>
                  <a:gd name="connsiteX1" fmla="*/ 64488 w 63499"/>
                  <a:gd name="connsiteY1" fmla="*/ 119592 h 141111"/>
                  <a:gd name="connsiteX2" fmla="*/ 61454 w 63499"/>
                  <a:gd name="connsiteY2" fmla="*/ 116699 h 141111"/>
                  <a:gd name="connsiteX3" fmla="*/ 61242 w 63499"/>
                  <a:gd name="connsiteY3" fmla="*/ 116417 h 141111"/>
                  <a:gd name="connsiteX4" fmla="*/ 58279 w 63499"/>
                  <a:gd name="connsiteY4" fmla="*/ 113171 h 141111"/>
                  <a:gd name="connsiteX5" fmla="*/ 58067 w 63499"/>
                  <a:gd name="connsiteY5" fmla="*/ 112959 h 141111"/>
                  <a:gd name="connsiteX6" fmla="*/ 55174 w 63499"/>
                  <a:gd name="connsiteY6" fmla="*/ 109502 h 141111"/>
                  <a:gd name="connsiteX7" fmla="*/ 55033 w 63499"/>
                  <a:gd name="connsiteY7" fmla="*/ 109361 h 141111"/>
                  <a:gd name="connsiteX8" fmla="*/ 52775 w 63499"/>
                  <a:gd name="connsiteY8" fmla="*/ 106327 h 141111"/>
                  <a:gd name="connsiteX9" fmla="*/ 51717 w 63499"/>
                  <a:gd name="connsiteY9" fmla="*/ 104846 h 141111"/>
                  <a:gd name="connsiteX10" fmla="*/ 50447 w 63499"/>
                  <a:gd name="connsiteY10" fmla="*/ 102941 h 141111"/>
                  <a:gd name="connsiteX11" fmla="*/ 48401 w 63499"/>
                  <a:gd name="connsiteY11" fmla="*/ 99695 h 141111"/>
                  <a:gd name="connsiteX12" fmla="*/ 47343 w 63499"/>
                  <a:gd name="connsiteY12" fmla="*/ 98002 h 141111"/>
                  <a:gd name="connsiteX13" fmla="*/ 46496 w 63499"/>
                  <a:gd name="connsiteY13" fmla="*/ 96449 h 141111"/>
                  <a:gd name="connsiteX14" fmla="*/ 44944 w 63499"/>
                  <a:gd name="connsiteY14" fmla="*/ 93557 h 141111"/>
                  <a:gd name="connsiteX15" fmla="*/ 44662 w 63499"/>
                  <a:gd name="connsiteY15" fmla="*/ 92992 h 141111"/>
                  <a:gd name="connsiteX16" fmla="*/ 42757 w 63499"/>
                  <a:gd name="connsiteY16" fmla="*/ 89041 h 141111"/>
                  <a:gd name="connsiteX17" fmla="*/ 42615 w 63499"/>
                  <a:gd name="connsiteY17" fmla="*/ 88688 h 141111"/>
                  <a:gd name="connsiteX18" fmla="*/ 40852 w 63499"/>
                  <a:gd name="connsiteY18" fmla="*/ 84384 h 141111"/>
                  <a:gd name="connsiteX19" fmla="*/ 40852 w 63499"/>
                  <a:gd name="connsiteY19" fmla="*/ 84314 h 141111"/>
                  <a:gd name="connsiteX20" fmla="*/ 39299 w 63499"/>
                  <a:gd name="connsiteY20" fmla="*/ 80010 h 141111"/>
                  <a:gd name="connsiteX21" fmla="*/ 39158 w 63499"/>
                  <a:gd name="connsiteY21" fmla="*/ 79657 h 141111"/>
                  <a:gd name="connsiteX22" fmla="*/ 37959 w 63499"/>
                  <a:gd name="connsiteY22" fmla="*/ 75565 h 141111"/>
                  <a:gd name="connsiteX23" fmla="*/ 37818 w 63499"/>
                  <a:gd name="connsiteY23" fmla="*/ 75142 h 141111"/>
                  <a:gd name="connsiteX24" fmla="*/ 36900 w 63499"/>
                  <a:gd name="connsiteY24" fmla="*/ 71191 h 141111"/>
                  <a:gd name="connsiteX25" fmla="*/ 36830 w 63499"/>
                  <a:gd name="connsiteY25" fmla="*/ 70697 h 141111"/>
                  <a:gd name="connsiteX26" fmla="*/ 36124 w 63499"/>
                  <a:gd name="connsiteY26" fmla="*/ 66746 h 141111"/>
                  <a:gd name="connsiteX27" fmla="*/ 36054 w 63499"/>
                  <a:gd name="connsiteY27" fmla="*/ 66322 h 141111"/>
                  <a:gd name="connsiteX28" fmla="*/ 35630 w 63499"/>
                  <a:gd name="connsiteY28" fmla="*/ 62371 h 141111"/>
                  <a:gd name="connsiteX29" fmla="*/ 35630 w 63499"/>
                  <a:gd name="connsiteY29" fmla="*/ 62018 h 141111"/>
                  <a:gd name="connsiteX30" fmla="*/ 35489 w 63499"/>
                  <a:gd name="connsiteY30" fmla="*/ 57856 h 141111"/>
                  <a:gd name="connsiteX31" fmla="*/ 35630 w 63499"/>
                  <a:gd name="connsiteY31" fmla="*/ 3387 h 141111"/>
                  <a:gd name="connsiteX32" fmla="*/ 36054 w 63499"/>
                  <a:gd name="connsiteY32" fmla="*/ 1270 h 141111"/>
                  <a:gd name="connsiteX33" fmla="*/ 36054 w 63499"/>
                  <a:gd name="connsiteY33" fmla="*/ 1270 h 141111"/>
                  <a:gd name="connsiteX34" fmla="*/ 37182 w 63499"/>
                  <a:gd name="connsiteY34" fmla="*/ 0 h 141111"/>
                  <a:gd name="connsiteX35" fmla="*/ 1693 w 63499"/>
                  <a:gd name="connsiteY35" fmla="*/ 20673 h 141111"/>
                  <a:gd name="connsiteX36" fmla="*/ 776 w 63499"/>
                  <a:gd name="connsiteY36" fmla="*/ 21590 h 141111"/>
                  <a:gd name="connsiteX37" fmla="*/ 565 w 63499"/>
                  <a:gd name="connsiteY37" fmla="*/ 21943 h 141111"/>
                  <a:gd name="connsiteX38" fmla="*/ 565 w 63499"/>
                  <a:gd name="connsiteY38" fmla="*/ 21943 h 141111"/>
                  <a:gd name="connsiteX39" fmla="*/ 565 w 63499"/>
                  <a:gd name="connsiteY39" fmla="*/ 21943 h 141111"/>
                  <a:gd name="connsiteX40" fmla="*/ 423 w 63499"/>
                  <a:gd name="connsiteY40" fmla="*/ 22225 h 141111"/>
                  <a:gd name="connsiteX41" fmla="*/ 353 w 63499"/>
                  <a:gd name="connsiteY41" fmla="*/ 22507 h 141111"/>
                  <a:gd name="connsiteX42" fmla="*/ 282 w 63499"/>
                  <a:gd name="connsiteY42" fmla="*/ 22789 h 141111"/>
                  <a:gd name="connsiteX43" fmla="*/ 211 w 63499"/>
                  <a:gd name="connsiteY43" fmla="*/ 23072 h 141111"/>
                  <a:gd name="connsiteX44" fmla="*/ 141 w 63499"/>
                  <a:gd name="connsiteY44" fmla="*/ 23354 h 141111"/>
                  <a:gd name="connsiteX45" fmla="*/ 141 w 63499"/>
                  <a:gd name="connsiteY45" fmla="*/ 23636 h 141111"/>
                  <a:gd name="connsiteX46" fmla="*/ 141 w 63499"/>
                  <a:gd name="connsiteY46" fmla="*/ 23918 h 141111"/>
                  <a:gd name="connsiteX47" fmla="*/ 141 w 63499"/>
                  <a:gd name="connsiteY47" fmla="*/ 24201 h 141111"/>
                  <a:gd name="connsiteX48" fmla="*/ 141 w 63499"/>
                  <a:gd name="connsiteY48" fmla="*/ 24201 h 141111"/>
                  <a:gd name="connsiteX49" fmla="*/ 0 w 63499"/>
                  <a:gd name="connsiteY49" fmla="*/ 78669 h 141111"/>
                  <a:gd name="connsiteX50" fmla="*/ 0 w 63499"/>
                  <a:gd name="connsiteY50" fmla="*/ 80504 h 141111"/>
                  <a:gd name="connsiteX51" fmla="*/ 71 w 63499"/>
                  <a:gd name="connsiteY51" fmla="*/ 82409 h 141111"/>
                  <a:gd name="connsiteX52" fmla="*/ 71 w 63499"/>
                  <a:gd name="connsiteY52" fmla="*/ 82762 h 141111"/>
                  <a:gd name="connsiteX53" fmla="*/ 71 w 63499"/>
                  <a:gd name="connsiteY53" fmla="*/ 83114 h 141111"/>
                  <a:gd name="connsiteX54" fmla="*/ 141 w 63499"/>
                  <a:gd name="connsiteY54" fmla="*/ 84314 h 141111"/>
                  <a:gd name="connsiteX55" fmla="*/ 353 w 63499"/>
                  <a:gd name="connsiteY55" fmla="*/ 86289 h 141111"/>
                  <a:gd name="connsiteX56" fmla="*/ 423 w 63499"/>
                  <a:gd name="connsiteY56" fmla="*/ 86995 h 141111"/>
                  <a:gd name="connsiteX57" fmla="*/ 494 w 63499"/>
                  <a:gd name="connsiteY57" fmla="*/ 87418 h 141111"/>
                  <a:gd name="connsiteX58" fmla="*/ 635 w 63499"/>
                  <a:gd name="connsiteY58" fmla="*/ 88265 h 141111"/>
                  <a:gd name="connsiteX59" fmla="*/ 988 w 63499"/>
                  <a:gd name="connsiteY59" fmla="*/ 90311 h 141111"/>
                  <a:gd name="connsiteX60" fmla="*/ 1199 w 63499"/>
                  <a:gd name="connsiteY60" fmla="*/ 91369 h 141111"/>
                  <a:gd name="connsiteX61" fmla="*/ 1270 w 63499"/>
                  <a:gd name="connsiteY61" fmla="*/ 91863 h 141111"/>
                  <a:gd name="connsiteX62" fmla="*/ 1411 w 63499"/>
                  <a:gd name="connsiteY62" fmla="*/ 92428 h 141111"/>
                  <a:gd name="connsiteX63" fmla="*/ 1905 w 63499"/>
                  <a:gd name="connsiteY63" fmla="*/ 94544 h 141111"/>
                  <a:gd name="connsiteX64" fmla="*/ 2258 w 63499"/>
                  <a:gd name="connsiteY64" fmla="*/ 95814 h 141111"/>
                  <a:gd name="connsiteX65" fmla="*/ 2399 w 63499"/>
                  <a:gd name="connsiteY65" fmla="*/ 96238 h 141111"/>
                  <a:gd name="connsiteX66" fmla="*/ 2540 w 63499"/>
                  <a:gd name="connsiteY66" fmla="*/ 96732 h 141111"/>
                  <a:gd name="connsiteX67" fmla="*/ 3175 w 63499"/>
                  <a:gd name="connsiteY67" fmla="*/ 98919 h 141111"/>
                  <a:gd name="connsiteX68" fmla="*/ 3669 w 63499"/>
                  <a:gd name="connsiteY68" fmla="*/ 100330 h 141111"/>
                  <a:gd name="connsiteX69" fmla="*/ 3810 w 63499"/>
                  <a:gd name="connsiteY69" fmla="*/ 100683 h 141111"/>
                  <a:gd name="connsiteX70" fmla="*/ 3880 w 63499"/>
                  <a:gd name="connsiteY70" fmla="*/ 101036 h 141111"/>
                  <a:gd name="connsiteX71" fmla="*/ 4586 w 63499"/>
                  <a:gd name="connsiteY71" fmla="*/ 103152 h 141111"/>
                  <a:gd name="connsiteX72" fmla="*/ 5292 w 63499"/>
                  <a:gd name="connsiteY72" fmla="*/ 104987 h 141111"/>
                  <a:gd name="connsiteX73" fmla="*/ 5362 w 63499"/>
                  <a:gd name="connsiteY73" fmla="*/ 105057 h 141111"/>
                  <a:gd name="connsiteX74" fmla="*/ 5362 w 63499"/>
                  <a:gd name="connsiteY74" fmla="*/ 105128 h 141111"/>
                  <a:gd name="connsiteX75" fmla="*/ 6138 w 63499"/>
                  <a:gd name="connsiteY75" fmla="*/ 107103 h 141111"/>
                  <a:gd name="connsiteX76" fmla="*/ 6985 w 63499"/>
                  <a:gd name="connsiteY76" fmla="*/ 109079 h 141111"/>
                  <a:gd name="connsiteX77" fmla="*/ 7126 w 63499"/>
                  <a:gd name="connsiteY77" fmla="*/ 109361 h 141111"/>
                  <a:gd name="connsiteX78" fmla="*/ 7267 w 63499"/>
                  <a:gd name="connsiteY78" fmla="*/ 109714 h 141111"/>
                  <a:gd name="connsiteX79" fmla="*/ 7902 w 63499"/>
                  <a:gd name="connsiteY79" fmla="*/ 111125 h 141111"/>
                  <a:gd name="connsiteX80" fmla="*/ 8890 w 63499"/>
                  <a:gd name="connsiteY80" fmla="*/ 113242 h 141111"/>
                  <a:gd name="connsiteX81" fmla="*/ 9102 w 63499"/>
                  <a:gd name="connsiteY81" fmla="*/ 113665 h 141111"/>
                  <a:gd name="connsiteX82" fmla="*/ 9384 w 63499"/>
                  <a:gd name="connsiteY82" fmla="*/ 114300 h 141111"/>
                  <a:gd name="connsiteX83" fmla="*/ 10160 w 63499"/>
                  <a:gd name="connsiteY83" fmla="*/ 115782 h 141111"/>
                  <a:gd name="connsiteX84" fmla="*/ 10936 w 63499"/>
                  <a:gd name="connsiteY84" fmla="*/ 117193 h 141111"/>
                  <a:gd name="connsiteX85" fmla="*/ 11783 w 63499"/>
                  <a:gd name="connsiteY85" fmla="*/ 118745 h 141111"/>
                  <a:gd name="connsiteX86" fmla="*/ 12206 w 63499"/>
                  <a:gd name="connsiteY86" fmla="*/ 119451 h 141111"/>
                  <a:gd name="connsiteX87" fmla="*/ 12841 w 63499"/>
                  <a:gd name="connsiteY87" fmla="*/ 120438 h 141111"/>
                  <a:gd name="connsiteX88" fmla="*/ 14887 w 63499"/>
                  <a:gd name="connsiteY88" fmla="*/ 123684 h 141111"/>
                  <a:gd name="connsiteX89" fmla="*/ 15452 w 63499"/>
                  <a:gd name="connsiteY89" fmla="*/ 124531 h 141111"/>
                  <a:gd name="connsiteX90" fmla="*/ 16157 w 63499"/>
                  <a:gd name="connsiteY90" fmla="*/ 125518 h 141111"/>
                  <a:gd name="connsiteX91" fmla="*/ 17216 w 63499"/>
                  <a:gd name="connsiteY91" fmla="*/ 127000 h 141111"/>
                  <a:gd name="connsiteX92" fmla="*/ 17850 w 63499"/>
                  <a:gd name="connsiteY92" fmla="*/ 127917 h 141111"/>
                  <a:gd name="connsiteX93" fmla="*/ 19403 w 63499"/>
                  <a:gd name="connsiteY93" fmla="*/ 129963 h 141111"/>
                  <a:gd name="connsiteX94" fmla="*/ 19544 w 63499"/>
                  <a:gd name="connsiteY94" fmla="*/ 130175 h 141111"/>
                  <a:gd name="connsiteX95" fmla="*/ 19614 w 63499"/>
                  <a:gd name="connsiteY95" fmla="*/ 130246 h 141111"/>
                  <a:gd name="connsiteX96" fmla="*/ 21167 w 63499"/>
                  <a:gd name="connsiteY96" fmla="*/ 132151 h 141111"/>
                  <a:gd name="connsiteX97" fmla="*/ 22437 w 63499"/>
                  <a:gd name="connsiteY97" fmla="*/ 133632 h 141111"/>
                  <a:gd name="connsiteX98" fmla="*/ 22648 w 63499"/>
                  <a:gd name="connsiteY98" fmla="*/ 133844 h 141111"/>
                  <a:gd name="connsiteX99" fmla="*/ 22789 w 63499"/>
                  <a:gd name="connsiteY99" fmla="*/ 133985 h 141111"/>
                  <a:gd name="connsiteX100" fmla="*/ 24342 w 63499"/>
                  <a:gd name="connsiteY100" fmla="*/ 135749 h 141111"/>
                  <a:gd name="connsiteX101" fmla="*/ 25612 w 63499"/>
                  <a:gd name="connsiteY101" fmla="*/ 137090 h 141111"/>
                  <a:gd name="connsiteX102" fmla="*/ 25823 w 63499"/>
                  <a:gd name="connsiteY102" fmla="*/ 137372 h 141111"/>
                  <a:gd name="connsiteX103" fmla="*/ 25964 w 63499"/>
                  <a:gd name="connsiteY103" fmla="*/ 137513 h 141111"/>
                  <a:gd name="connsiteX104" fmla="*/ 27658 w 63499"/>
                  <a:gd name="connsiteY104" fmla="*/ 139206 h 141111"/>
                  <a:gd name="connsiteX105" fmla="*/ 28787 w 63499"/>
                  <a:gd name="connsiteY105" fmla="*/ 140264 h 141111"/>
                  <a:gd name="connsiteX106" fmla="*/ 29139 w 63499"/>
                  <a:gd name="connsiteY106" fmla="*/ 140617 h 141111"/>
                  <a:gd name="connsiteX107" fmla="*/ 29422 w 63499"/>
                  <a:gd name="connsiteY107" fmla="*/ 140899 h 141111"/>
                  <a:gd name="connsiteX108" fmla="*/ 31256 w 63499"/>
                  <a:gd name="connsiteY108" fmla="*/ 142452 h 141111"/>
                  <a:gd name="connsiteX109" fmla="*/ 32455 w 63499"/>
                  <a:gd name="connsiteY109" fmla="*/ 143439 h 141111"/>
                  <a:gd name="connsiteX110" fmla="*/ 67945 w 63499"/>
                  <a:gd name="connsiteY110" fmla="*/ 122767 h 141111"/>
                  <a:gd name="connsiteX111" fmla="*/ 64841 w 63499"/>
                  <a:gd name="connsiteY111" fmla="*/ 119944 h 14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3499" h="141111">
                    <a:moveTo>
                      <a:pt x="64841" y="119944"/>
                    </a:moveTo>
                    <a:cubicBezTo>
                      <a:pt x="64699" y="119803"/>
                      <a:pt x="64558" y="119733"/>
                      <a:pt x="64488" y="119592"/>
                    </a:cubicBezTo>
                    <a:cubicBezTo>
                      <a:pt x="63500" y="118675"/>
                      <a:pt x="62441" y="117687"/>
                      <a:pt x="61454" y="116699"/>
                    </a:cubicBezTo>
                    <a:cubicBezTo>
                      <a:pt x="61383" y="116628"/>
                      <a:pt x="61313" y="116558"/>
                      <a:pt x="61242" y="116417"/>
                    </a:cubicBezTo>
                    <a:cubicBezTo>
                      <a:pt x="60254" y="115358"/>
                      <a:pt x="59266" y="114300"/>
                      <a:pt x="58279" y="113171"/>
                    </a:cubicBezTo>
                    <a:cubicBezTo>
                      <a:pt x="58208" y="113101"/>
                      <a:pt x="58138" y="113030"/>
                      <a:pt x="58067" y="112959"/>
                    </a:cubicBezTo>
                    <a:cubicBezTo>
                      <a:pt x="57079" y="111831"/>
                      <a:pt x="56092" y="110631"/>
                      <a:pt x="55174" y="109502"/>
                    </a:cubicBezTo>
                    <a:cubicBezTo>
                      <a:pt x="55104" y="109432"/>
                      <a:pt x="55104" y="109361"/>
                      <a:pt x="55033" y="109361"/>
                    </a:cubicBezTo>
                    <a:cubicBezTo>
                      <a:pt x="54257" y="108373"/>
                      <a:pt x="53551" y="107386"/>
                      <a:pt x="52775" y="106327"/>
                    </a:cubicBezTo>
                    <a:cubicBezTo>
                      <a:pt x="52423" y="105833"/>
                      <a:pt x="52070" y="105340"/>
                      <a:pt x="51717" y="104846"/>
                    </a:cubicBezTo>
                    <a:cubicBezTo>
                      <a:pt x="51294" y="104211"/>
                      <a:pt x="50870" y="103576"/>
                      <a:pt x="50447" y="102941"/>
                    </a:cubicBezTo>
                    <a:cubicBezTo>
                      <a:pt x="49742" y="101882"/>
                      <a:pt x="49036" y="100753"/>
                      <a:pt x="48401" y="99695"/>
                    </a:cubicBezTo>
                    <a:cubicBezTo>
                      <a:pt x="48048" y="99131"/>
                      <a:pt x="47696" y="98566"/>
                      <a:pt x="47343" y="98002"/>
                    </a:cubicBezTo>
                    <a:cubicBezTo>
                      <a:pt x="47060" y="97508"/>
                      <a:pt x="46778" y="96943"/>
                      <a:pt x="46496" y="96449"/>
                    </a:cubicBezTo>
                    <a:cubicBezTo>
                      <a:pt x="45932" y="95462"/>
                      <a:pt x="45438" y="94544"/>
                      <a:pt x="44944" y="93557"/>
                    </a:cubicBezTo>
                    <a:cubicBezTo>
                      <a:pt x="44873" y="93345"/>
                      <a:pt x="44732" y="93133"/>
                      <a:pt x="44662" y="92992"/>
                    </a:cubicBezTo>
                    <a:cubicBezTo>
                      <a:pt x="44027" y="91722"/>
                      <a:pt x="43391" y="90382"/>
                      <a:pt x="42757" y="89041"/>
                    </a:cubicBezTo>
                    <a:cubicBezTo>
                      <a:pt x="42686" y="88900"/>
                      <a:pt x="42686" y="88829"/>
                      <a:pt x="42615" y="88688"/>
                    </a:cubicBezTo>
                    <a:cubicBezTo>
                      <a:pt x="41981" y="87277"/>
                      <a:pt x="41416" y="85866"/>
                      <a:pt x="40852" y="84384"/>
                    </a:cubicBezTo>
                    <a:cubicBezTo>
                      <a:pt x="40852" y="84384"/>
                      <a:pt x="40852" y="84314"/>
                      <a:pt x="40852" y="84314"/>
                    </a:cubicBezTo>
                    <a:cubicBezTo>
                      <a:pt x="40287" y="82903"/>
                      <a:pt x="39793" y="81492"/>
                      <a:pt x="39299" y="80010"/>
                    </a:cubicBezTo>
                    <a:cubicBezTo>
                      <a:pt x="39229" y="79869"/>
                      <a:pt x="39229" y="79798"/>
                      <a:pt x="39158" y="79657"/>
                    </a:cubicBezTo>
                    <a:cubicBezTo>
                      <a:pt x="38735" y="78317"/>
                      <a:pt x="38312" y="76976"/>
                      <a:pt x="37959" y="75565"/>
                    </a:cubicBezTo>
                    <a:cubicBezTo>
                      <a:pt x="37888" y="75424"/>
                      <a:pt x="37888" y="75283"/>
                      <a:pt x="37818" y="75142"/>
                    </a:cubicBezTo>
                    <a:cubicBezTo>
                      <a:pt x="37465" y="73801"/>
                      <a:pt x="37182" y="72461"/>
                      <a:pt x="36900" y="71191"/>
                    </a:cubicBezTo>
                    <a:cubicBezTo>
                      <a:pt x="36900" y="71050"/>
                      <a:pt x="36830" y="70838"/>
                      <a:pt x="36830" y="70697"/>
                    </a:cubicBezTo>
                    <a:cubicBezTo>
                      <a:pt x="36548" y="69356"/>
                      <a:pt x="36336" y="68086"/>
                      <a:pt x="36124" y="66746"/>
                    </a:cubicBezTo>
                    <a:cubicBezTo>
                      <a:pt x="36124" y="66604"/>
                      <a:pt x="36054" y="66463"/>
                      <a:pt x="36054" y="66322"/>
                    </a:cubicBezTo>
                    <a:cubicBezTo>
                      <a:pt x="35842" y="64982"/>
                      <a:pt x="35701" y="63712"/>
                      <a:pt x="35630" y="62371"/>
                    </a:cubicBezTo>
                    <a:cubicBezTo>
                      <a:pt x="35630" y="62230"/>
                      <a:pt x="35630" y="62159"/>
                      <a:pt x="35630" y="62018"/>
                    </a:cubicBezTo>
                    <a:cubicBezTo>
                      <a:pt x="35560" y="60607"/>
                      <a:pt x="35489" y="59267"/>
                      <a:pt x="35489" y="57856"/>
                    </a:cubicBezTo>
                    <a:lnTo>
                      <a:pt x="35630" y="3387"/>
                    </a:lnTo>
                    <a:cubicBezTo>
                      <a:pt x="35630" y="2540"/>
                      <a:pt x="35772" y="1834"/>
                      <a:pt x="36054" y="1270"/>
                    </a:cubicBezTo>
                    <a:cubicBezTo>
                      <a:pt x="36054" y="1270"/>
                      <a:pt x="36054" y="1270"/>
                      <a:pt x="36054" y="1270"/>
                    </a:cubicBezTo>
                    <a:cubicBezTo>
                      <a:pt x="36336" y="706"/>
                      <a:pt x="36689" y="282"/>
                      <a:pt x="37182" y="0"/>
                    </a:cubicBezTo>
                    <a:lnTo>
                      <a:pt x="1693" y="20673"/>
                    </a:lnTo>
                    <a:cubicBezTo>
                      <a:pt x="1341" y="20884"/>
                      <a:pt x="988" y="21167"/>
                      <a:pt x="776" y="21590"/>
                    </a:cubicBezTo>
                    <a:cubicBezTo>
                      <a:pt x="705" y="21731"/>
                      <a:pt x="635" y="21802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565" y="21943"/>
                      <a:pt x="565" y="21943"/>
                      <a:pt x="565" y="21943"/>
                    </a:cubicBezTo>
                    <a:cubicBezTo>
                      <a:pt x="494" y="22013"/>
                      <a:pt x="494" y="22154"/>
                      <a:pt x="423" y="22225"/>
                    </a:cubicBezTo>
                    <a:cubicBezTo>
                      <a:pt x="423" y="22296"/>
                      <a:pt x="353" y="22437"/>
                      <a:pt x="353" y="22507"/>
                    </a:cubicBezTo>
                    <a:cubicBezTo>
                      <a:pt x="353" y="22578"/>
                      <a:pt x="282" y="22719"/>
                      <a:pt x="282" y="22789"/>
                    </a:cubicBezTo>
                    <a:cubicBezTo>
                      <a:pt x="282" y="22860"/>
                      <a:pt x="211" y="22931"/>
                      <a:pt x="211" y="23072"/>
                    </a:cubicBezTo>
                    <a:cubicBezTo>
                      <a:pt x="211" y="23142"/>
                      <a:pt x="211" y="23213"/>
                      <a:pt x="141" y="23354"/>
                    </a:cubicBezTo>
                    <a:cubicBezTo>
                      <a:pt x="141" y="23424"/>
                      <a:pt x="141" y="23495"/>
                      <a:pt x="141" y="23636"/>
                    </a:cubicBezTo>
                    <a:cubicBezTo>
                      <a:pt x="141" y="23707"/>
                      <a:pt x="141" y="23777"/>
                      <a:pt x="141" y="23918"/>
                    </a:cubicBezTo>
                    <a:cubicBezTo>
                      <a:pt x="141" y="23989"/>
                      <a:pt x="141" y="24059"/>
                      <a:pt x="141" y="24201"/>
                    </a:cubicBezTo>
                    <a:cubicBezTo>
                      <a:pt x="141" y="24201"/>
                      <a:pt x="141" y="24201"/>
                      <a:pt x="141" y="24201"/>
                    </a:cubicBezTo>
                    <a:lnTo>
                      <a:pt x="0" y="78669"/>
                    </a:lnTo>
                    <a:cubicBezTo>
                      <a:pt x="0" y="79234"/>
                      <a:pt x="0" y="79869"/>
                      <a:pt x="0" y="80504"/>
                    </a:cubicBezTo>
                    <a:cubicBezTo>
                      <a:pt x="0" y="81139"/>
                      <a:pt x="71" y="81774"/>
                      <a:pt x="71" y="82409"/>
                    </a:cubicBezTo>
                    <a:cubicBezTo>
                      <a:pt x="71" y="82550"/>
                      <a:pt x="71" y="82691"/>
                      <a:pt x="71" y="82762"/>
                    </a:cubicBezTo>
                    <a:cubicBezTo>
                      <a:pt x="71" y="82903"/>
                      <a:pt x="71" y="82973"/>
                      <a:pt x="71" y="83114"/>
                    </a:cubicBezTo>
                    <a:cubicBezTo>
                      <a:pt x="71" y="83538"/>
                      <a:pt x="141" y="83891"/>
                      <a:pt x="141" y="84314"/>
                    </a:cubicBezTo>
                    <a:cubicBezTo>
                      <a:pt x="211" y="84949"/>
                      <a:pt x="282" y="85654"/>
                      <a:pt x="353" y="86289"/>
                    </a:cubicBezTo>
                    <a:cubicBezTo>
                      <a:pt x="353" y="86501"/>
                      <a:pt x="423" y="86783"/>
                      <a:pt x="423" y="86995"/>
                    </a:cubicBezTo>
                    <a:cubicBezTo>
                      <a:pt x="423" y="87136"/>
                      <a:pt x="494" y="87277"/>
                      <a:pt x="494" y="87418"/>
                    </a:cubicBezTo>
                    <a:cubicBezTo>
                      <a:pt x="565" y="87701"/>
                      <a:pt x="565" y="87983"/>
                      <a:pt x="635" y="88265"/>
                    </a:cubicBezTo>
                    <a:cubicBezTo>
                      <a:pt x="776" y="88971"/>
                      <a:pt x="847" y="89606"/>
                      <a:pt x="988" y="90311"/>
                    </a:cubicBezTo>
                    <a:cubicBezTo>
                      <a:pt x="1058" y="90664"/>
                      <a:pt x="1129" y="91017"/>
                      <a:pt x="1199" y="91369"/>
                    </a:cubicBezTo>
                    <a:cubicBezTo>
                      <a:pt x="1199" y="91511"/>
                      <a:pt x="1270" y="91722"/>
                      <a:pt x="1270" y="91863"/>
                    </a:cubicBezTo>
                    <a:cubicBezTo>
                      <a:pt x="1341" y="92075"/>
                      <a:pt x="1341" y="92287"/>
                      <a:pt x="1411" y="92428"/>
                    </a:cubicBezTo>
                    <a:cubicBezTo>
                      <a:pt x="1552" y="93133"/>
                      <a:pt x="1764" y="93839"/>
                      <a:pt x="1905" y="94544"/>
                    </a:cubicBezTo>
                    <a:cubicBezTo>
                      <a:pt x="1975" y="94968"/>
                      <a:pt x="2117" y="95391"/>
                      <a:pt x="2258" y="95814"/>
                    </a:cubicBezTo>
                    <a:cubicBezTo>
                      <a:pt x="2328" y="95956"/>
                      <a:pt x="2328" y="96097"/>
                      <a:pt x="2399" y="96238"/>
                    </a:cubicBezTo>
                    <a:cubicBezTo>
                      <a:pt x="2469" y="96379"/>
                      <a:pt x="2469" y="96520"/>
                      <a:pt x="2540" y="96732"/>
                    </a:cubicBezTo>
                    <a:cubicBezTo>
                      <a:pt x="2752" y="97437"/>
                      <a:pt x="2963" y="98143"/>
                      <a:pt x="3175" y="98919"/>
                    </a:cubicBezTo>
                    <a:cubicBezTo>
                      <a:pt x="3316" y="99413"/>
                      <a:pt x="3457" y="99907"/>
                      <a:pt x="3669" y="100330"/>
                    </a:cubicBezTo>
                    <a:cubicBezTo>
                      <a:pt x="3739" y="100471"/>
                      <a:pt x="3739" y="100542"/>
                      <a:pt x="3810" y="100683"/>
                    </a:cubicBezTo>
                    <a:cubicBezTo>
                      <a:pt x="3810" y="100824"/>
                      <a:pt x="3880" y="100894"/>
                      <a:pt x="3880" y="101036"/>
                    </a:cubicBezTo>
                    <a:cubicBezTo>
                      <a:pt x="4092" y="101741"/>
                      <a:pt x="4374" y="102447"/>
                      <a:pt x="4586" y="103152"/>
                    </a:cubicBezTo>
                    <a:cubicBezTo>
                      <a:pt x="4798" y="103787"/>
                      <a:pt x="5009" y="104352"/>
                      <a:pt x="5292" y="104987"/>
                    </a:cubicBezTo>
                    <a:cubicBezTo>
                      <a:pt x="5292" y="104987"/>
                      <a:pt x="5292" y="105057"/>
                      <a:pt x="5362" y="105057"/>
                    </a:cubicBezTo>
                    <a:cubicBezTo>
                      <a:pt x="5362" y="105057"/>
                      <a:pt x="5362" y="105128"/>
                      <a:pt x="5362" y="105128"/>
                    </a:cubicBezTo>
                    <a:cubicBezTo>
                      <a:pt x="5644" y="105763"/>
                      <a:pt x="5856" y="106468"/>
                      <a:pt x="6138" y="107103"/>
                    </a:cubicBezTo>
                    <a:cubicBezTo>
                      <a:pt x="6420" y="107738"/>
                      <a:pt x="6703" y="108373"/>
                      <a:pt x="6985" y="109079"/>
                    </a:cubicBezTo>
                    <a:cubicBezTo>
                      <a:pt x="7056" y="109149"/>
                      <a:pt x="7056" y="109291"/>
                      <a:pt x="7126" y="109361"/>
                    </a:cubicBezTo>
                    <a:cubicBezTo>
                      <a:pt x="7196" y="109502"/>
                      <a:pt x="7196" y="109573"/>
                      <a:pt x="7267" y="109714"/>
                    </a:cubicBezTo>
                    <a:cubicBezTo>
                      <a:pt x="7479" y="110208"/>
                      <a:pt x="7690" y="110631"/>
                      <a:pt x="7902" y="111125"/>
                    </a:cubicBezTo>
                    <a:cubicBezTo>
                      <a:pt x="8255" y="111831"/>
                      <a:pt x="8537" y="112536"/>
                      <a:pt x="8890" y="113242"/>
                    </a:cubicBezTo>
                    <a:cubicBezTo>
                      <a:pt x="8960" y="113383"/>
                      <a:pt x="9031" y="113524"/>
                      <a:pt x="9102" y="113665"/>
                    </a:cubicBezTo>
                    <a:cubicBezTo>
                      <a:pt x="9172" y="113877"/>
                      <a:pt x="9313" y="114088"/>
                      <a:pt x="9384" y="114300"/>
                    </a:cubicBezTo>
                    <a:cubicBezTo>
                      <a:pt x="9666" y="114794"/>
                      <a:pt x="9878" y="115288"/>
                      <a:pt x="10160" y="115782"/>
                    </a:cubicBezTo>
                    <a:cubicBezTo>
                      <a:pt x="10442" y="116276"/>
                      <a:pt x="10724" y="116769"/>
                      <a:pt x="10936" y="117193"/>
                    </a:cubicBezTo>
                    <a:cubicBezTo>
                      <a:pt x="11218" y="117687"/>
                      <a:pt x="11501" y="118251"/>
                      <a:pt x="11783" y="118745"/>
                    </a:cubicBezTo>
                    <a:cubicBezTo>
                      <a:pt x="11924" y="118957"/>
                      <a:pt x="12065" y="119239"/>
                      <a:pt x="12206" y="119451"/>
                    </a:cubicBezTo>
                    <a:cubicBezTo>
                      <a:pt x="12418" y="119803"/>
                      <a:pt x="12629" y="120086"/>
                      <a:pt x="12841" y="120438"/>
                    </a:cubicBezTo>
                    <a:cubicBezTo>
                      <a:pt x="13476" y="121567"/>
                      <a:pt x="14182" y="122626"/>
                      <a:pt x="14887" y="123684"/>
                    </a:cubicBezTo>
                    <a:cubicBezTo>
                      <a:pt x="15099" y="123966"/>
                      <a:pt x="15240" y="124248"/>
                      <a:pt x="15452" y="124531"/>
                    </a:cubicBezTo>
                    <a:cubicBezTo>
                      <a:pt x="15663" y="124883"/>
                      <a:pt x="15946" y="125166"/>
                      <a:pt x="16157" y="125518"/>
                    </a:cubicBezTo>
                    <a:cubicBezTo>
                      <a:pt x="16510" y="126012"/>
                      <a:pt x="16863" y="126506"/>
                      <a:pt x="17216" y="127000"/>
                    </a:cubicBezTo>
                    <a:cubicBezTo>
                      <a:pt x="17427" y="127282"/>
                      <a:pt x="17639" y="127635"/>
                      <a:pt x="17850" y="127917"/>
                    </a:cubicBezTo>
                    <a:cubicBezTo>
                      <a:pt x="18344" y="128623"/>
                      <a:pt x="18909" y="129328"/>
                      <a:pt x="19403" y="129963"/>
                    </a:cubicBezTo>
                    <a:cubicBezTo>
                      <a:pt x="19473" y="130034"/>
                      <a:pt x="19473" y="130104"/>
                      <a:pt x="19544" y="130175"/>
                    </a:cubicBezTo>
                    <a:cubicBezTo>
                      <a:pt x="19544" y="130175"/>
                      <a:pt x="19544" y="130246"/>
                      <a:pt x="19614" y="130246"/>
                    </a:cubicBezTo>
                    <a:cubicBezTo>
                      <a:pt x="20108" y="130881"/>
                      <a:pt x="20673" y="131516"/>
                      <a:pt x="21167" y="132151"/>
                    </a:cubicBezTo>
                    <a:cubicBezTo>
                      <a:pt x="21590" y="132644"/>
                      <a:pt x="22013" y="133138"/>
                      <a:pt x="22437" y="133632"/>
                    </a:cubicBezTo>
                    <a:cubicBezTo>
                      <a:pt x="22507" y="133703"/>
                      <a:pt x="22578" y="133773"/>
                      <a:pt x="22648" y="133844"/>
                    </a:cubicBezTo>
                    <a:cubicBezTo>
                      <a:pt x="22719" y="133914"/>
                      <a:pt x="22719" y="133914"/>
                      <a:pt x="22789" y="133985"/>
                    </a:cubicBezTo>
                    <a:cubicBezTo>
                      <a:pt x="23283" y="134550"/>
                      <a:pt x="23848" y="135184"/>
                      <a:pt x="24342" y="135749"/>
                    </a:cubicBezTo>
                    <a:cubicBezTo>
                      <a:pt x="24765" y="136172"/>
                      <a:pt x="25188" y="136666"/>
                      <a:pt x="25612" y="137090"/>
                    </a:cubicBezTo>
                    <a:cubicBezTo>
                      <a:pt x="25682" y="137160"/>
                      <a:pt x="25753" y="137231"/>
                      <a:pt x="25823" y="137372"/>
                    </a:cubicBezTo>
                    <a:cubicBezTo>
                      <a:pt x="25894" y="137442"/>
                      <a:pt x="25894" y="137513"/>
                      <a:pt x="25964" y="137513"/>
                    </a:cubicBezTo>
                    <a:cubicBezTo>
                      <a:pt x="26529" y="138077"/>
                      <a:pt x="27093" y="138642"/>
                      <a:pt x="27658" y="139206"/>
                    </a:cubicBezTo>
                    <a:cubicBezTo>
                      <a:pt x="28010" y="139559"/>
                      <a:pt x="28434" y="139912"/>
                      <a:pt x="28787" y="140264"/>
                    </a:cubicBezTo>
                    <a:cubicBezTo>
                      <a:pt x="28928" y="140406"/>
                      <a:pt x="29069" y="140476"/>
                      <a:pt x="29139" y="140617"/>
                    </a:cubicBezTo>
                    <a:cubicBezTo>
                      <a:pt x="29210" y="140688"/>
                      <a:pt x="29351" y="140758"/>
                      <a:pt x="29422" y="140899"/>
                    </a:cubicBezTo>
                    <a:cubicBezTo>
                      <a:pt x="29986" y="141464"/>
                      <a:pt x="30621" y="141958"/>
                      <a:pt x="31256" y="142452"/>
                    </a:cubicBezTo>
                    <a:cubicBezTo>
                      <a:pt x="31679" y="142804"/>
                      <a:pt x="32103" y="143157"/>
                      <a:pt x="32455" y="143439"/>
                    </a:cubicBezTo>
                    <a:lnTo>
                      <a:pt x="67945" y="122767"/>
                    </a:lnTo>
                    <a:cubicBezTo>
                      <a:pt x="67098" y="121849"/>
                      <a:pt x="65969" y="120932"/>
                      <a:pt x="64841" y="119944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ED04519-835B-47A0-ABFC-2E89DD8C7EBC}"/>
                  </a:ext>
                </a:extLst>
              </p:cNvPr>
              <p:cNvSpPr/>
              <p:nvPr/>
            </p:nvSpPr>
            <p:spPr>
              <a:xfrm>
                <a:off x="6545791" y="1412016"/>
                <a:ext cx="49389" cy="176389"/>
              </a:xfrm>
              <a:custGeom>
                <a:avLst/>
                <a:gdLst>
                  <a:gd name="connsiteX0" fmla="*/ 53835 w 49388"/>
                  <a:gd name="connsiteY0" fmla="*/ 26400 h 176388"/>
                  <a:gd name="connsiteX1" fmla="*/ 53764 w 49388"/>
                  <a:gd name="connsiteY1" fmla="*/ 50319 h 176388"/>
                  <a:gd name="connsiteX2" fmla="*/ 26247 w 49388"/>
                  <a:gd name="connsiteY2" fmla="*/ 34444 h 176388"/>
                  <a:gd name="connsiteX3" fmla="*/ 20885 w 49388"/>
                  <a:gd name="connsiteY3" fmla="*/ 37477 h 176388"/>
                  <a:gd name="connsiteX4" fmla="*/ 20744 w 49388"/>
                  <a:gd name="connsiteY4" fmla="*/ 91946 h 176388"/>
                  <a:gd name="connsiteX5" fmla="*/ 53482 w 49388"/>
                  <a:gd name="connsiteY5" fmla="*/ 156857 h 176388"/>
                  <a:gd name="connsiteX6" fmla="*/ 53482 w 49388"/>
                  <a:gd name="connsiteY6" fmla="*/ 160174 h 176388"/>
                  <a:gd name="connsiteX7" fmla="*/ 55034 w 49388"/>
                  <a:gd name="connsiteY7" fmla="*/ 182187 h 176388"/>
                  <a:gd name="connsiteX8" fmla="*/ 1 w 49388"/>
                  <a:gd name="connsiteY8" fmla="*/ 79952 h 176388"/>
                  <a:gd name="connsiteX9" fmla="*/ 212 w 49388"/>
                  <a:gd name="connsiteY9" fmla="*/ 7350 h 176388"/>
                  <a:gd name="connsiteX10" fmla="*/ 10584 w 49388"/>
                  <a:gd name="connsiteY10" fmla="*/ 1424 h 176388"/>
                  <a:gd name="connsiteX11" fmla="*/ 53835 w 49388"/>
                  <a:gd name="connsiteY11" fmla="*/ 26400 h 176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388" h="176388">
                    <a:moveTo>
                      <a:pt x="53835" y="26400"/>
                    </a:moveTo>
                    <a:lnTo>
                      <a:pt x="53764" y="50319"/>
                    </a:lnTo>
                    <a:lnTo>
                      <a:pt x="26247" y="34444"/>
                    </a:lnTo>
                    <a:cubicBezTo>
                      <a:pt x="23284" y="32750"/>
                      <a:pt x="20885" y="34091"/>
                      <a:pt x="20885" y="37477"/>
                    </a:cubicBezTo>
                    <a:lnTo>
                      <a:pt x="20744" y="91946"/>
                    </a:lnTo>
                    <a:cubicBezTo>
                      <a:pt x="20673" y="114454"/>
                      <a:pt x="34714" y="141688"/>
                      <a:pt x="53482" y="156857"/>
                    </a:cubicBezTo>
                    <a:lnTo>
                      <a:pt x="53482" y="160174"/>
                    </a:lnTo>
                    <a:cubicBezTo>
                      <a:pt x="53482" y="167300"/>
                      <a:pt x="53976" y="174708"/>
                      <a:pt x="55034" y="182187"/>
                    </a:cubicBezTo>
                    <a:cubicBezTo>
                      <a:pt x="24060" y="160667"/>
                      <a:pt x="-141" y="116570"/>
                      <a:pt x="1" y="79952"/>
                    </a:cubicBezTo>
                    <a:lnTo>
                      <a:pt x="212" y="7350"/>
                    </a:lnTo>
                    <a:cubicBezTo>
                      <a:pt x="212" y="789"/>
                      <a:pt x="4940" y="-1893"/>
                      <a:pt x="10584" y="1424"/>
                    </a:cubicBezTo>
                    <a:lnTo>
                      <a:pt x="53835" y="26400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9877081-ABF3-4431-8AF5-49E4BD585E6B}"/>
                  </a:ext>
                </a:extLst>
              </p:cNvPr>
              <p:cNvSpPr/>
              <p:nvPr/>
            </p:nvSpPr>
            <p:spPr>
              <a:xfrm>
                <a:off x="6599555" y="1417743"/>
                <a:ext cx="35278" cy="42333"/>
              </a:xfrm>
              <a:custGeom>
                <a:avLst/>
                <a:gdLst>
                  <a:gd name="connsiteX0" fmla="*/ 71 w 35277"/>
                  <a:gd name="connsiteY0" fmla="*/ 20673 h 42333"/>
                  <a:gd name="connsiteX1" fmla="*/ 35630 w 35277"/>
                  <a:gd name="connsiteY1" fmla="*/ 0 h 42333"/>
                  <a:gd name="connsiteX2" fmla="*/ 35560 w 35277"/>
                  <a:gd name="connsiteY2" fmla="*/ 23918 h 42333"/>
                  <a:gd name="connsiteX3" fmla="*/ 0 w 35277"/>
                  <a:gd name="connsiteY3" fmla="*/ 44591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277" h="42333">
                    <a:moveTo>
                      <a:pt x="71" y="20673"/>
                    </a:moveTo>
                    <a:lnTo>
                      <a:pt x="35630" y="0"/>
                    </a:lnTo>
                    <a:lnTo>
                      <a:pt x="35560" y="23918"/>
                    </a:lnTo>
                    <a:lnTo>
                      <a:pt x="0" y="44591"/>
                    </a:ln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4422A007-216A-4991-8C75-37970259E586}"/>
                  </a:ext>
                </a:extLst>
              </p:cNvPr>
              <p:cNvSpPr/>
              <p:nvPr/>
            </p:nvSpPr>
            <p:spPr>
              <a:xfrm>
                <a:off x="6549037" y="1391497"/>
                <a:ext cx="84667" cy="42333"/>
              </a:xfrm>
              <a:custGeom>
                <a:avLst/>
                <a:gdLst>
                  <a:gd name="connsiteX0" fmla="*/ 42827 w 84666"/>
                  <a:gd name="connsiteY0" fmla="*/ 1270 h 42333"/>
                  <a:gd name="connsiteX1" fmla="*/ 42474 w 84666"/>
                  <a:gd name="connsiteY1" fmla="*/ 1058 h 42333"/>
                  <a:gd name="connsiteX2" fmla="*/ 42051 w 84666"/>
                  <a:gd name="connsiteY2" fmla="*/ 847 h 42333"/>
                  <a:gd name="connsiteX3" fmla="*/ 41628 w 84666"/>
                  <a:gd name="connsiteY3" fmla="*/ 635 h 42333"/>
                  <a:gd name="connsiteX4" fmla="*/ 41204 w 84666"/>
                  <a:gd name="connsiteY4" fmla="*/ 494 h 42333"/>
                  <a:gd name="connsiteX5" fmla="*/ 40781 w 84666"/>
                  <a:gd name="connsiteY5" fmla="*/ 353 h 42333"/>
                  <a:gd name="connsiteX6" fmla="*/ 40710 w 84666"/>
                  <a:gd name="connsiteY6" fmla="*/ 353 h 42333"/>
                  <a:gd name="connsiteX7" fmla="*/ 40710 w 84666"/>
                  <a:gd name="connsiteY7" fmla="*/ 353 h 42333"/>
                  <a:gd name="connsiteX8" fmla="*/ 40428 w 84666"/>
                  <a:gd name="connsiteY8" fmla="*/ 282 h 42333"/>
                  <a:gd name="connsiteX9" fmla="*/ 40005 w 84666"/>
                  <a:gd name="connsiteY9" fmla="*/ 141 h 42333"/>
                  <a:gd name="connsiteX10" fmla="*/ 39582 w 84666"/>
                  <a:gd name="connsiteY10" fmla="*/ 71 h 42333"/>
                  <a:gd name="connsiteX11" fmla="*/ 39158 w 84666"/>
                  <a:gd name="connsiteY11" fmla="*/ 0 h 42333"/>
                  <a:gd name="connsiteX12" fmla="*/ 38806 w 84666"/>
                  <a:gd name="connsiteY12" fmla="*/ 0 h 42333"/>
                  <a:gd name="connsiteX13" fmla="*/ 38735 w 84666"/>
                  <a:gd name="connsiteY13" fmla="*/ 0 h 42333"/>
                  <a:gd name="connsiteX14" fmla="*/ 38664 w 84666"/>
                  <a:gd name="connsiteY14" fmla="*/ 0 h 42333"/>
                  <a:gd name="connsiteX15" fmla="*/ 38170 w 84666"/>
                  <a:gd name="connsiteY15" fmla="*/ 0 h 42333"/>
                  <a:gd name="connsiteX16" fmla="*/ 37606 w 84666"/>
                  <a:gd name="connsiteY16" fmla="*/ 0 h 42333"/>
                  <a:gd name="connsiteX17" fmla="*/ 37042 w 84666"/>
                  <a:gd name="connsiteY17" fmla="*/ 71 h 42333"/>
                  <a:gd name="connsiteX18" fmla="*/ 37042 w 84666"/>
                  <a:gd name="connsiteY18" fmla="*/ 71 h 42333"/>
                  <a:gd name="connsiteX19" fmla="*/ 37042 w 84666"/>
                  <a:gd name="connsiteY19" fmla="*/ 71 h 42333"/>
                  <a:gd name="connsiteX20" fmla="*/ 36336 w 84666"/>
                  <a:gd name="connsiteY20" fmla="*/ 282 h 42333"/>
                  <a:gd name="connsiteX21" fmla="*/ 35489 w 84666"/>
                  <a:gd name="connsiteY21" fmla="*/ 706 h 42333"/>
                  <a:gd name="connsiteX22" fmla="*/ 0 w 84666"/>
                  <a:gd name="connsiteY22" fmla="*/ 21378 h 42333"/>
                  <a:gd name="connsiteX23" fmla="*/ 1552 w 84666"/>
                  <a:gd name="connsiteY23" fmla="*/ 20814 h 42333"/>
                  <a:gd name="connsiteX24" fmla="*/ 1552 w 84666"/>
                  <a:gd name="connsiteY24" fmla="*/ 20814 h 42333"/>
                  <a:gd name="connsiteX25" fmla="*/ 3316 w 84666"/>
                  <a:gd name="connsiteY25" fmla="*/ 20743 h 42333"/>
                  <a:gd name="connsiteX26" fmla="*/ 3387 w 84666"/>
                  <a:gd name="connsiteY26" fmla="*/ 20743 h 42333"/>
                  <a:gd name="connsiteX27" fmla="*/ 5292 w 84666"/>
                  <a:gd name="connsiteY27" fmla="*/ 21167 h 42333"/>
                  <a:gd name="connsiteX28" fmla="*/ 5292 w 84666"/>
                  <a:gd name="connsiteY28" fmla="*/ 21167 h 42333"/>
                  <a:gd name="connsiteX29" fmla="*/ 7338 w 84666"/>
                  <a:gd name="connsiteY29" fmla="*/ 22154 h 42333"/>
                  <a:gd name="connsiteX30" fmla="*/ 50588 w 84666"/>
                  <a:gd name="connsiteY30" fmla="*/ 47131 h 42333"/>
                  <a:gd name="connsiteX31" fmla="*/ 86077 w 84666"/>
                  <a:gd name="connsiteY31" fmla="*/ 26458 h 42333"/>
                  <a:gd name="connsiteX32" fmla="*/ 42827 w 84666"/>
                  <a:gd name="connsiteY32" fmla="*/ 1270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4666" h="42333">
                    <a:moveTo>
                      <a:pt x="42827" y="1270"/>
                    </a:moveTo>
                    <a:cubicBezTo>
                      <a:pt x="42686" y="1199"/>
                      <a:pt x="42615" y="1129"/>
                      <a:pt x="42474" y="1058"/>
                    </a:cubicBezTo>
                    <a:cubicBezTo>
                      <a:pt x="42333" y="988"/>
                      <a:pt x="42192" y="917"/>
                      <a:pt x="42051" y="847"/>
                    </a:cubicBezTo>
                    <a:cubicBezTo>
                      <a:pt x="41910" y="776"/>
                      <a:pt x="41769" y="706"/>
                      <a:pt x="41628" y="635"/>
                    </a:cubicBezTo>
                    <a:cubicBezTo>
                      <a:pt x="41487" y="564"/>
                      <a:pt x="41345" y="494"/>
                      <a:pt x="41204" y="494"/>
                    </a:cubicBezTo>
                    <a:cubicBezTo>
                      <a:pt x="41063" y="423"/>
                      <a:pt x="40922" y="353"/>
                      <a:pt x="40781" y="353"/>
                    </a:cubicBezTo>
                    <a:cubicBezTo>
                      <a:pt x="40781" y="353"/>
                      <a:pt x="40710" y="353"/>
                      <a:pt x="40710" y="353"/>
                    </a:cubicBezTo>
                    <a:cubicBezTo>
                      <a:pt x="40710" y="353"/>
                      <a:pt x="40710" y="353"/>
                      <a:pt x="40710" y="353"/>
                    </a:cubicBezTo>
                    <a:cubicBezTo>
                      <a:pt x="40640" y="353"/>
                      <a:pt x="40499" y="282"/>
                      <a:pt x="40428" y="282"/>
                    </a:cubicBezTo>
                    <a:cubicBezTo>
                      <a:pt x="40287" y="212"/>
                      <a:pt x="40146" y="212"/>
                      <a:pt x="40005" y="141"/>
                    </a:cubicBezTo>
                    <a:cubicBezTo>
                      <a:pt x="39864" y="141"/>
                      <a:pt x="39723" y="71"/>
                      <a:pt x="39582" y="71"/>
                    </a:cubicBezTo>
                    <a:cubicBezTo>
                      <a:pt x="39440" y="71"/>
                      <a:pt x="39299" y="0"/>
                      <a:pt x="39158" y="0"/>
                    </a:cubicBezTo>
                    <a:cubicBezTo>
                      <a:pt x="39017" y="0"/>
                      <a:pt x="38946" y="0"/>
                      <a:pt x="38806" y="0"/>
                    </a:cubicBezTo>
                    <a:cubicBezTo>
                      <a:pt x="38806" y="0"/>
                      <a:pt x="38806" y="0"/>
                      <a:pt x="38735" y="0"/>
                    </a:cubicBezTo>
                    <a:cubicBezTo>
                      <a:pt x="38735" y="0"/>
                      <a:pt x="38664" y="0"/>
                      <a:pt x="38664" y="0"/>
                    </a:cubicBezTo>
                    <a:cubicBezTo>
                      <a:pt x="38523" y="0"/>
                      <a:pt x="38312" y="0"/>
                      <a:pt x="38170" y="0"/>
                    </a:cubicBezTo>
                    <a:cubicBezTo>
                      <a:pt x="37959" y="0"/>
                      <a:pt x="37818" y="0"/>
                      <a:pt x="37606" y="0"/>
                    </a:cubicBezTo>
                    <a:cubicBezTo>
                      <a:pt x="37394" y="0"/>
                      <a:pt x="3718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7042" y="71"/>
                      <a:pt x="37042" y="71"/>
                      <a:pt x="37042" y="71"/>
                    </a:cubicBezTo>
                    <a:cubicBezTo>
                      <a:pt x="36830" y="141"/>
                      <a:pt x="36548" y="212"/>
                      <a:pt x="36336" y="282"/>
                    </a:cubicBezTo>
                    <a:cubicBezTo>
                      <a:pt x="36054" y="353"/>
                      <a:pt x="35772" y="494"/>
                      <a:pt x="35489" y="706"/>
                    </a:cubicBezTo>
                    <a:lnTo>
                      <a:pt x="0" y="21378"/>
                    </a:lnTo>
                    <a:cubicBezTo>
                      <a:pt x="494" y="21096"/>
                      <a:pt x="987" y="20884"/>
                      <a:pt x="1552" y="20814"/>
                    </a:cubicBezTo>
                    <a:cubicBezTo>
                      <a:pt x="1552" y="20814"/>
                      <a:pt x="1552" y="20814"/>
                      <a:pt x="1552" y="20814"/>
                    </a:cubicBezTo>
                    <a:cubicBezTo>
                      <a:pt x="2117" y="20673"/>
                      <a:pt x="2681" y="20673"/>
                      <a:pt x="3316" y="20743"/>
                    </a:cubicBezTo>
                    <a:cubicBezTo>
                      <a:pt x="3316" y="20743"/>
                      <a:pt x="3316" y="20743"/>
                      <a:pt x="3387" y="20743"/>
                    </a:cubicBezTo>
                    <a:cubicBezTo>
                      <a:pt x="4022" y="20814"/>
                      <a:pt x="4656" y="20955"/>
                      <a:pt x="5292" y="21167"/>
                    </a:cubicBezTo>
                    <a:cubicBezTo>
                      <a:pt x="5292" y="21167"/>
                      <a:pt x="5292" y="21167"/>
                      <a:pt x="5292" y="21167"/>
                    </a:cubicBezTo>
                    <a:cubicBezTo>
                      <a:pt x="5997" y="21378"/>
                      <a:pt x="6632" y="21731"/>
                      <a:pt x="7338" y="22154"/>
                    </a:cubicBezTo>
                    <a:lnTo>
                      <a:pt x="50588" y="47131"/>
                    </a:lnTo>
                    <a:lnTo>
                      <a:pt x="86077" y="26458"/>
                    </a:lnTo>
                    <a:lnTo>
                      <a:pt x="42827" y="127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58" name="Graphic 3">
              <a:extLst>
                <a:ext uri="{FF2B5EF4-FFF2-40B4-BE49-F238E27FC236}">
                  <a16:creationId xmlns:a16="http://schemas.microsoft.com/office/drawing/2014/main" id="{2F167B16-E551-4090-A282-6BF7996F8BEB}"/>
                </a:ext>
              </a:extLst>
            </p:cNvPr>
            <p:cNvGrpSpPr/>
            <p:nvPr/>
          </p:nvGrpSpPr>
          <p:grpSpPr>
            <a:xfrm>
              <a:off x="6644569" y="1644923"/>
              <a:ext cx="240065" cy="261911"/>
              <a:chOff x="6644569" y="1644923"/>
              <a:chExt cx="240065" cy="261911"/>
            </a:xfrm>
            <a:solidFill>
              <a:schemeClr val="accent1"/>
            </a:solidFill>
          </p:grpSpPr>
          <p:grpSp>
            <p:nvGrpSpPr>
              <p:cNvPr id="59" name="Graphic 3">
                <a:extLst>
                  <a:ext uri="{FF2B5EF4-FFF2-40B4-BE49-F238E27FC236}">
                    <a16:creationId xmlns:a16="http://schemas.microsoft.com/office/drawing/2014/main" id="{02AFA9B0-728C-4395-A5BE-4733F6FBACCA}"/>
                  </a:ext>
                </a:extLst>
              </p:cNvPr>
              <p:cNvGrpSpPr/>
              <p:nvPr/>
            </p:nvGrpSpPr>
            <p:grpSpPr>
              <a:xfrm>
                <a:off x="6644569" y="1744054"/>
                <a:ext cx="240065" cy="162780"/>
                <a:chOff x="6644569" y="1744054"/>
                <a:chExt cx="240065" cy="162780"/>
              </a:xfrm>
              <a:solidFill>
                <a:schemeClr val="accent1"/>
              </a:solidFill>
            </p:grpSpPr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AC320F81-E2D7-459D-99A7-29CAA8290235}"/>
                    </a:ext>
                  </a:extLst>
                </p:cNvPr>
                <p:cNvSpPr/>
                <p:nvPr/>
              </p:nvSpPr>
              <p:spPr>
                <a:xfrm>
                  <a:off x="6644569" y="1815112"/>
                  <a:ext cx="239889" cy="91722"/>
                </a:xfrm>
                <a:custGeom>
                  <a:avLst/>
                  <a:gdLst>
                    <a:gd name="connsiteX0" fmla="*/ 246169 w 239888"/>
                    <a:gd name="connsiteY0" fmla="*/ 7056 h 91722"/>
                    <a:gd name="connsiteX1" fmla="*/ 246027 w 239888"/>
                    <a:gd name="connsiteY1" fmla="*/ 7902 h 91722"/>
                    <a:gd name="connsiteX2" fmla="*/ 244546 w 239888"/>
                    <a:gd name="connsiteY2" fmla="*/ 13829 h 91722"/>
                    <a:gd name="connsiteX3" fmla="*/ 244264 w 239888"/>
                    <a:gd name="connsiteY3" fmla="*/ 14746 h 91722"/>
                    <a:gd name="connsiteX4" fmla="*/ 241794 w 239888"/>
                    <a:gd name="connsiteY4" fmla="*/ 20532 h 91722"/>
                    <a:gd name="connsiteX5" fmla="*/ 241300 w 239888"/>
                    <a:gd name="connsiteY5" fmla="*/ 21449 h 91722"/>
                    <a:gd name="connsiteX6" fmla="*/ 237843 w 239888"/>
                    <a:gd name="connsiteY6" fmla="*/ 27164 h 91722"/>
                    <a:gd name="connsiteX7" fmla="*/ 237208 w 239888"/>
                    <a:gd name="connsiteY7" fmla="*/ 28011 h 91722"/>
                    <a:gd name="connsiteX8" fmla="*/ 233186 w 239888"/>
                    <a:gd name="connsiteY8" fmla="*/ 33091 h 91722"/>
                    <a:gd name="connsiteX9" fmla="*/ 232410 w 239888"/>
                    <a:gd name="connsiteY9" fmla="*/ 34008 h 91722"/>
                    <a:gd name="connsiteX10" fmla="*/ 226907 w 239888"/>
                    <a:gd name="connsiteY10" fmla="*/ 39441 h 91722"/>
                    <a:gd name="connsiteX11" fmla="*/ 225990 w 239888"/>
                    <a:gd name="connsiteY11" fmla="*/ 40217 h 91722"/>
                    <a:gd name="connsiteX12" fmla="*/ 219640 w 239888"/>
                    <a:gd name="connsiteY12" fmla="*/ 45226 h 91722"/>
                    <a:gd name="connsiteX13" fmla="*/ 218652 w 239888"/>
                    <a:gd name="connsiteY13" fmla="*/ 45932 h 91722"/>
                    <a:gd name="connsiteX14" fmla="*/ 210820 w 239888"/>
                    <a:gd name="connsiteY14" fmla="*/ 50941 h 91722"/>
                    <a:gd name="connsiteX15" fmla="*/ 202495 w 239888"/>
                    <a:gd name="connsiteY15" fmla="*/ 55316 h 91722"/>
                    <a:gd name="connsiteX16" fmla="*/ 200237 w 239888"/>
                    <a:gd name="connsiteY16" fmla="*/ 56374 h 91722"/>
                    <a:gd name="connsiteX17" fmla="*/ 192335 w 239888"/>
                    <a:gd name="connsiteY17" fmla="*/ 59761 h 91722"/>
                    <a:gd name="connsiteX18" fmla="*/ 191276 w 239888"/>
                    <a:gd name="connsiteY18" fmla="*/ 60184 h 91722"/>
                    <a:gd name="connsiteX19" fmla="*/ 182457 w 239888"/>
                    <a:gd name="connsiteY19" fmla="*/ 63218 h 91722"/>
                    <a:gd name="connsiteX20" fmla="*/ 176107 w 239888"/>
                    <a:gd name="connsiteY20" fmla="*/ 65052 h 91722"/>
                    <a:gd name="connsiteX21" fmla="*/ 171239 w 239888"/>
                    <a:gd name="connsiteY21" fmla="*/ 66322 h 91722"/>
                    <a:gd name="connsiteX22" fmla="*/ 164465 w 239888"/>
                    <a:gd name="connsiteY22" fmla="*/ 67804 h 91722"/>
                    <a:gd name="connsiteX23" fmla="*/ 159456 w 239888"/>
                    <a:gd name="connsiteY23" fmla="*/ 68792 h 91722"/>
                    <a:gd name="connsiteX24" fmla="*/ 157339 w 239888"/>
                    <a:gd name="connsiteY24" fmla="*/ 69144 h 91722"/>
                    <a:gd name="connsiteX25" fmla="*/ 148802 w 239888"/>
                    <a:gd name="connsiteY25" fmla="*/ 70344 h 91722"/>
                    <a:gd name="connsiteX26" fmla="*/ 146332 w 239888"/>
                    <a:gd name="connsiteY26" fmla="*/ 70626 h 91722"/>
                    <a:gd name="connsiteX27" fmla="*/ 141393 w 239888"/>
                    <a:gd name="connsiteY27" fmla="*/ 71049 h 91722"/>
                    <a:gd name="connsiteX28" fmla="*/ 133068 w 239888"/>
                    <a:gd name="connsiteY28" fmla="*/ 71614 h 91722"/>
                    <a:gd name="connsiteX29" fmla="*/ 127706 w 239888"/>
                    <a:gd name="connsiteY29" fmla="*/ 71755 h 91722"/>
                    <a:gd name="connsiteX30" fmla="*/ 120933 w 239888"/>
                    <a:gd name="connsiteY30" fmla="*/ 71755 h 91722"/>
                    <a:gd name="connsiteX31" fmla="*/ 115288 w 239888"/>
                    <a:gd name="connsiteY31" fmla="*/ 71614 h 91722"/>
                    <a:gd name="connsiteX32" fmla="*/ 109009 w 239888"/>
                    <a:gd name="connsiteY32" fmla="*/ 71261 h 91722"/>
                    <a:gd name="connsiteX33" fmla="*/ 103294 w 239888"/>
                    <a:gd name="connsiteY33" fmla="*/ 70767 h 91722"/>
                    <a:gd name="connsiteX34" fmla="*/ 97155 w 239888"/>
                    <a:gd name="connsiteY34" fmla="*/ 70062 h 91722"/>
                    <a:gd name="connsiteX35" fmla="*/ 91652 w 239888"/>
                    <a:gd name="connsiteY35" fmla="*/ 69285 h 91722"/>
                    <a:gd name="connsiteX36" fmla="*/ 85090 w 239888"/>
                    <a:gd name="connsiteY36" fmla="*/ 68157 h 91722"/>
                    <a:gd name="connsiteX37" fmla="*/ 80010 w 239888"/>
                    <a:gd name="connsiteY37" fmla="*/ 67098 h 91722"/>
                    <a:gd name="connsiteX38" fmla="*/ 72320 w 239888"/>
                    <a:gd name="connsiteY38" fmla="*/ 65193 h 91722"/>
                    <a:gd name="connsiteX39" fmla="*/ 67451 w 239888"/>
                    <a:gd name="connsiteY39" fmla="*/ 63853 h 91722"/>
                    <a:gd name="connsiteX40" fmla="*/ 64841 w 239888"/>
                    <a:gd name="connsiteY40" fmla="*/ 63077 h 91722"/>
                    <a:gd name="connsiteX41" fmla="*/ 57362 w 239888"/>
                    <a:gd name="connsiteY41" fmla="*/ 60537 h 91722"/>
                    <a:gd name="connsiteX42" fmla="*/ 55245 w 239888"/>
                    <a:gd name="connsiteY42" fmla="*/ 59761 h 91722"/>
                    <a:gd name="connsiteX43" fmla="*/ 48684 w 239888"/>
                    <a:gd name="connsiteY43" fmla="*/ 57009 h 91722"/>
                    <a:gd name="connsiteX44" fmla="*/ 45509 w 239888"/>
                    <a:gd name="connsiteY44" fmla="*/ 55598 h 91722"/>
                    <a:gd name="connsiteX45" fmla="*/ 36477 w 239888"/>
                    <a:gd name="connsiteY45" fmla="*/ 50870 h 91722"/>
                    <a:gd name="connsiteX46" fmla="*/ 71 w 239888"/>
                    <a:gd name="connsiteY46" fmla="*/ 0 h 91722"/>
                    <a:gd name="connsiteX47" fmla="*/ 0 w 239888"/>
                    <a:gd name="connsiteY47" fmla="*/ 20532 h 91722"/>
                    <a:gd name="connsiteX48" fmla="*/ 36407 w 239888"/>
                    <a:gd name="connsiteY48" fmla="*/ 71402 h 91722"/>
                    <a:gd name="connsiteX49" fmla="*/ 45438 w 239888"/>
                    <a:gd name="connsiteY49" fmla="*/ 76129 h 91722"/>
                    <a:gd name="connsiteX50" fmla="*/ 48613 w 239888"/>
                    <a:gd name="connsiteY50" fmla="*/ 77540 h 91722"/>
                    <a:gd name="connsiteX51" fmla="*/ 54187 w 239888"/>
                    <a:gd name="connsiteY51" fmla="*/ 79939 h 91722"/>
                    <a:gd name="connsiteX52" fmla="*/ 55175 w 239888"/>
                    <a:gd name="connsiteY52" fmla="*/ 80292 h 91722"/>
                    <a:gd name="connsiteX53" fmla="*/ 57291 w 239888"/>
                    <a:gd name="connsiteY53" fmla="*/ 81068 h 91722"/>
                    <a:gd name="connsiteX54" fmla="*/ 64770 w 239888"/>
                    <a:gd name="connsiteY54" fmla="*/ 83608 h 91722"/>
                    <a:gd name="connsiteX55" fmla="*/ 67381 w 239888"/>
                    <a:gd name="connsiteY55" fmla="*/ 84384 h 91722"/>
                    <a:gd name="connsiteX56" fmla="*/ 69145 w 239888"/>
                    <a:gd name="connsiteY56" fmla="*/ 84949 h 91722"/>
                    <a:gd name="connsiteX57" fmla="*/ 72320 w 239888"/>
                    <a:gd name="connsiteY57" fmla="*/ 85725 h 91722"/>
                    <a:gd name="connsiteX58" fmla="*/ 80010 w 239888"/>
                    <a:gd name="connsiteY58" fmla="*/ 87630 h 91722"/>
                    <a:gd name="connsiteX59" fmla="*/ 82056 w 239888"/>
                    <a:gd name="connsiteY59" fmla="*/ 88124 h 91722"/>
                    <a:gd name="connsiteX60" fmla="*/ 85090 w 239888"/>
                    <a:gd name="connsiteY60" fmla="*/ 88688 h 91722"/>
                    <a:gd name="connsiteX61" fmla="*/ 91652 w 239888"/>
                    <a:gd name="connsiteY61" fmla="*/ 89817 h 91722"/>
                    <a:gd name="connsiteX62" fmla="*/ 94262 w 239888"/>
                    <a:gd name="connsiteY62" fmla="*/ 90240 h 91722"/>
                    <a:gd name="connsiteX63" fmla="*/ 97155 w 239888"/>
                    <a:gd name="connsiteY63" fmla="*/ 90593 h 91722"/>
                    <a:gd name="connsiteX64" fmla="*/ 103294 w 239888"/>
                    <a:gd name="connsiteY64" fmla="*/ 91299 h 91722"/>
                    <a:gd name="connsiteX65" fmla="*/ 106257 w 239888"/>
                    <a:gd name="connsiteY65" fmla="*/ 91652 h 91722"/>
                    <a:gd name="connsiteX66" fmla="*/ 109009 w 239888"/>
                    <a:gd name="connsiteY66" fmla="*/ 91793 h 91722"/>
                    <a:gd name="connsiteX67" fmla="*/ 115288 w 239888"/>
                    <a:gd name="connsiteY67" fmla="*/ 92146 h 91722"/>
                    <a:gd name="connsiteX68" fmla="*/ 118393 w 239888"/>
                    <a:gd name="connsiteY68" fmla="*/ 92287 h 91722"/>
                    <a:gd name="connsiteX69" fmla="*/ 120862 w 239888"/>
                    <a:gd name="connsiteY69" fmla="*/ 92287 h 91722"/>
                    <a:gd name="connsiteX70" fmla="*/ 127635 w 239888"/>
                    <a:gd name="connsiteY70" fmla="*/ 92287 h 91722"/>
                    <a:gd name="connsiteX71" fmla="*/ 131022 w 239888"/>
                    <a:gd name="connsiteY71" fmla="*/ 92287 h 91722"/>
                    <a:gd name="connsiteX72" fmla="*/ 132997 w 239888"/>
                    <a:gd name="connsiteY72" fmla="*/ 92146 h 91722"/>
                    <a:gd name="connsiteX73" fmla="*/ 141323 w 239888"/>
                    <a:gd name="connsiteY73" fmla="*/ 91581 h 91722"/>
                    <a:gd name="connsiteX74" fmla="*/ 144710 w 239888"/>
                    <a:gd name="connsiteY74" fmla="*/ 91369 h 91722"/>
                    <a:gd name="connsiteX75" fmla="*/ 146332 w 239888"/>
                    <a:gd name="connsiteY75" fmla="*/ 91158 h 91722"/>
                    <a:gd name="connsiteX76" fmla="*/ 148802 w 239888"/>
                    <a:gd name="connsiteY76" fmla="*/ 90876 h 91722"/>
                    <a:gd name="connsiteX77" fmla="*/ 157339 w 239888"/>
                    <a:gd name="connsiteY77" fmla="*/ 89676 h 91722"/>
                    <a:gd name="connsiteX78" fmla="*/ 159456 w 239888"/>
                    <a:gd name="connsiteY78" fmla="*/ 89323 h 91722"/>
                    <a:gd name="connsiteX79" fmla="*/ 160444 w 239888"/>
                    <a:gd name="connsiteY79" fmla="*/ 89182 h 91722"/>
                    <a:gd name="connsiteX80" fmla="*/ 164395 w 239888"/>
                    <a:gd name="connsiteY80" fmla="*/ 88335 h 91722"/>
                    <a:gd name="connsiteX81" fmla="*/ 171239 w 239888"/>
                    <a:gd name="connsiteY81" fmla="*/ 86854 h 91722"/>
                    <a:gd name="connsiteX82" fmla="*/ 176107 w 239888"/>
                    <a:gd name="connsiteY82" fmla="*/ 85584 h 91722"/>
                    <a:gd name="connsiteX83" fmla="*/ 182457 w 239888"/>
                    <a:gd name="connsiteY83" fmla="*/ 83749 h 91722"/>
                    <a:gd name="connsiteX84" fmla="*/ 183797 w 239888"/>
                    <a:gd name="connsiteY84" fmla="*/ 83326 h 91722"/>
                    <a:gd name="connsiteX85" fmla="*/ 191276 w 239888"/>
                    <a:gd name="connsiteY85" fmla="*/ 80716 h 91722"/>
                    <a:gd name="connsiteX86" fmla="*/ 192335 w 239888"/>
                    <a:gd name="connsiteY86" fmla="*/ 80292 h 91722"/>
                    <a:gd name="connsiteX87" fmla="*/ 200237 w 239888"/>
                    <a:gd name="connsiteY87" fmla="*/ 76906 h 91722"/>
                    <a:gd name="connsiteX88" fmla="*/ 202495 w 239888"/>
                    <a:gd name="connsiteY88" fmla="*/ 75847 h 91722"/>
                    <a:gd name="connsiteX89" fmla="*/ 210820 w 239888"/>
                    <a:gd name="connsiteY89" fmla="*/ 71473 h 91722"/>
                    <a:gd name="connsiteX90" fmla="*/ 212302 w 239888"/>
                    <a:gd name="connsiteY90" fmla="*/ 70556 h 91722"/>
                    <a:gd name="connsiteX91" fmla="*/ 218581 w 239888"/>
                    <a:gd name="connsiteY91" fmla="*/ 66463 h 91722"/>
                    <a:gd name="connsiteX92" fmla="*/ 219569 w 239888"/>
                    <a:gd name="connsiteY92" fmla="*/ 65758 h 91722"/>
                    <a:gd name="connsiteX93" fmla="*/ 225919 w 239888"/>
                    <a:gd name="connsiteY93" fmla="*/ 60748 h 91722"/>
                    <a:gd name="connsiteX94" fmla="*/ 226766 w 239888"/>
                    <a:gd name="connsiteY94" fmla="*/ 59972 h 91722"/>
                    <a:gd name="connsiteX95" fmla="*/ 227895 w 239888"/>
                    <a:gd name="connsiteY95" fmla="*/ 58984 h 91722"/>
                    <a:gd name="connsiteX96" fmla="*/ 232340 w 239888"/>
                    <a:gd name="connsiteY96" fmla="*/ 54539 h 91722"/>
                    <a:gd name="connsiteX97" fmla="*/ 233186 w 239888"/>
                    <a:gd name="connsiteY97" fmla="*/ 53622 h 91722"/>
                    <a:gd name="connsiteX98" fmla="*/ 235585 w 239888"/>
                    <a:gd name="connsiteY98" fmla="*/ 50800 h 91722"/>
                    <a:gd name="connsiteX99" fmla="*/ 237208 w 239888"/>
                    <a:gd name="connsiteY99" fmla="*/ 48542 h 91722"/>
                    <a:gd name="connsiteX100" fmla="*/ 237843 w 239888"/>
                    <a:gd name="connsiteY100" fmla="*/ 47695 h 91722"/>
                    <a:gd name="connsiteX101" fmla="*/ 240524 w 239888"/>
                    <a:gd name="connsiteY101" fmla="*/ 43392 h 91722"/>
                    <a:gd name="connsiteX102" fmla="*/ 241230 w 239888"/>
                    <a:gd name="connsiteY102" fmla="*/ 41980 h 91722"/>
                    <a:gd name="connsiteX103" fmla="*/ 241724 w 239888"/>
                    <a:gd name="connsiteY103" fmla="*/ 41063 h 91722"/>
                    <a:gd name="connsiteX104" fmla="*/ 243770 w 239888"/>
                    <a:gd name="connsiteY104" fmla="*/ 36407 h 91722"/>
                    <a:gd name="connsiteX105" fmla="*/ 244122 w 239888"/>
                    <a:gd name="connsiteY105" fmla="*/ 35278 h 91722"/>
                    <a:gd name="connsiteX106" fmla="*/ 244405 w 239888"/>
                    <a:gd name="connsiteY106" fmla="*/ 34361 h 91722"/>
                    <a:gd name="connsiteX107" fmla="*/ 245745 w 239888"/>
                    <a:gd name="connsiteY107" fmla="*/ 29422 h 91722"/>
                    <a:gd name="connsiteX108" fmla="*/ 245886 w 239888"/>
                    <a:gd name="connsiteY108" fmla="*/ 28434 h 91722"/>
                    <a:gd name="connsiteX109" fmla="*/ 246027 w 239888"/>
                    <a:gd name="connsiteY109" fmla="*/ 27587 h 91722"/>
                    <a:gd name="connsiteX110" fmla="*/ 246521 w 239888"/>
                    <a:gd name="connsiteY110" fmla="*/ 22366 h 91722"/>
                    <a:gd name="connsiteX111" fmla="*/ 246521 w 239888"/>
                    <a:gd name="connsiteY111" fmla="*/ 21308 h 91722"/>
                    <a:gd name="connsiteX112" fmla="*/ 246592 w 239888"/>
                    <a:gd name="connsiteY112" fmla="*/ 776 h 91722"/>
                    <a:gd name="connsiteX113" fmla="*/ 246169 w 239888"/>
                    <a:gd name="connsiteY113" fmla="*/ 705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239888" h="91722">
                      <a:moveTo>
                        <a:pt x="246169" y="7056"/>
                      </a:moveTo>
                      <a:cubicBezTo>
                        <a:pt x="246098" y="7338"/>
                        <a:pt x="246098" y="7620"/>
                        <a:pt x="246027" y="7902"/>
                      </a:cubicBezTo>
                      <a:cubicBezTo>
                        <a:pt x="245675" y="9878"/>
                        <a:pt x="245181" y="11853"/>
                        <a:pt x="244546" y="13829"/>
                      </a:cubicBezTo>
                      <a:cubicBezTo>
                        <a:pt x="244475" y="14111"/>
                        <a:pt x="244334" y="14393"/>
                        <a:pt x="244264" y="14746"/>
                      </a:cubicBezTo>
                      <a:cubicBezTo>
                        <a:pt x="243558" y="16722"/>
                        <a:pt x="242782" y="18627"/>
                        <a:pt x="241794" y="20532"/>
                      </a:cubicBezTo>
                      <a:cubicBezTo>
                        <a:pt x="241653" y="20814"/>
                        <a:pt x="241512" y="21167"/>
                        <a:pt x="241300" y="21449"/>
                      </a:cubicBezTo>
                      <a:cubicBezTo>
                        <a:pt x="240313" y="23354"/>
                        <a:pt x="239113" y="25259"/>
                        <a:pt x="237843" y="27164"/>
                      </a:cubicBezTo>
                      <a:cubicBezTo>
                        <a:pt x="237631" y="27446"/>
                        <a:pt x="237420" y="27728"/>
                        <a:pt x="237208" y="28011"/>
                      </a:cubicBezTo>
                      <a:cubicBezTo>
                        <a:pt x="236009" y="29704"/>
                        <a:pt x="234598" y="31397"/>
                        <a:pt x="233186" y="33091"/>
                      </a:cubicBezTo>
                      <a:cubicBezTo>
                        <a:pt x="232904" y="33373"/>
                        <a:pt x="232692" y="33726"/>
                        <a:pt x="232410" y="34008"/>
                      </a:cubicBezTo>
                      <a:cubicBezTo>
                        <a:pt x="230717" y="35842"/>
                        <a:pt x="228883" y="37677"/>
                        <a:pt x="226907" y="39441"/>
                      </a:cubicBezTo>
                      <a:cubicBezTo>
                        <a:pt x="226625" y="39723"/>
                        <a:pt x="226343" y="39934"/>
                        <a:pt x="225990" y="40217"/>
                      </a:cubicBezTo>
                      <a:cubicBezTo>
                        <a:pt x="224014" y="41910"/>
                        <a:pt x="221898" y="43603"/>
                        <a:pt x="219640" y="45226"/>
                      </a:cubicBezTo>
                      <a:cubicBezTo>
                        <a:pt x="219287" y="45438"/>
                        <a:pt x="219005" y="45720"/>
                        <a:pt x="218652" y="45932"/>
                      </a:cubicBezTo>
                      <a:cubicBezTo>
                        <a:pt x="216183" y="47625"/>
                        <a:pt x="213643" y="49318"/>
                        <a:pt x="210820" y="50941"/>
                      </a:cubicBezTo>
                      <a:cubicBezTo>
                        <a:pt x="208139" y="52493"/>
                        <a:pt x="205317" y="53904"/>
                        <a:pt x="202495" y="55316"/>
                      </a:cubicBezTo>
                      <a:cubicBezTo>
                        <a:pt x="201719" y="55668"/>
                        <a:pt x="201013" y="56021"/>
                        <a:pt x="200237" y="56374"/>
                      </a:cubicBezTo>
                      <a:cubicBezTo>
                        <a:pt x="197697" y="57573"/>
                        <a:pt x="195016" y="58702"/>
                        <a:pt x="192335" y="59761"/>
                      </a:cubicBezTo>
                      <a:cubicBezTo>
                        <a:pt x="191982" y="59902"/>
                        <a:pt x="191629" y="60043"/>
                        <a:pt x="191276" y="60184"/>
                      </a:cubicBezTo>
                      <a:cubicBezTo>
                        <a:pt x="188384" y="61313"/>
                        <a:pt x="185421" y="62300"/>
                        <a:pt x="182457" y="63218"/>
                      </a:cubicBezTo>
                      <a:cubicBezTo>
                        <a:pt x="180340" y="63853"/>
                        <a:pt x="178224" y="64417"/>
                        <a:pt x="176107" y="65052"/>
                      </a:cubicBezTo>
                      <a:cubicBezTo>
                        <a:pt x="174484" y="65476"/>
                        <a:pt x="172932" y="65969"/>
                        <a:pt x="171239" y="66322"/>
                      </a:cubicBezTo>
                      <a:cubicBezTo>
                        <a:pt x="168981" y="66887"/>
                        <a:pt x="166723" y="67310"/>
                        <a:pt x="164465" y="67804"/>
                      </a:cubicBezTo>
                      <a:cubicBezTo>
                        <a:pt x="162772" y="68157"/>
                        <a:pt x="161149" y="68509"/>
                        <a:pt x="159456" y="68792"/>
                      </a:cubicBezTo>
                      <a:cubicBezTo>
                        <a:pt x="158750" y="68933"/>
                        <a:pt x="158045" y="69003"/>
                        <a:pt x="157339" y="69144"/>
                      </a:cubicBezTo>
                      <a:cubicBezTo>
                        <a:pt x="154517" y="69638"/>
                        <a:pt x="151695" y="69991"/>
                        <a:pt x="148802" y="70344"/>
                      </a:cubicBezTo>
                      <a:cubicBezTo>
                        <a:pt x="147955" y="70414"/>
                        <a:pt x="147179" y="70556"/>
                        <a:pt x="146332" y="70626"/>
                      </a:cubicBezTo>
                      <a:cubicBezTo>
                        <a:pt x="144710" y="70838"/>
                        <a:pt x="143017" y="70908"/>
                        <a:pt x="141393" y="71049"/>
                      </a:cubicBezTo>
                      <a:cubicBezTo>
                        <a:pt x="138642" y="71261"/>
                        <a:pt x="135820" y="71473"/>
                        <a:pt x="133068" y="71614"/>
                      </a:cubicBezTo>
                      <a:cubicBezTo>
                        <a:pt x="131304" y="71684"/>
                        <a:pt x="129540" y="71755"/>
                        <a:pt x="127706" y="71755"/>
                      </a:cubicBezTo>
                      <a:cubicBezTo>
                        <a:pt x="125448" y="71826"/>
                        <a:pt x="123190" y="71826"/>
                        <a:pt x="120933" y="71755"/>
                      </a:cubicBezTo>
                      <a:cubicBezTo>
                        <a:pt x="119027" y="71755"/>
                        <a:pt x="117193" y="71684"/>
                        <a:pt x="115288" y="71614"/>
                      </a:cubicBezTo>
                      <a:cubicBezTo>
                        <a:pt x="113171" y="71543"/>
                        <a:pt x="111125" y="71402"/>
                        <a:pt x="109009" y="71261"/>
                      </a:cubicBezTo>
                      <a:cubicBezTo>
                        <a:pt x="107104" y="71120"/>
                        <a:pt x="105198" y="70979"/>
                        <a:pt x="103294" y="70767"/>
                      </a:cubicBezTo>
                      <a:cubicBezTo>
                        <a:pt x="101247" y="70556"/>
                        <a:pt x="99201" y="70344"/>
                        <a:pt x="97155" y="70062"/>
                      </a:cubicBezTo>
                      <a:cubicBezTo>
                        <a:pt x="95321" y="69850"/>
                        <a:pt x="93486" y="69568"/>
                        <a:pt x="91652" y="69285"/>
                      </a:cubicBezTo>
                      <a:cubicBezTo>
                        <a:pt x="89465" y="68933"/>
                        <a:pt x="87277" y="68580"/>
                        <a:pt x="85090" y="68157"/>
                      </a:cubicBezTo>
                      <a:cubicBezTo>
                        <a:pt x="83397" y="67804"/>
                        <a:pt x="81704" y="67522"/>
                        <a:pt x="80010" y="67098"/>
                      </a:cubicBezTo>
                      <a:cubicBezTo>
                        <a:pt x="77400" y="66534"/>
                        <a:pt x="74860" y="65899"/>
                        <a:pt x="72320" y="65193"/>
                      </a:cubicBezTo>
                      <a:cubicBezTo>
                        <a:pt x="70697" y="64770"/>
                        <a:pt x="69004" y="64347"/>
                        <a:pt x="67451" y="63853"/>
                      </a:cubicBezTo>
                      <a:cubicBezTo>
                        <a:pt x="66605" y="63570"/>
                        <a:pt x="65688" y="63288"/>
                        <a:pt x="64841" y="63077"/>
                      </a:cubicBezTo>
                      <a:cubicBezTo>
                        <a:pt x="62301" y="62300"/>
                        <a:pt x="59831" y="61454"/>
                        <a:pt x="57362" y="60537"/>
                      </a:cubicBezTo>
                      <a:cubicBezTo>
                        <a:pt x="56657" y="60254"/>
                        <a:pt x="55951" y="60043"/>
                        <a:pt x="55245" y="59761"/>
                      </a:cubicBezTo>
                      <a:cubicBezTo>
                        <a:pt x="52988" y="58914"/>
                        <a:pt x="50871" y="57926"/>
                        <a:pt x="48684" y="57009"/>
                      </a:cubicBezTo>
                      <a:cubicBezTo>
                        <a:pt x="47625" y="56515"/>
                        <a:pt x="46497" y="56092"/>
                        <a:pt x="45509" y="55598"/>
                      </a:cubicBezTo>
                      <a:cubicBezTo>
                        <a:pt x="42404" y="54116"/>
                        <a:pt x="39370" y="52564"/>
                        <a:pt x="36477" y="50870"/>
                      </a:cubicBezTo>
                      <a:cubicBezTo>
                        <a:pt x="12206" y="36830"/>
                        <a:pt x="71" y="18415"/>
                        <a:pt x="71" y="0"/>
                      </a:cubicBezTo>
                      <a:lnTo>
                        <a:pt x="0" y="20532"/>
                      </a:lnTo>
                      <a:cubicBezTo>
                        <a:pt x="-70" y="38947"/>
                        <a:pt x="12065" y="57362"/>
                        <a:pt x="36407" y="71402"/>
                      </a:cubicBezTo>
                      <a:cubicBezTo>
                        <a:pt x="39300" y="73095"/>
                        <a:pt x="42334" y="74648"/>
                        <a:pt x="45438" y="76129"/>
                      </a:cubicBezTo>
                      <a:cubicBezTo>
                        <a:pt x="46497" y="76623"/>
                        <a:pt x="47555" y="77047"/>
                        <a:pt x="48613" y="77540"/>
                      </a:cubicBezTo>
                      <a:cubicBezTo>
                        <a:pt x="50448" y="78387"/>
                        <a:pt x="52282" y="79234"/>
                        <a:pt x="54187" y="79939"/>
                      </a:cubicBezTo>
                      <a:cubicBezTo>
                        <a:pt x="54540" y="80080"/>
                        <a:pt x="54822" y="80151"/>
                        <a:pt x="55175" y="80292"/>
                      </a:cubicBezTo>
                      <a:cubicBezTo>
                        <a:pt x="55880" y="80574"/>
                        <a:pt x="56586" y="80786"/>
                        <a:pt x="57291" y="81068"/>
                      </a:cubicBezTo>
                      <a:cubicBezTo>
                        <a:pt x="59761" y="81986"/>
                        <a:pt x="62230" y="82832"/>
                        <a:pt x="64770" y="83608"/>
                      </a:cubicBezTo>
                      <a:cubicBezTo>
                        <a:pt x="65617" y="83890"/>
                        <a:pt x="66534" y="84173"/>
                        <a:pt x="67381" y="84384"/>
                      </a:cubicBezTo>
                      <a:cubicBezTo>
                        <a:pt x="67945" y="84525"/>
                        <a:pt x="68510" y="84737"/>
                        <a:pt x="69145" y="84949"/>
                      </a:cubicBezTo>
                      <a:cubicBezTo>
                        <a:pt x="70203" y="85231"/>
                        <a:pt x="71261" y="85443"/>
                        <a:pt x="72320" y="85725"/>
                      </a:cubicBezTo>
                      <a:cubicBezTo>
                        <a:pt x="74860" y="86431"/>
                        <a:pt x="77400" y="87066"/>
                        <a:pt x="80010" y="87630"/>
                      </a:cubicBezTo>
                      <a:cubicBezTo>
                        <a:pt x="80716" y="87771"/>
                        <a:pt x="81351" y="87983"/>
                        <a:pt x="82056" y="88124"/>
                      </a:cubicBezTo>
                      <a:cubicBezTo>
                        <a:pt x="83044" y="88335"/>
                        <a:pt x="84102" y="88477"/>
                        <a:pt x="85090" y="88688"/>
                      </a:cubicBezTo>
                      <a:cubicBezTo>
                        <a:pt x="87277" y="89112"/>
                        <a:pt x="89394" y="89464"/>
                        <a:pt x="91652" y="89817"/>
                      </a:cubicBezTo>
                      <a:cubicBezTo>
                        <a:pt x="92569" y="89958"/>
                        <a:pt x="93416" y="90170"/>
                        <a:pt x="94262" y="90240"/>
                      </a:cubicBezTo>
                      <a:cubicBezTo>
                        <a:pt x="95250" y="90382"/>
                        <a:pt x="96168" y="90452"/>
                        <a:pt x="97155" y="90593"/>
                      </a:cubicBezTo>
                      <a:cubicBezTo>
                        <a:pt x="99201" y="90876"/>
                        <a:pt x="101247" y="91087"/>
                        <a:pt x="103294" y="91299"/>
                      </a:cubicBezTo>
                      <a:cubicBezTo>
                        <a:pt x="104282" y="91369"/>
                        <a:pt x="105269" y="91581"/>
                        <a:pt x="106257" y="91652"/>
                      </a:cubicBezTo>
                      <a:cubicBezTo>
                        <a:pt x="107174" y="91722"/>
                        <a:pt x="108091" y="91722"/>
                        <a:pt x="109009" y="91793"/>
                      </a:cubicBezTo>
                      <a:cubicBezTo>
                        <a:pt x="111125" y="91934"/>
                        <a:pt x="113171" y="92075"/>
                        <a:pt x="115288" y="92146"/>
                      </a:cubicBezTo>
                      <a:cubicBezTo>
                        <a:pt x="116346" y="92216"/>
                        <a:pt x="117405" y="92287"/>
                        <a:pt x="118393" y="92287"/>
                      </a:cubicBezTo>
                      <a:cubicBezTo>
                        <a:pt x="119239" y="92287"/>
                        <a:pt x="120086" y="92287"/>
                        <a:pt x="120862" y="92287"/>
                      </a:cubicBezTo>
                      <a:cubicBezTo>
                        <a:pt x="123120" y="92287"/>
                        <a:pt x="125378" y="92287"/>
                        <a:pt x="127635" y="92287"/>
                      </a:cubicBezTo>
                      <a:cubicBezTo>
                        <a:pt x="128764" y="92287"/>
                        <a:pt x="129893" y="92287"/>
                        <a:pt x="131022" y="92287"/>
                      </a:cubicBezTo>
                      <a:cubicBezTo>
                        <a:pt x="131657" y="92287"/>
                        <a:pt x="132363" y="92216"/>
                        <a:pt x="132997" y="92146"/>
                      </a:cubicBezTo>
                      <a:cubicBezTo>
                        <a:pt x="135820" y="92004"/>
                        <a:pt x="138572" y="91793"/>
                        <a:pt x="141323" y="91581"/>
                      </a:cubicBezTo>
                      <a:cubicBezTo>
                        <a:pt x="142452" y="91511"/>
                        <a:pt x="143581" y="91440"/>
                        <a:pt x="144710" y="91369"/>
                      </a:cubicBezTo>
                      <a:cubicBezTo>
                        <a:pt x="145274" y="91299"/>
                        <a:pt x="145768" y="91228"/>
                        <a:pt x="146332" y="91158"/>
                      </a:cubicBezTo>
                      <a:cubicBezTo>
                        <a:pt x="147179" y="91087"/>
                        <a:pt x="148026" y="90946"/>
                        <a:pt x="148802" y="90876"/>
                      </a:cubicBezTo>
                      <a:cubicBezTo>
                        <a:pt x="151695" y="90523"/>
                        <a:pt x="154517" y="90099"/>
                        <a:pt x="157339" y="89676"/>
                      </a:cubicBezTo>
                      <a:cubicBezTo>
                        <a:pt x="158045" y="89535"/>
                        <a:pt x="158750" y="89464"/>
                        <a:pt x="159456" y="89323"/>
                      </a:cubicBezTo>
                      <a:cubicBezTo>
                        <a:pt x="159809" y="89253"/>
                        <a:pt x="160162" y="89253"/>
                        <a:pt x="160444" y="89182"/>
                      </a:cubicBezTo>
                      <a:cubicBezTo>
                        <a:pt x="161784" y="88970"/>
                        <a:pt x="163054" y="88618"/>
                        <a:pt x="164395" y="88335"/>
                      </a:cubicBezTo>
                      <a:cubicBezTo>
                        <a:pt x="166652" y="87842"/>
                        <a:pt x="168981" y="87418"/>
                        <a:pt x="171239" y="86854"/>
                      </a:cubicBezTo>
                      <a:cubicBezTo>
                        <a:pt x="172861" y="86431"/>
                        <a:pt x="174484" y="86007"/>
                        <a:pt x="176107" y="85584"/>
                      </a:cubicBezTo>
                      <a:cubicBezTo>
                        <a:pt x="178224" y="85019"/>
                        <a:pt x="180411" y="84455"/>
                        <a:pt x="182457" y="83749"/>
                      </a:cubicBezTo>
                      <a:cubicBezTo>
                        <a:pt x="182880" y="83608"/>
                        <a:pt x="183374" y="83538"/>
                        <a:pt x="183797" y="83326"/>
                      </a:cubicBezTo>
                      <a:cubicBezTo>
                        <a:pt x="186337" y="82479"/>
                        <a:pt x="188807" y="81633"/>
                        <a:pt x="191276" y="80716"/>
                      </a:cubicBezTo>
                      <a:cubicBezTo>
                        <a:pt x="191629" y="80574"/>
                        <a:pt x="191982" y="80433"/>
                        <a:pt x="192335" y="80292"/>
                      </a:cubicBezTo>
                      <a:cubicBezTo>
                        <a:pt x="195016" y="79234"/>
                        <a:pt x="197626" y="78105"/>
                        <a:pt x="200237" y="76906"/>
                      </a:cubicBezTo>
                      <a:cubicBezTo>
                        <a:pt x="201013" y="76553"/>
                        <a:pt x="201719" y="76200"/>
                        <a:pt x="202495" y="75847"/>
                      </a:cubicBezTo>
                      <a:cubicBezTo>
                        <a:pt x="205317" y="74436"/>
                        <a:pt x="208139" y="73025"/>
                        <a:pt x="210820" y="71473"/>
                      </a:cubicBezTo>
                      <a:cubicBezTo>
                        <a:pt x="211314" y="71191"/>
                        <a:pt x="211808" y="70908"/>
                        <a:pt x="212302" y="70556"/>
                      </a:cubicBezTo>
                      <a:cubicBezTo>
                        <a:pt x="214489" y="69215"/>
                        <a:pt x="216606" y="67874"/>
                        <a:pt x="218581" y="66463"/>
                      </a:cubicBezTo>
                      <a:cubicBezTo>
                        <a:pt x="218934" y="66252"/>
                        <a:pt x="219216" y="65969"/>
                        <a:pt x="219569" y="65758"/>
                      </a:cubicBezTo>
                      <a:cubicBezTo>
                        <a:pt x="221827" y="64135"/>
                        <a:pt x="223944" y="62441"/>
                        <a:pt x="225919" y="60748"/>
                      </a:cubicBezTo>
                      <a:cubicBezTo>
                        <a:pt x="226201" y="60466"/>
                        <a:pt x="226483" y="60254"/>
                        <a:pt x="226766" y="59972"/>
                      </a:cubicBezTo>
                      <a:cubicBezTo>
                        <a:pt x="227119" y="59619"/>
                        <a:pt x="227542" y="59337"/>
                        <a:pt x="227895" y="58984"/>
                      </a:cubicBezTo>
                      <a:cubicBezTo>
                        <a:pt x="229447" y="57503"/>
                        <a:pt x="230928" y="56021"/>
                        <a:pt x="232340" y="54539"/>
                      </a:cubicBezTo>
                      <a:cubicBezTo>
                        <a:pt x="232622" y="54257"/>
                        <a:pt x="232904" y="53904"/>
                        <a:pt x="233186" y="53622"/>
                      </a:cubicBezTo>
                      <a:cubicBezTo>
                        <a:pt x="234033" y="52705"/>
                        <a:pt x="234880" y="51788"/>
                        <a:pt x="235585" y="50800"/>
                      </a:cubicBezTo>
                      <a:cubicBezTo>
                        <a:pt x="236150" y="50024"/>
                        <a:pt x="236714" y="49318"/>
                        <a:pt x="237208" y="48542"/>
                      </a:cubicBezTo>
                      <a:cubicBezTo>
                        <a:pt x="237420" y="48260"/>
                        <a:pt x="237631" y="47978"/>
                        <a:pt x="237843" y="47695"/>
                      </a:cubicBezTo>
                      <a:cubicBezTo>
                        <a:pt x="238831" y="46284"/>
                        <a:pt x="239748" y="44873"/>
                        <a:pt x="240524" y="43392"/>
                      </a:cubicBezTo>
                      <a:cubicBezTo>
                        <a:pt x="240806" y="42898"/>
                        <a:pt x="241018" y="42404"/>
                        <a:pt x="241230" y="41980"/>
                      </a:cubicBezTo>
                      <a:cubicBezTo>
                        <a:pt x="241371" y="41698"/>
                        <a:pt x="241582" y="41345"/>
                        <a:pt x="241724" y="41063"/>
                      </a:cubicBezTo>
                      <a:cubicBezTo>
                        <a:pt x="242500" y="39511"/>
                        <a:pt x="243205" y="37959"/>
                        <a:pt x="243770" y="36407"/>
                      </a:cubicBezTo>
                      <a:cubicBezTo>
                        <a:pt x="243911" y="36054"/>
                        <a:pt x="243982" y="35630"/>
                        <a:pt x="244122" y="35278"/>
                      </a:cubicBezTo>
                      <a:cubicBezTo>
                        <a:pt x="244193" y="34995"/>
                        <a:pt x="244334" y="34713"/>
                        <a:pt x="244405" y="34361"/>
                      </a:cubicBezTo>
                      <a:cubicBezTo>
                        <a:pt x="244899" y="32738"/>
                        <a:pt x="245393" y="31115"/>
                        <a:pt x="245745" y="29422"/>
                      </a:cubicBezTo>
                      <a:cubicBezTo>
                        <a:pt x="245816" y="29069"/>
                        <a:pt x="245816" y="28787"/>
                        <a:pt x="245886" y="28434"/>
                      </a:cubicBezTo>
                      <a:cubicBezTo>
                        <a:pt x="245957" y="28152"/>
                        <a:pt x="245957" y="27869"/>
                        <a:pt x="246027" y="27587"/>
                      </a:cubicBezTo>
                      <a:cubicBezTo>
                        <a:pt x="246310" y="25823"/>
                        <a:pt x="246521" y="24130"/>
                        <a:pt x="246521" y="22366"/>
                      </a:cubicBezTo>
                      <a:cubicBezTo>
                        <a:pt x="246521" y="22013"/>
                        <a:pt x="246521" y="21660"/>
                        <a:pt x="246521" y="21308"/>
                      </a:cubicBezTo>
                      <a:lnTo>
                        <a:pt x="246592" y="776"/>
                      </a:lnTo>
                      <a:cubicBezTo>
                        <a:pt x="246733" y="2822"/>
                        <a:pt x="246521" y="4939"/>
                        <a:pt x="246169" y="70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90891BC1-E1CB-47B5-B58B-85372A108D20}"/>
                    </a:ext>
                  </a:extLst>
                </p:cNvPr>
                <p:cNvSpPr/>
                <p:nvPr/>
              </p:nvSpPr>
              <p:spPr>
                <a:xfrm>
                  <a:off x="6644745" y="1744054"/>
                  <a:ext cx="239889" cy="141111"/>
                </a:xfrm>
                <a:custGeom>
                  <a:avLst/>
                  <a:gdLst>
                    <a:gd name="connsiteX0" fmla="*/ 210150 w 239888"/>
                    <a:gd name="connsiteY0" fmla="*/ 20893 h 141111"/>
                    <a:gd name="connsiteX1" fmla="*/ 210715 w 239888"/>
                    <a:gd name="connsiteY1" fmla="*/ 121929 h 141111"/>
                    <a:gd name="connsiteX2" fmla="*/ 36372 w 239888"/>
                    <a:gd name="connsiteY2" fmla="*/ 121929 h 141111"/>
                    <a:gd name="connsiteX3" fmla="*/ 35807 w 239888"/>
                    <a:gd name="connsiteY3" fmla="*/ 20964 h 141111"/>
                    <a:gd name="connsiteX4" fmla="*/ 210150 w 239888"/>
                    <a:gd name="connsiteY4" fmla="*/ 2089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9888" h="141111">
                      <a:moveTo>
                        <a:pt x="210150" y="20893"/>
                      </a:moveTo>
                      <a:cubicBezTo>
                        <a:pt x="258481" y="48763"/>
                        <a:pt x="258763" y="93989"/>
                        <a:pt x="210715" y="121929"/>
                      </a:cubicBezTo>
                      <a:cubicBezTo>
                        <a:pt x="162737" y="149798"/>
                        <a:pt x="84703" y="149798"/>
                        <a:pt x="36372" y="121929"/>
                      </a:cubicBezTo>
                      <a:cubicBezTo>
                        <a:pt x="-11888" y="94059"/>
                        <a:pt x="-12170" y="48833"/>
                        <a:pt x="35807" y="20964"/>
                      </a:cubicBezTo>
                      <a:cubicBezTo>
                        <a:pt x="83786" y="-6976"/>
                        <a:pt x="161820" y="-6976"/>
                        <a:pt x="210150" y="2089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0" name="Graphic 3">
                <a:extLst>
                  <a:ext uri="{FF2B5EF4-FFF2-40B4-BE49-F238E27FC236}">
                    <a16:creationId xmlns:a16="http://schemas.microsoft.com/office/drawing/2014/main" id="{A5F078C9-4A8B-4BC5-B2A9-002E2F27BD21}"/>
                  </a:ext>
                </a:extLst>
              </p:cNvPr>
              <p:cNvGrpSpPr/>
              <p:nvPr/>
            </p:nvGrpSpPr>
            <p:grpSpPr>
              <a:xfrm>
                <a:off x="6687185" y="1740076"/>
                <a:ext cx="155222" cy="112889"/>
                <a:chOff x="6687185" y="1740076"/>
                <a:chExt cx="155222" cy="112889"/>
              </a:xfrm>
              <a:solidFill>
                <a:schemeClr val="accent1"/>
              </a:solidFill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9AD79C63-7670-4BFA-A536-D8A0CEAEC9BC}"/>
                    </a:ext>
                  </a:extLst>
                </p:cNvPr>
                <p:cNvSpPr/>
                <p:nvPr/>
              </p:nvSpPr>
              <p:spPr>
                <a:xfrm>
                  <a:off x="6687185" y="1786608"/>
                  <a:ext cx="155222" cy="63500"/>
                </a:xfrm>
                <a:custGeom>
                  <a:avLst/>
                  <a:gdLst>
                    <a:gd name="connsiteX0" fmla="*/ 161078 w 155222"/>
                    <a:gd name="connsiteY0" fmla="*/ 2611 h 63500"/>
                    <a:gd name="connsiteX1" fmla="*/ 160796 w 155222"/>
                    <a:gd name="connsiteY1" fmla="*/ 5151 h 63500"/>
                    <a:gd name="connsiteX2" fmla="*/ 160302 w 155222"/>
                    <a:gd name="connsiteY2" fmla="*/ 7197 h 63500"/>
                    <a:gd name="connsiteX3" fmla="*/ 159597 w 155222"/>
                    <a:gd name="connsiteY3" fmla="*/ 9596 h 63500"/>
                    <a:gd name="connsiteX4" fmla="*/ 158750 w 155222"/>
                    <a:gd name="connsiteY4" fmla="*/ 11571 h 63500"/>
                    <a:gd name="connsiteX5" fmla="*/ 157551 w 155222"/>
                    <a:gd name="connsiteY5" fmla="*/ 14111 h 63500"/>
                    <a:gd name="connsiteX6" fmla="*/ 156492 w 155222"/>
                    <a:gd name="connsiteY6" fmla="*/ 15875 h 63500"/>
                    <a:gd name="connsiteX7" fmla="*/ 154587 w 155222"/>
                    <a:gd name="connsiteY7" fmla="*/ 18697 h 63500"/>
                    <a:gd name="connsiteX8" fmla="*/ 152471 w 155222"/>
                    <a:gd name="connsiteY8" fmla="*/ 21378 h 63500"/>
                    <a:gd name="connsiteX9" fmla="*/ 151906 w 155222"/>
                    <a:gd name="connsiteY9" fmla="*/ 22013 h 63500"/>
                    <a:gd name="connsiteX10" fmla="*/ 148520 w 155222"/>
                    <a:gd name="connsiteY10" fmla="*/ 25329 h 63500"/>
                    <a:gd name="connsiteX11" fmla="*/ 146050 w 155222"/>
                    <a:gd name="connsiteY11" fmla="*/ 27376 h 63500"/>
                    <a:gd name="connsiteX12" fmla="*/ 143792 w 155222"/>
                    <a:gd name="connsiteY12" fmla="*/ 29139 h 63500"/>
                    <a:gd name="connsiteX13" fmla="*/ 140900 w 155222"/>
                    <a:gd name="connsiteY13" fmla="*/ 31044 h 63500"/>
                    <a:gd name="connsiteX14" fmla="*/ 137866 w 155222"/>
                    <a:gd name="connsiteY14" fmla="*/ 33020 h 63500"/>
                    <a:gd name="connsiteX15" fmla="*/ 130246 w 155222"/>
                    <a:gd name="connsiteY15" fmla="*/ 36830 h 63500"/>
                    <a:gd name="connsiteX16" fmla="*/ 127917 w 155222"/>
                    <a:gd name="connsiteY16" fmla="*/ 37818 h 63500"/>
                    <a:gd name="connsiteX17" fmla="*/ 121568 w 155222"/>
                    <a:gd name="connsiteY17" fmla="*/ 40217 h 63500"/>
                    <a:gd name="connsiteX18" fmla="*/ 119239 w 155222"/>
                    <a:gd name="connsiteY18" fmla="*/ 40993 h 63500"/>
                    <a:gd name="connsiteX19" fmla="*/ 115076 w 155222"/>
                    <a:gd name="connsiteY19" fmla="*/ 42192 h 63500"/>
                    <a:gd name="connsiteX20" fmla="*/ 111901 w 155222"/>
                    <a:gd name="connsiteY20" fmla="*/ 43039 h 63500"/>
                    <a:gd name="connsiteX21" fmla="*/ 107456 w 155222"/>
                    <a:gd name="connsiteY21" fmla="*/ 44027 h 63500"/>
                    <a:gd name="connsiteX22" fmla="*/ 104423 w 155222"/>
                    <a:gd name="connsiteY22" fmla="*/ 44662 h 63500"/>
                    <a:gd name="connsiteX23" fmla="*/ 95250 w 155222"/>
                    <a:gd name="connsiteY23" fmla="*/ 45932 h 63500"/>
                    <a:gd name="connsiteX24" fmla="*/ 92357 w 155222"/>
                    <a:gd name="connsiteY24" fmla="*/ 46143 h 63500"/>
                    <a:gd name="connsiteX25" fmla="*/ 86924 w 155222"/>
                    <a:gd name="connsiteY25" fmla="*/ 46496 h 63500"/>
                    <a:gd name="connsiteX26" fmla="*/ 83397 w 155222"/>
                    <a:gd name="connsiteY26" fmla="*/ 46567 h 63500"/>
                    <a:gd name="connsiteX27" fmla="*/ 79022 w 155222"/>
                    <a:gd name="connsiteY27" fmla="*/ 46567 h 63500"/>
                    <a:gd name="connsiteX28" fmla="*/ 75353 w 155222"/>
                    <a:gd name="connsiteY28" fmla="*/ 46496 h 63500"/>
                    <a:gd name="connsiteX29" fmla="*/ 71261 w 155222"/>
                    <a:gd name="connsiteY29" fmla="*/ 46284 h 63500"/>
                    <a:gd name="connsiteX30" fmla="*/ 67522 w 155222"/>
                    <a:gd name="connsiteY30" fmla="*/ 46002 h 63500"/>
                    <a:gd name="connsiteX31" fmla="*/ 63500 w 155222"/>
                    <a:gd name="connsiteY31" fmla="*/ 45579 h 63500"/>
                    <a:gd name="connsiteX32" fmla="*/ 59902 w 155222"/>
                    <a:gd name="connsiteY32" fmla="*/ 45085 h 63500"/>
                    <a:gd name="connsiteX33" fmla="*/ 55668 w 155222"/>
                    <a:gd name="connsiteY33" fmla="*/ 44380 h 63500"/>
                    <a:gd name="connsiteX34" fmla="*/ 52353 w 155222"/>
                    <a:gd name="connsiteY34" fmla="*/ 43674 h 63500"/>
                    <a:gd name="connsiteX35" fmla="*/ 47343 w 155222"/>
                    <a:gd name="connsiteY35" fmla="*/ 42474 h 63500"/>
                    <a:gd name="connsiteX36" fmla="*/ 44591 w 155222"/>
                    <a:gd name="connsiteY36" fmla="*/ 41769 h 63500"/>
                    <a:gd name="connsiteX37" fmla="*/ 35984 w 155222"/>
                    <a:gd name="connsiteY37" fmla="*/ 38876 h 63500"/>
                    <a:gd name="connsiteX38" fmla="*/ 31891 w 155222"/>
                    <a:gd name="connsiteY38" fmla="*/ 37183 h 63500"/>
                    <a:gd name="connsiteX39" fmla="*/ 29775 w 155222"/>
                    <a:gd name="connsiteY39" fmla="*/ 36265 h 63500"/>
                    <a:gd name="connsiteX40" fmla="*/ 23848 w 155222"/>
                    <a:gd name="connsiteY40" fmla="*/ 33161 h 63500"/>
                    <a:gd name="connsiteX41" fmla="*/ 71 w 155222"/>
                    <a:gd name="connsiteY41" fmla="*/ 0 h 63500"/>
                    <a:gd name="connsiteX42" fmla="*/ 0 w 155222"/>
                    <a:gd name="connsiteY42" fmla="*/ 20532 h 63500"/>
                    <a:gd name="connsiteX43" fmla="*/ 23777 w 155222"/>
                    <a:gd name="connsiteY43" fmla="*/ 53693 h 63500"/>
                    <a:gd name="connsiteX44" fmla="*/ 29704 w 155222"/>
                    <a:gd name="connsiteY44" fmla="*/ 56797 h 63500"/>
                    <a:gd name="connsiteX45" fmla="*/ 31750 w 155222"/>
                    <a:gd name="connsiteY45" fmla="*/ 57714 h 63500"/>
                    <a:gd name="connsiteX46" fmla="*/ 35419 w 155222"/>
                    <a:gd name="connsiteY46" fmla="*/ 59267 h 63500"/>
                    <a:gd name="connsiteX47" fmla="*/ 35842 w 155222"/>
                    <a:gd name="connsiteY47" fmla="*/ 59408 h 63500"/>
                    <a:gd name="connsiteX48" fmla="*/ 44450 w 155222"/>
                    <a:gd name="connsiteY48" fmla="*/ 62300 h 63500"/>
                    <a:gd name="connsiteX49" fmla="*/ 45156 w 155222"/>
                    <a:gd name="connsiteY49" fmla="*/ 62512 h 63500"/>
                    <a:gd name="connsiteX50" fmla="*/ 47202 w 155222"/>
                    <a:gd name="connsiteY50" fmla="*/ 63006 h 63500"/>
                    <a:gd name="connsiteX51" fmla="*/ 52211 w 155222"/>
                    <a:gd name="connsiteY51" fmla="*/ 64206 h 63500"/>
                    <a:gd name="connsiteX52" fmla="*/ 53552 w 155222"/>
                    <a:gd name="connsiteY52" fmla="*/ 64558 h 63500"/>
                    <a:gd name="connsiteX53" fmla="*/ 55527 w 155222"/>
                    <a:gd name="connsiteY53" fmla="*/ 64911 h 63500"/>
                    <a:gd name="connsiteX54" fmla="*/ 59761 w 155222"/>
                    <a:gd name="connsiteY54" fmla="*/ 65617 h 63500"/>
                    <a:gd name="connsiteX55" fmla="*/ 61454 w 155222"/>
                    <a:gd name="connsiteY55" fmla="*/ 65899 h 63500"/>
                    <a:gd name="connsiteX56" fmla="*/ 63359 w 155222"/>
                    <a:gd name="connsiteY56" fmla="*/ 66111 h 63500"/>
                    <a:gd name="connsiteX57" fmla="*/ 67381 w 155222"/>
                    <a:gd name="connsiteY57" fmla="*/ 66534 h 63500"/>
                    <a:gd name="connsiteX58" fmla="*/ 69286 w 155222"/>
                    <a:gd name="connsiteY58" fmla="*/ 66745 h 63500"/>
                    <a:gd name="connsiteX59" fmla="*/ 71049 w 155222"/>
                    <a:gd name="connsiteY59" fmla="*/ 66816 h 63500"/>
                    <a:gd name="connsiteX60" fmla="*/ 75142 w 155222"/>
                    <a:gd name="connsiteY60" fmla="*/ 67028 h 63500"/>
                    <a:gd name="connsiteX61" fmla="*/ 77188 w 155222"/>
                    <a:gd name="connsiteY61" fmla="*/ 67169 h 63500"/>
                    <a:gd name="connsiteX62" fmla="*/ 78811 w 155222"/>
                    <a:gd name="connsiteY62" fmla="*/ 67169 h 63500"/>
                    <a:gd name="connsiteX63" fmla="*/ 83185 w 155222"/>
                    <a:gd name="connsiteY63" fmla="*/ 67169 h 63500"/>
                    <a:gd name="connsiteX64" fmla="*/ 85372 w 155222"/>
                    <a:gd name="connsiteY64" fmla="*/ 67169 h 63500"/>
                    <a:gd name="connsiteX65" fmla="*/ 86642 w 155222"/>
                    <a:gd name="connsiteY65" fmla="*/ 67098 h 63500"/>
                    <a:gd name="connsiteX66" fmla="*/ 92075 w 155222"/>
                    <a:gd name="connsiteY66" fmla="*/ 66745 h 63500"/>
                    <a:gd name="connsiteX67" fmla="*/ 94263 w 155222"/>
                    <a:gd name="connsiteY67" fmla="*/ 66604 h 63500"/>
                    <a:gd name="connsiteX68" fmla="*/ 94897 w 155222"/>
                    <a:gd name="connsiteY68" fmla="*/ 66534 h 63500"/>
                    <a:gd name="connsiteX69" fmla="*/ 104069 w 155222"/>
                    <a:gd name="connsiteY69" fmla="*/ 65264 h 63500"/>
                    <a:gd name="connsiteX70" fmla="*/ 104493 w 155222"/>
                    <a:gd name="connsiteY70" fmla="*/ 65193 h 63500"/>
                    <a:gd name="connsiteX71" fmla="*/ 107103 w 155222"/>
                    <a:gd name="connsiteY71" fmla="*/ 64629 h 63500"/>
                    <a:gd name="connsiteX72" fmla="*/ 111548 w 155222"/>
                    <a:gd name="connsiteY72" fmla="*/ 63641 h 63500"/>
                    <a:gd name="connsiteX73" fmla="*/ 114723 w 155222"/>
                    <a:gd name="connsiteY73" fmla="*/ 62794 h 63500"/>
                    <a:gd name="connsiteX74" fmla="*/ 118886 w 155222"/>
                    <a:gd name="connsiteY74" fmla="*/ 61595 h 63500"/>
                    <a:gd name="connsiteX75" fmla="*/ 119804 w 155222"/>
                    <a:gd name="connsiteY75" fmla="*/ 61313 h 63500"/>
                    <a:gd name="connsiteX76" fmla="*/ 121214 w 155222"/>
                    <a:gd name="connsiteY76" fmla="*/ 60748 h 63500"/>
                    <a:gd name="connsiteX77" fmla="*/ 127565 w 155222"/>
                    <a:gd name="connsiteY77" fmla="*/ 58349 h 63500"/>
                    <a:gd name="connsiteX78" fmla="*/ 129822 w 155222"/>
                    <a:gd name="connsiteY78" fmla="*/ 57362 h 63500"/>
                    <a:gd name="connsiteX79" fmla="*/ 137443 w 155222"/>
                    <a:gd name="connsiteY79" fmla="*/ 53552 h 63500"/>
                    <a:gd name="connsiteX80" fmla="*/ 138430 w 155222"/>
                    <a:gd name="connsiteY80" fmla="*/ 52987 h 63500"/>
                    <a:gd name="connsiteX81" fmla="*/ 140476 w 155222"/>
                    <a:gd name="connsiteY81" fmla="*/ 51576 h 63500"/>
                    <a:gd name="connsiteX82" fmla="*/ 143369 w 155222"/>
                    <a:gd name="connsiteY82" fmla="*/ 49671 h 63500"/>
                    <a:gd name="connsiteX83" fmla="*/ 145627 w 155222"/>
                    <a:gd name="connsiteY83" fmla="*/ 47907 h 63500"/>
                    <a:gd name="connsiteX84" fmla="*/ 148096 w 155222"/>
                    <a:gd name="connsiteY84" fmla="*/ 45861 h 63500"/>
                    <a:gd name="connsiteX85" fmla="*/ 148590 w 155222"/>
                    <a:gd name="connsiteY85" fmla="*/ 45438 h 63500"/>
                    <a:gd name="connsiteX86" fmla="*/ 151483 w 155222"/>
                    <a:gd name="connsiteY86" fmla="*/ 42545 h 63500"/>
                    <a:gd name="connsiteX87" fmla="*/ 152048 w 155222"/>
                    <a:gd name="connsiteY87" fmla="*/ 41910 h 63500"/>
                    <a:gd name="connsiteX88" fmla="*/ 153600 w 155222"/>
                    <a:gd name="connsiteY88" fmla="*/ 40076 h 63500"/>
                    <a:gd name="connsiteX89" fmla="*/ 154164 w 155222"/>
                    <a:gd name="connsiteY89" fmla="*/ 39229 h 63500"/>
                    <a:gd name="connsiteX90" fmla="*/ 156069 w 155222"/>
                    <a:gd name="connsiteY90" fmla="*/ 36407 h 63500"/>
                    <a:gd name="connsiteX91" fmla="*/ 156845 w 155222"/>
                    <a:gd name="connsiteY91" fmla="*/ 35207 h 63500"/>
                    <a:gd name="connsiteX92" fmla="*/ 157127 w 155222"/>
                    <a:gd name="connsiteY92" fmla="*/ 34572 h 63500"/>
                    <a:gd name="connsiteX93" fmla="*/ 158327 w 155222"/>
                    <a:gd name="connsiteY93" fmla="*/ 32032 h 63500"/>
                    <a:gd name="connsiteX94" fmla="*/ 159032 w 155222"/>
                    <a:gd name="connsiteY94" fmla="*/ 30550 h 63500"/>
                    <a:gd name="connsiteX95" fmla="*/ 159173 w 155222"/>
                    <a:gd name="connsiteY95" fmla="*/ 30057 h 63500"/>
                    <a:gd name="connsiteX96" fmla="*/ 159879 w 155222"/>
                    <a:gd name="connsiteY96" fmla="*/ 27658 h 63500"/>
                    <a:gd name="connsiteX97" fmla="*/ 160373 w 155222"/>
                    <a:gd name="connsiteY97" fmla="*/ 26035 h 63500"/>
                    <a:gd name="connsiteX98" fmla="*/ 160444 w 155222"/>
                    <a:gd name="connsiteY98" fmla="*/ 25612 h 63500"/>
                    <a:gd name="connsiteX99" fmla="*/ 160726 w 155222"/>
                    <a:gd name="connsiteY99" fmla="*/ 23072 h 63500"/>
                    <a:gd name="connsiteX100" fmla="*/ 160937 w 155222"/>
                    <a:gd name="connsiteY100" fmla="*/ 21449 h 63500"/>
                    <a:gd name="connsiteX101" fmla="*/ 160937 w 155222"/>
                    <a:gd name="connsiteY101" fmla="*/ 20743 h 63500"/>
                    <a:gd name="connsiteX102" fmla="*/ 161008 w 155222"/>
                    <a:gd name="connsiteY102" fmla="*/ 212 h 63500"/>
                    <a:gd name="connsiteX103" fmla="*/ 161078 w 155222"/>
                    <a:gd name="connsiteY103" fmla="*/ 2611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155222" h="63500">
                      <a:moveTo>
                        <a:pt x="161078" y="2611"/>
                      </a:moveTo>
                      <a:cubicBezTo>
                        <a:pt x="161008" y="3457"/>
                        <a:pt x="160937" y="4304"/>
                        <a:pt x="160796" y="5151"/>
                      </a:cubicBezTo>
                      <a:cubicBezTo>
                        <a:pt x="160655" y="5856"/>
                        <a:pt x="160444" y="6562"/>
                        <a:pt x="160302" y="7197"/>
                      </a:cubicBezTo>
                      <a:cubicBezTo>
                        <a:pt x="160091" y="7973"/>
                        <a:pt x="159879" y="8819"/>
                        <a:pt x="159597" y="9596"/>
                      </a:cubicBezTo>
                      <a:cubicBezTo>
                        <a:pt x="159385" y="10231"/>
                        <a:pt x="159032" y="10936"/>
                        <a:pt x="158750" y="11571"/>
                      </a:cubicBezTo>
                      <a:cubicBezTo>
                        <a:pt x="158397" y="12418"/>
                        <a:pt x="158045" y="13264"/>
                        <a:pt x="157551" y="14111"/>
                      </a:cubicBezTo>
                      <a:cubicBezTo>
                        <a:pt x="157198" y="14746"/>
                        <a:pt x="156845" y="15311"/>
                        <a:pt x="156492" y="15875"/>
                      </a:cubicBezTo>
                      <a:cubicBezTo>
                        <a:pt x="155928" y="16792"/>
                        <a:pt x="155293" y="17780"/>
                        <a:pt x="154587" y="18697"/>
                      </a:cubicBezTo>
                      <a:cubicBezTo>
                        <a:pt x="153952" y="19614"/>
                        <a:pt x="153247" y="20461"/>
                        <a:pt x="152471" y="21378"/>
                      </a:cubicBezTo>
                      <a:cubicBezTo>
                        <a:pt x="152259" y="21590"/>
                        <a:pt x="152118" y="21802"/>
                        <a:pt x="151906" y="22013"/>
                      </a:cubicBezTo>
                      <a:cubicBezTo>
                        <a:pt x="150848" y="23142"/>
                        <a:pt x="149719" y="24271"/>
                        <a:pt x="148520" y="25329"/>
                      </a:cubicBezTo>
                      <a:cubicBezTo>
                        <a:pt x="147743" y="26035"/>
                        <a:pt x="146897" y="26670"/>
                        <a:pt x="146050" y="27376"/>
                      </a:cubicBezTo>
                      <a:cubicBezTo>
                        <a:pt x="145274" y="27940"/>
                        <a:pt x="144569" y="28575"/>
                        <a:pt x="143792" y="29139"/>
                      </a:cubicBezTo>
                      <a:cubicBezTo>
                        <a:pt x="142875" y="29774"/>
                        <a:pt x="141888" y="30409"/>
                        <a:pt x="140900" y="31044"/>
                      </a:cubicBezTo>
                      <a:cubicBezTo>
                        <a:pt x="139912" y="31679"/>
                        <a:pt x="138924" y="32385"/>
                        <a:pt x="137866" y="33020"/>
                      </a:cubicBezTo>
                      <a:cubicBezTo>
                        <a:pt x="135467" y="34431"/>
                        <a:pt x="132927" y="35701"/>
                        <a:pt x="130246" y="36830"/>
                      </a:cubicBezTo>
                      <a:cubicBezTo>
                        <a:pt x="129470" y="37183"/>
                        <a:pt x="128694" y="37465"/>
                        <a:pt x="127917" y="37818"/>
                      </a:cubicBezTo>
                      <a:cubicBezTo>
                        <a:pt x="125871" y="38665"/>
                        <a:pt x="123755" y="39511"/>
                        <a:pt x="121568" y="40217"/>
                      </a:cubicBezTo>
                      <a:cubicBezTo>
                        <a:pt x="120791" y="40499"/>
                        <a:pt x="120015" y="40781"/>
                        <a:pt x="119239" y="40993"/>
                      </a:cubicBezTo>
                      <a:cubicBezTo>
                        <a:pt x="117898" y="41416"/>
                        <a:pt x="116487" y="41769"/>
                        <a:pt x="115076" y="42192"/>
                      </a:cubicBezTo>
                      <a:cubicBezTo>
                        <a:pt x="114018" y="42474"/>
                        <a:pt x="112960" y="42757"/>
                        <a:pt x="111901" y="43039"/>
                      </a:cubicBezTo>
                      <a:cubicBezTo>
                        <a:pt x="110420" y="43392"/>
                        <a:pt x="108938" y="43674"/>
                        <a:pt x="107456" y="44027"/>
                      </a:cubicBezTo>
                      <a:cubicBezTo>
                        <a:pt x="106469" y="44238"/>
                        <a:pt x="105481" y="44450"/>
                        <a:pt x="104423" y="44662"/>
                      </a:cubicBezTo>
                      <a:cubicBezTo>
                        <a:pt x="101388" y="45226"/>
                        <a:pt x="98354" y="45579"/>
                        <a:pt x="95250" y="45932"/>
                      </a:cubicBezTo>
                      <a:cubicBezTo>
                        <a:pt x="94333" y="46002"/>
                        <a:pt x="93345" y="46073"/>
                        <a:pt x="92357" y="46143"/>
                      </a:cubicBezTo>
                      <a:cubicBezTo>
                        <a:pt x="90523" y="46284"/>
                        <a:pt x="88759" y="46425"/>
                        <a:pt x="86924" y="46496"/>
                      </a:cubicBezTo>
                      <a:cubicBezTo>
                        <a:pt x="85725" y="46567"/>
                        <a:pt x="84596" y="46567"/>
                        <a:pt x="83397" y="46567"/>
                      </a:cubicBezTo>
                      <a:cubicBezTo>
                        <a:pt x="81915" y="46567"/>
                        <a:pt x="80434" y="46637"/>
                        <a:pt x="79022" y="46567"/>
                      </a:cubicBezTo>
                      <a:cubicBezTo>
                        <a:pt x="77823" y="46567"/>
                        <a:pt x="76553" y="46496"/>
                        <a:pt x="75353" y="46496"/>
                      </a:cubicBezTo>
                      <a:cubicBezTo>
                        <a:pt x="74013" y="46425"/>
                        <a:pt x="72602" y="46355"/>
                        <a:pt x="71261" y="46284"/>
                      </a:cubicBezTo>
                      <a:cubicBezTo>
                        <a:pt x="69991" y="46214"/>
                        <a:pt x="68792" y="46073"/>
                        <a:pt x="67522" y="46002"/>
                      </a:cubicBezTo>
                      <a:cubicBezTo>
                        <a:pt x="66181" y="45861"/>
                        <a:pt x="64841" y="45720"/>
                        <a:pt x="63500" y="45579"/>
                      </a:cubicBezTo>
                      <a:cubicBezTo>
                        <a:pt x="62301" y="45438"/>
                        <a:pt x="61101" y="45226"/>
                        <a:pt x="59902" y="45085"/>
                      </a:cubicBezTo>
                      <a:cubicBezTo>
                        <a:pt x="58491" y="44873"/>
                        <a:pt x="57080" y="44591"/>
                        <a:pt x="55668" y="44380"/>
                      </a:cubicBezTo>
                      <a:cubicBezTo>
                        <a:pt x="54540" y="44168"/>
                        <a:pt x="53411" y="43956"/>
                        <a:pt x="52353" y="43674"/>
                      </a:cubicBezTo>
                      <a:cubicBezTo>
                        <a:pt x="50659" y="43321"/>
                        <a:pt x="49036" y="42898"/>
                        <a:pt x="47343" y="42474"/>
                      </a:cubicBezTo>
                      <a:cubicBezTo>
                        <a:pt x="46426" y="42263"/>
                        <a:pt x="45508" y="41981"/>
                        <a:pt x="44591" y="41769"/>
                      </a:cubicBezTo>
                      <a:cubicBezTo>
                        <a:pt x="41628" y="40922"/>
                        <a:pt x="38735" y="39934"/>
                        <a:pt x="35984" y="38876"/>
                      </a:cubicBezTo>
                      <a:cubicBezTo>
                        <a:pt x="34572" y="38312"/>
                        <a:pt x="33232" y="37747"/>
                        <a:pt x="31891" y="37183"/>
                      </a:cubicBezTo>
                      <a:cubicBezTo>
                        <a:pt x="31186" y="36901"/>
                        <a:pt x="30480" y="36618"/>
                        <a:pt x="29775" y="36265"/>
                      </a:cubicBezTo>
                      <a:cubicBezTo>
                        <a:pt x="27728" y="35278"/>
                        <a:pt x="25753" y="34290"/>
                        <a:pt x="23848" y="33161"/>
                      </a:cubicBezTo>
                      <a:cubicBezTo>
                        <a:pt x="7973" y="23989"/>
                        <a:pt x="71" y="11994"/>
                        <a:pt x="71" y="0"/>
                      </a:cubicBezTo>
                      <a:lnTo>
                        <a:pt x="0" y="20532"/>
                      </a:lnTo>
                      <a:cubicBezTo>
                        <a:pt x="0" y="32526"/>
                        <a:pt x="7902" y="44521"/>
                        <a:pt x="23777" y="53693"/>
                      </a:cubicBezTo>
                      <a:cubicBezTo>
                        <a:pt x="25682" y="54822"/>
                        <a:pt x="27658" y="55809"/>
                        <a:pt x="29704" y="56797"/>
                      </a:cubicBezTo>
                      <a:cubicBezTo>
                        <a:pt x="30409" y="57150"/>
                        <a:pt x="31115" y="57362"/>
                        <a:pt x="31750" y="57714"/>
                      </a:cubicBezTo>
                      <a:cubicBezTo>
                        <a:pt x="32950" y="58279"/>
                        <a:pt x="34149" y="58843"/>
                        <a:pt x="35419" y="59267"/>
                      </a:cubicBezTo>
                      <a:cubicBezTo>
                        <a:pt x="35560" y="59337"/>
                        <a:pt x="35701" y="59337"/>
                        <a:pt x="35842" y="59408"/>
                      </a:cubicBezTo>
                      <a:cubicBezTo>
                        <a:pt x="38665" y="60466"/>
                        <a:pt x="41487" y="61454"/>
                        <a:pt x="44450" y="62300"/>
                      </a:cubicBezTo>
                      <a:cubicBezTo>
                        <a:pt x="44662" y="62371"/>
                        <a:pt x="44944" y="62442"/>
                        <a:pt x="45156" y="62512"/>
                      </a:cubicBezTo>
                      <a:cubicBezTo>
                        <a:pt x="45861" y="62724"/>
                        <a:pt x="46567" y="62865"/>
                        <a:pt x="47202" y="63006"/>
                      </a:cubicBezTo>
                      <a:cubicBezTo>
                        <a:pt x="48825" y="63429"/>
                        <a:pt x="50518" y="63853"/>
                        <a:pt x="52211" y="64206"/>
                      </a:cubicBezTo>
                      <a:cubicBezTo>
                        <a:pt x="52635" y="64276"/>
                        <a:pt x="53129" y="64417"/>
                        <a:pt x="53552" y="64558"/>
                      </a:cubicBezTo>
                      <a:cubicBezTo>
                        <a:pt x="54187" y="64700"/>
                        <a:pt x="54892" y="64770"/>
                        <a:pt x="55527" y="64911"/>
                      </a:cubicBezTo>
                      <a:cubicBezTo>
                        <a:pt x="56938" y="65193"/>
                        <a:pt x="58350" y="65405"/>
                        <a:pt x="59761" y="65617"/>
                      </a:cubicBezTo>
                      <a:cubicBezTo>
                        <a:pt x="60325" y="65687"/>
                        <a:pt x="60889" y="65828"/>
                        <a:pt x="61454" y="65899"/>
                      </a:cubicBezTo>
                      <a:cubicBezTo>
                        <a:pt x="62089" y="65969"/>
                        <a:pt x="62724" y="66040"/>
                        <a:pt x="63359" y="66111"/>
                      </a:cubicBezTo>
                      <a:cubicBezTo>
                        <a:pt x="64700" y="66252"/>
                        <a:pt x="66040" y="66463"/>
                        <a:pt x="67381" y="66534"/>
                      </a:cubicBezTo>
                      <a:cubicBezTo>
                        <a:pt x="68016" y="66604"/>
                        <a:pt x="68651" y="66675"/>
                        <a:pt x="69286" y="66745"/>
                      </a:cubicBezTo>
                      <a:cubicBezTo>
                        <a:pt x="69850" y="66816"/>
                        <a:pt x="70485" y="66816"/>
                        <a:pt x="71049" y="66816"/>
                      </a:cubicBezTo>
                      <a:cubicBezTo>
                        <a:pt x="72390" y="66887"/>
                        <a:pt x="73731" y="66957"/>
                        <a:pt x="75142" y="67028"/>
                      </a:cubicBezTo>
                      <a:cubicBezTo>
                        <a:pt x="75847" y="67028"/>
                        <a:pt x="76482" y="67098"/>
                        <a:pt x="77188" y="67169"/>
                      </a:cubicBezTo>
                      <a:cubicBezTo>
                        <a:pt x="77752" y="67169"/>
                        <a:pt x="78246" y="67169"/>
                        <a:pt x="78811" y="67169"/>
                      </a:cubicBezTo>
                      <a:cubicBezTo>
                        <a:pt x="80292" y="67169"/>
                        <a:pt x="81774" y="67169"/>
                        <a:pt x="83185" y="67169"/>
                      </a:cubicBezTo>
                      <a:cubicBezTo>
                        <a:pt x="83891" y="67169"/>
                        <a:pt x="84667" y="67169"/>
                        <a:pt x="85372" y="67169"/>
                      </a:cubicBezTo>
                      <a:cubicBezTo>
                        <a:pt x="85796" y="67169"/>
                        <a:pt x="86219" y="67098"/>
                        <a:pt x="86642" y="67098"/>
                      </a:cubicBezTo>
                      <a:cubicBezTo>
                        <a:pt x="88477" y="67028"/>
                        <a:pt x="90241" y="66887"/>
                        <a:pt x="92075" y="66745"/>
                      </a:cubicBezTo>
                      <a:cubicBezTo>
                        <a:pt x="92781" y="66675"/>
                        <a:pt x="93557" y="66675"/>
                        <a:pt x="94263" y="66604"/>
                      </a:cubicBezTo>
                      <a:cubicBezTo>
                        <a:pt x="94474" y="66604"/>
                        <a:pt x="94686" y="66534"/>
                        <a:pt x="94897" y="66534"/>
                      </a:cubicBezTo>
                      <a:cubicBezTo>
                        <a:pt x="98002" y="66181"/>
                        <a:pt x="101036" y="65758"/>
                        <a:pt x="104069" y="65264"/>
                      </a:cubicBezTo>
                      <a:cubicBezTo>
                        <a:pt x="104211" y="65264"/>
                        <a:pt x="104352" y="65264"/>
                        <a:pt x="104493" y="65193"/>
                      </a:cubicBezTo>
                      <a:cubicBezTo>
                        <a:pt x="105339" y="65052"/>
                        <a:pt x="106186" y="64841"/>
                        <a:pt x="107103" y="64629"/>
                      </a:cubicBezTo>
                      <a:cubicBezTo>
                        <a:pt x="108585" y="64347"/>
                        <a:pt x="110067" y="64064"/>
                        <a:pt x="111548" y="63641"/>
                      </a:cubicBezTo>
                      <a:cubicBezTo>
                        <a:pt x="112607" y="63359"/>
                        <a:pt x="113665" y="63077"/>
                        <a:pt x="114723" y="62794"/>
                      </a:cubicBezTo>
                      <a:cubicBezTo>
                        <a:pt x="116135" y="62442"/>
                        <a:pt x="117475" y="62018"/>
                        <a:pt x="118886" y="61595"/>
                      </a:cubicBezTo>
                      <a:cubicBezTo>
                        <a:pt x="119168" y="61524"/>
                        <a:pt x="119451" y="61454"/>
                        <a:pt x="119804" y="61313"/>
                      </a:cubicBezTo>
                      <a:cubicBezTo>
                        <a:pt x="120298" y="61172"/>
                        <a:pt x="120721" y="60960"/>
                        <a:pt x="121214" y="60748"/>
                      </a:cubicBezTo>
                      <a:cubicBezTo>
                        <a:pt x="123402" y="60043"/>
                        <a:pt x="125519" y="59196"/>
                        <a:pt x="127565" y="58349"/>
                      </a:cubicBezTo>
                      <a:cubicBezTo>
                        <a:pt x="128341" y="57997"/>
                        <a:pt x="129117" y="57714"/>
                        <a:pt x="129822" y="57362"/>
                      </a:cubicBezTo>
                      <a:cubicBezTo>
                        <a:pt x="132433" y="56162"/>
                        <a:pt x="134973" y="54892"/>
                        <a:pt x="137443" y="53552"/>
                      </a:cubicBezTo>
                      <a:cubicBezTo>
                        <a:pt x="137795" y="53340"/>
                        <a:pt x="138077" y="53199"/>
                        <a:pt x="138430" y="52987"/>
                      </a:cubicBezTo>
                      <a:cubicBezTo>
                        <a:pt x="139136" y="52564"/>
                        <a:pt x="139771" y="52070"/>
                        <a:pt x="140476" y="51576"/>
                      </a:cubicBezTo>
                      <a:cubicBezTo>
                        <a:pt x="141464" y="50941"/>
                        <a:pt x="142452" y="50306"/>
                        <a:pt x="143369" y="49671"/>
                      </a:cubicBezTo>
                      <a:cubicBezTo>
                        <a:pt x="144145" y="49107"/>
                        <a:pt x="144851" y="48472"/>
                        <a:pt x="145627" y="47907"/>
                      </a:cubicBezTo>
                      <a:cubicBezTo>
                        <a:pt x="146473" y="47202"/>
                        <a:pt x="147320" y="46567"/>
                        <a:pt x="148096" y="45861"/>
                      </a:cubicBezTo>
                      <a:cubicBezTo>
                        <a:pt x="148237" y="45720"/>
                        <a:pt x="148449" y="45579"/>
                        <a:pt x="148590" y="45438"/>
                      </a:cubicBezTo>
                      <a:cubicBezTo>
                        <a:pt x="149648" y="44450"/>
                        <a:pt x="150566" y="43533"/>
                        <a:pt x="151483" y="42545"/>
                      </a:cubicBezTo>
                      <a:cubicBezTo>
                        <a:pt x="151694" y="42333"/>
                        <a:pt x="151836" y="42122"/>
                        <a:pt x="152048" y="41910"/>
                      </a:cubicBezTo>
                      <a:cubicBezTo>
                        <a:pt x="152612" y="41275"/>
                        <a:pt x="153106" y="40710"/>
                        <a:pt x="153600" y="40076"/>
                      </a:cubicBezTo>
                      <a:cubicBezTo>
                        <a:pt x="153811" y="39793"/>
                        <a:pt x="153952" y="39511"/>
                        <a:pt x="154164" y="39229"/>
                      </a:cubicBezTo>
                      <a:cubicBezTo>
                        <a:pt x="154870" y="38312"/>
                        <a:pt x="155505" y="37394"/>
                        <a:pt x="156069" y="36407"/>
                      </a:cubicBezTo>
                      <a:cubicBezTo>
                        <a:pt x="156281" y="35983"/>
                        <a:pt x="156633" y="35630"/>
                        <a:pt x="156845" y="35207"/>
                      </a:cubicBezTo>
                      <a:cubicBezTo>
                        <a:pt x="156986" y="34995"/>
                        <a:pt x="157057" y="34784"/>
                        <a:pt x="157127" y="34572"/>
                      </a:cubicBezTo>
                      <a:cubicBezTo>
                        <a:pt x="157551" y="33726"/>
                        <a:pt x="157903" y="32879"/>
                        <a:pt x="158327" y="32032"/>
                      </a:cubicBezTo>
                      <a:cubicBezTo>
                        <a:pt x="158539" y="31538"/>
                        <a:pt x="158821" y="31044"/>
                        <a:pt x="159032" y="30550"/>
                      </a:cubicBezTo>
                      <a:cubicBezTo>
                        <a:pt x="159103" y="30409"/>
                        <a:pt x="159103" y="30198"/>
                        <a:pt x="159173" y="30057"/>
                      </a:cubicBezTo>
                      <a:cubicBezTo>
                        <a:pt x="159456" y="29281"/>
                        <a:pt x="159667" y="28434"/>
                        <a:pt x="159879" y="27658"/>
                      </a:cubicBezTo>
                      <a:cubicBezTo>
                        <a:pt x="160020" y="27093"/>
                        <a:pt x="160232" y="26599"/>
                        <a:pt x="160373" y="26035"/>
                      </a:cubicBezTo>
                      <a:cubicBezTo>
                        <a:pt x="160373" y="25894"/>
                        <a:pt x="160373" y="25753"/>
                        <a:pt x="160444" y="25612"/>
                      </a:cubicBezTo>
                      <a:cubicBezTo>
                        <a:pt x="160585" y="24765"/>
                        <a:pt x="160655" y="23918"/>
                        <a:pt x="160726" y="23072"/>
                      </a:cubicBezTo>
                      <a:cubicBezTo>
                        <a:pt x="160796" y="22507"/>
                        <a:pt x="160867" y="21943"/>
                        <a:pt x="160937" y="21449"/>
                      </a:cubicBezTo>
                      <a:cubicBezTo>
                        <a:pt x="160937" y="21237"/>
                        <a:pt x="160937" y="20955"/>
                        <a:pt x="160937" y="20743"/>
                      </a:cubicBezTo>
                      <a:lnTo>
                        <a:pt x="161008" y="212"/>
                      </a:lnTo>
                      <a:cubicBezTo>
                        <a:pt x="161290" y="1058"/>
                        <a:pt x="161149" y="1834"/>
                        <a:pt x="161078" y="261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B47FB61E-7A01-4709-B21C-8EF49F6DE827}"/>
                    </a:ext>
                  </a:extLst>
                </p:cNvPr>
                <p:cNvSpPr/>
                <p:nvPr/>
              </p:nvSpPr>
              <p:spPr>
                <a:xfrm>
                  <a:off x="6687493" y="1740076"/>
                  <a:ext cx="155222" cy="91722"/>
                </a:xfrm>
                <a:custGeom>
                  <a:avLst/>
                  <a:gdLst>
                    <a:gd name="connsiteX0" fmla="*/ 137205 w 155222"/>
                    <a:gd name="connsiteY0" fmla="*/ 13653 h 91722"/>
                    <a:gd name="connsiteX1" fmla="*/ 137557 w 155222"/>
                    <a:gd name="connsiteY1" fmla="*/ 79551 h 91722"/>
                    <a:gd name="connsiteX2" fmla="*/ 23751 w 155222"/>
                    <a:gd name="connsiteY2" fmla="*/ 79551 h 91722"/>
                    <a:gd name="connsiteX3" fmla="*/ 23398 w 155222"/>
                    <a:gd name="connsiteY3" fmla="*/ 13653 h 91722"/>
                    <a:gd name="connsiteX4" fmla="*/ 137205 w 155222"/>
                    <a:gd name="connsiteY4" fmla="*/ 13653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222" h="91722">
                      <a:moveTo>
                        <a:pt x="137205" y="13653"/>
                      </a:moveTo>
                      <a:cubicBezTo>
                        <a:pt x="168743" y="31856"/>
                        <a:pt x="168884" y="61348"/>
                        <a:pt x="137557" y="79551"/>
                      </a:cubicBezTo>
                      <a:cubicBezTo>
                        <a:pt x="106231" y="97755"/>
                        <a:pt x="55289" y="97755"/>
                        <a:pt x="23751" y="79551"/>
                      </a:cubicBezTo>
                      <a:cubicBezTo>
                        <a:pt x="-7787" y="61348"/>
                        <a:pt x="-7928" y="31856"/>
                        <a:pt x="23398" y="13653"/>
                      </a:cubicBezTo>
                      <a:cubicBezTo>
                        <a:pt x="54725" y="-4551"/>
                        <a:pt x="105666" y="-4551"/>
                        <a:pt x="137205" y="136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  <p:grpSp>
            <p:nvGrpSpPr>
              <p:cNvPr id="61" name="Graphic 3">
                <a:extLst>
                  <a:ext uri="{FF2B5EF4-FFF2-40B4-BE49-F238E27FC236}">
                    <a16:creationId xmlns:a16="http://schemas.microsoft.com/office/drawing/2014/main" id="{A523EA97-EF36-4844-9D6E-523212785A16}"/>
                  </a:ext>
                </a:extLst>
              </p:cNvPr>
              <p:cNvGrpSpPr/>
              <p:nvPr/>
            </p:nvGrpSpPr>
            <p:grpSpPr>
              <a:xfrm>
                <a:off x="6740031" y="1644923"/>
                <a:ext cx="49389" cy="155222"/>
                <a:chOff x="6740031" y="1644923"/>
                <a:chExt cx="49389" cy="155222"/>
              </a:xfrm>
              <a:solidFill>
                <a:schemeClr val="accent1"/>
              </a:solidFill>
            </p:grpSpPr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81B5E4E8-8221-4C75-8E40-26E7944169EE}"/>
                    </a:ext>
                  </a:extLst>
                </p:cNvPr>
                <p:cNvSpPr/>
                <p:nvPr/>
              </p:nvSpPr>
              <p:spPr>
                <a:xfrm>
                  <a:off x="6740031" y="1661019"/>
                  <a:ext cx="49389" cy="134056"/>
                </a:xfrm>
                <a:custGeom>
                  <a:avLst/>
                  <a:gdLst>
                    <a:gd name="connsiteX0" fmla="*/ 55457 w 49388"/>
                    <a:gd name="connsiteY0" fmla="*/ 2963 h 134055"/>
                    <a:gd name="connsiteX1" fmla="*/ 55386 w 49388"/>
                    <a:gd name="connsiteY1" fmla="*/ 3246 h 134055"/>
                    <a:gd name="connsiteX2" fmla="*/ 54045 w 49388"/>
                    <a:gd name="connsiteY2" fmla="*/ 5856 h 134055"/>
                    <a:gd name="connsiteX3" fmla="*/ 53763 w 49388"/>
                    <a:gd name="connsiteY3" fmla="*/ 6350 h 134055"/>
                    <a:gd name="connsiteX4" fmla="*/ 51576 w 49388"/>
                    <a:gd name="connsiteY4" fmla="*/ 8749 h 134055"/>
                    <a:gd name="connsiteX5" fmla="*/ 49600 w 49388"/>
                    <a:gd name="connsiteY5" fmla="*/ 10231 h 134055"/>
                    <a:gd name="connsiteX6" fmla="*/ 47907 w 49388"/>
                    <a:gd name="connsiteY6" fmla="*/ 11430 h 134055"/>
                    <a:gd name="connsiteX7" fmla="*/ 44027 w 49388"/>
                    <a:gd name="connsiteY7" fmla="*/ 13264 h 134055"/>
                    <a:gd name="connsiteX8" fmla="*/ 42968 w 49388"/>
                    <a:gd name="connsiteY8" fmla="*/ 13688 h 134055"/>
                    <a:gd name="connsiteX9" fmla="*/ 40358 w 49388"/>
                    <a:gd name="connsiteY9" fmla="*/ 14464 h 134055"/>
                    <a:gd name="connsiteX10" fmla="*/ 37535 w 49388"/>
                    <a:gd name="connsiteY10" fmla="*/ 15170 h 134055"/>
                    <a:gd name="connsiteX11" fmla="*/ 34149 w 49388"/>
                    <a:gd name="connsiteY11" fmla="*/ 15734 h 134055"/>
                    <a:gd name="connsiteX12" fmla="*/ 33302 w 49388"/>
                    <a:gd name="connsiteY12" fmla="*/ 15875 h 134055"/>
                    <a:gd name="connsiteX13" fmla="*/ 28646 w 49388"/>
                    <a:gd name="connsiteY13" fmla="*/ 16157 h 134055"/>
                    <a:gd name="connsiteX14" fmla="*/ 27869 w 49388"/>
                    <a:gd name="connsiteY14" fmla="*/ 16157 h 134055"/>
                    <a:gd name="connsiteX15" fmla="*/ 23283 w 49388"/>
                    <a:gd name="connsiteY15" fmla="*/ 15875 h 134055"/>
                    <a:gd name="connsiteX16" fmla="*/ 22577 w 49388"/>
                    <a:gd name="connsiteY16" fmla="*/ 15804 h 134055"/>
                    <a:gd name="connsiteX17" fmla="*/ 18132 w 49388"/>
                    <a:gd name="connsiteY17" fmla="*/ 15028 h 134055"/>
                    <a:gd name="connsiteX18" fmla="*/ 17356 w 49388"/>
                    <a:gd name="connsiteY18" fmla="*/ 14817 h 134055"/>
                    <a:gd name="connsiteX19" fmla="*/ 13476 w 49388"/>
                    <a:gd name="connsiteY19" fmla="*/ 13617 h 134055"/>
                    <a:gd name="connsiteX20" fmla="*/ 12771 w 49388"/>
                    <a:gd name="connsiteY20" fmla="*/ 13406 h 134055"/>
                    <a:gd name="connsiteX21" fmla="*/ 8537 w 49388"/>
                    <a:gd name="connsiteY21" fmla="*/ 11430 h 134055"/>
                    <a:gd name="connsiteX22" fmla="*/ 353 w 49388"/>
                    <a:gd name="connsiteY22" fmla="*/ 0 h 134055"/>
                    <a:gd name="connsiteX23" fmla="*/ 0 w 49388"/>
                    <a:gd name="connsiteY23" fmla="*/ 123261 h 134055"/>
                    <a:gd name="connsiteX24" fmla="*/ 8184 w 49388"/>
                    <a:gd name="connsiteY24" fmla="*/ 134691 h 134055"/>
                    <a:gd name="connsiteX25" fmla="*/ 12206 w 49388"/>
                    <a:gd name="connsiteY25" fmla="*/ 136596 h 134055"/>
                    <a:gd name="connsiteX26" fmla="*/ 12417 w 49388"/>
                    <a:gd name="connsiteY26" fmla="*/ 136666 h 134055"/>
                    <a:gd name="connsiteX27" fmla="*/ 13123 w 49388"/>
                    <a:gd name="connsiteY27" fmla="*/ 136878 h 134055"/>
                    <a:gd name="connsiteX28" fmla="*/ 15593 w 49388"/>
                    <a:gd name="connsiteY28" fmla="*/ 137724 h 134055"/>
                    <a:gd name="connsiteX29" fmla="*/ 17004 w 49388"/>
                    <a:gd name="connsiteY29" fmla="*/ 138077 h 134055"/>
                    <a:gd name="connsiteX30" fmla="*/ 17780 w 49388"/>
                    <a:gd name="connsiteY30" fmla="*/ 138289 h 134055"/>
                    <a:gd name="connsiteX31" fmla="*/ 18486 w 49388"/>
                    <a:gd name="connsiteY31" fmla="*/ 138430 h 134055"/>
                    <a:gd name="connsiteX32" fmla="*/ 21237 w 49388"/>
                    <a:gd name="connsiteY32" fmla="*/ 138924 h 134055"/>
                    <a:gd name="connsiteX33" fmla="*/ 22225 w 49388"/>
                    <a:gd name="connsiteY33" fmla="*/ 139065 h 134055"/>
                    <a:gd name="connsiteX34" fmla="*/ 22931 w 49388"/>
                    <a:gd name="connsiteY34" fmla="*/ 139136 h 134055"/>
                    <a:gd name="connsiteX35" fmla="*/ 23918 w 49388"/>
                    <a:gd name="connsiteY35" fmla="*/ 139277 h 134055"/>
                    <a:gd name="connsiteX36" fmla="*/ 26670 w 49388"/>
                    <a:gd name="connsiteY36" fmla="*/ 139418 h 134055"/>
                    <a:gd name="connsiteX37" fmla="*/ 27516 w 49388"/>
                    <a:gd name="connsiteY37" fmla="*/ 139418 h 134055"/>
                    <a:gd name="connsiteX38" fmla="*/ 28222 w 49388"/>
                    <a:gd name="connsiteY38" fmla="*/ 139418 h 134055"/>
                    <a:gd name="connsiteX39" fmla="*/ 29422 w 49388"/>
                    <a:gd name="connsiteY39" fmla="*/ 139418 h 134055"/>
                    <a:gd name="connsiteX40" fmla="*/ 32526 w 49388"/>
                    <a:gd name="connsiteY40" fmla="*/ 139206 h 134055"/>
                    <a:gd name="connsiteX41" fmla="*/ 32879 w 49388"/>
                    <a:gd name="connsiteY41" fmla="*/ 139136 h 134055"/>
                    <a:gd name="connsiteX42" fmla="*/ 33725 w 49388"/>
                    <a:gd name="connsiteY42" fmla="*/ 138994 h 134055"/>
                    <a:gd name="connsiteX43" fmla="*/ 36054 w 49388"/>
                    <a:gd name="connsiteY43" fmla="*/ 138642 h 134055"/>
                    <a:gd name="connsiteX44" fmla="*/ 37042 w 49388"/>
                    <a:gd name="connsiteY44" fmla="*/ 138359 h 134055"/>
                    <a:gd name="connsiteX45" fmla="*/ 39864 w 49388"/>
                    <a:gd name="connsiteY45" fmla="*/ 137654 h 134055"/>
                    <a:gd name="connsiteX46" fmla="*/ 41345 w 49388"/>
                    <a:gd name="connsiteY46" fmla="*/ 137301 h 134055"/>
                    <a:gd name="connsiteX47" fmla="*/ 42474 w 49388"/>
                    <a:gd name="connsiteY47" fmla="*/ 136878 h 134055"/>
                    <a:gd name="connsiteX48" fmla="*/ 43533 w 49388"/>
                    <a:gd name="connsiteY48" fmla="*/ 136454 h 134055"/>
                    <a:gd name="connsiteX49" fmla="*/ 47413 w 49388"/>
                    <a:gd name="connsiteY49" fmla="*/ 134620 h 134055"/>
                    <a:gd name="connsiteX50" fmla="*/ 47766 w 49388"/>
                    <a:gd name="connsiteY50" fmla="*/ 134408 h 134055"/>
                    <a:gd name="connsiteX51" fmla="*/ 49106 w 49388"/>
                    <a:gd name="connsiteY51" fmla="*/ 133421 h 134055"/>
                    <a:gd name="connsiteX52" fmla="*/ 51082 w 49388"/>
                    <a:gd name="connsiteY52" fmla="*/ 131939 h 134055"/>
                    <a:gd name="connsiteX53" fmla="*/ 51294 w 49388"/>
                    <a:gd name="connsiteY53" fmla="*/ 131798 h 134055"/>
                    <a:gd name="connsiteX54" fmla="*/ 52987 w 49388"/>
                    <a:gd name="connsiteY54" fmla="*/ 129963 h 134055"/>
                    <a:gd name="connsiteX55" fmla="*/ 53269 w 49388"/>
                    <a:gd name="connsiteY55" fmla="*/ 129540 h 134055"/>
                    <a:gd name="connsiteX56" fmla="*/ 53551 w 49388"/>
                    <a:gd name="connsiteY56" fmla="*/ 129117 h 134055"/>
                    <a:gd name="connsiteX57" fmla="*/ 54045 w 49388"/>
                    <a:gd name="connsiteY57" fmla="*/ 128341 h 134055"/>
                    <a:gd name="connsiteX58" fmla="*/ 54751 w 49388"/>
                    <a:gd name="connsiteY58" fmla="*/ 126788 h 134055"/>
                    <a:gd name="connsiteX59" fmla="*/ 54821 w 49388"/>
                    <a:gd name="connsiteY59" fmla="*/ 126577 h 134055"/>
                    <a:gd name="connsiteX60" fmla="*/ 54892 w 49388"/>
                    <a:gd name="connsiteY60" fmla="*/ 126295 h 134055"/>
                    <a:gd name="connsiteX61" fmla="*/ 55174 w 49388"/>
                    <a:gd name="connsiteY61" fmla="*/ 125236 h 134055"/>
                    <a:gd name="connsiteX62" fmla="*/ 55386 w 49388"/>
                    <a:gd name="connsiteY62" fmla="*/ 123613 h 134055"/>
                    <a:gd name="connsiteX63" fmla="*/ 55386 w 49388"/>
                    <a:gd name="connsiteY63" fmla="*/ 123402 h 134055"/>
                    <a:gd name="connsiteX64" fmla="*/ 55739 w 49388"/>
                    <a:gd name="connsiteY64" fmla="*/ 141 h 134055"/>
                    <a:gd name="connsiteX65" fmla="*/ 55457 w 49388"/>
                    <a:gd name="connsiteY65" fmla="*/ 2963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49388" h="134055">
                      <a:moveTo>
                        <a:pt x="55457" y="2963"/>
                      </a:moveTo>
                      <a:cubicBezTo>
                        <a:pt x="55457" y="3034"/>
                        <a:pt x="55386" y="3175"/>
                        <a:pt x="55386" y="3246"/>
                      </a:cubicBezTo>
                      <a:cubicBezTo>
                        <a:pt x="55104" y="4092"/>
                        <a:pt x="54610" y="5009"/>
                        <a:pt x="54045" y="5856"/>
                      </a:cubicBezTo>
                      <a:cubicBezTo>
                        <a:pt x="53975" y="5997"/>
                        <a:pt x="53833" y="6138"/>
                        <a:pt x="53763" y="6350"/>
                      </a:cubicBezTo>
                      <a:cubicBezTo>
                        <a:pt x="53128" y="7197"/>
                        <a:pt x="52423" y="7973"/>
                        <a:pt x="51576" y="8749"/>
                      </a:cubicBezTo>
                      <a:cubicBezTo>
                        <a:pt x="51012" y="9243"/>
                        <a:pt x="50306" y="9737"/>
                        <a:pt x="49600" y="10231"/>
                      </a:cubicBezTo>
                      <a:cubicBezTo>
                        <a:pt x="49036" y="10654"/>
                        <a:pt x="48542" y="11077"/>
                        <a:pt x="47907" y="11430"/>
                      </a:cubicBezTo>
                      <a:cubicBezTo>
                        <a:pt x="46708" y="12136"/>
                        <a:pt x="45367" y="12700"/>
                        <a:pt x="44027" y="13264"/>
                      </a:cubicBezTo>
                      <a:cubicBezTo>
                        <a:pt x="43673" y="13406"/>
                        <a:pt x="43321" y="13547"/>
                        <a:pt x="42968" y="13688"/>
                      </a:cubicBezTo>
                      <a:cubicBezTo>
                        <a:pt x="42121" y="13970"/>
                        <a:pt x="41275" y="14252"/>
                        <a:pt x="40358" y="14464"/>
                      </a:cubicBezTo>
                      <a:cubicBezTo>
                        <a:pt x="39440" y="14746"/>
                        <a:pt x="38523" y="14958"/>
                        <a:pt x="37535" y="15170"/>
                      </a:cubicBezTo>
                      <a:cubicBezTo>
                        <a:pt x="36406" y="15381"/>
                        <a:pt x="35348" y="15593"/>
                        <a:pt x="34149" y="15734"/>
                      </a:cubicBezTo>
                      <a:cubicBezTo>
                        <a:pt x="33867" y="15804"/>
                        <a:pt x="33584" y="15804"/>
                        <a:pt x="33302" y="15875"/>
                      </a:cubicBezTo>
                      <a:cubicBezTo>
                        <a:pt x="31750" y="16016"/>
                        <a:pt x="30198" y="16157"/>
                        <a:pt x="28646" y="16157"/>
                      </a:cubicBezTo>
                      <a:cubicBezTo>
                        <a:pt x="28363" y="16157"/>
                        <a:pt x="28152" y="16157"/>
                        <a:pt x="27869" y="16157"/>
                      </a:cubicBezTo>
                      <a:cubicBezTo>
                        <a:pt x="26317" y="16157"/>
                        <a:pt x="24765" y="16087"/>
                        <a:pt x="23283" y="15875"/>
                      </a:cubicBezTo>
                      <a:cubicBezTo>
                        <a:pt x="23071" y="15875"/>
                        <a:pt x="22789" y="15804"/>
                        <a:pt x="22577" y="15804"/>
                      </a:cubicBezTo>
                      <a:cubicBezTo>
                        <a:pt x="21025" y="15593"/>
                        <a:pt x="19544" y="15381"/>
                        <a:pt x="18132" y="15028"/>
                      </a:cubicBezTo>
                      <a:cubicBezTo>
                        <a:pt x="17850" y="14958"/>
                        <a:pt x="17639" y="14887"/>
                        <a:pt x="17356" y="14817"/>
                      </a:cubicBezTo>
                      <a:cubicBezTo>
                        <a:pt x="16016" y="14464"/>
                        <a:pt x="14746" y="14111"/>
                        <a:pt x="13476" y="13617"/>
                      </a:cubicBezTo>
                      <a:cubicBezTo>
                        <a:pt x="13264" y="13547"/>
                        <a:pt x="12982" y="13476"/>
                        <a:pt x="12771" y="13406"/>
                      </a:cubicBezTo>
                      <a:cubicBezTo>
                        <a:pt x="11289" y="12841"/>
                        <a:pt x="9878" y="12136"/>
                        <a:pt x="8537" y="11430"/>
                      </a:cubicBezTo>
                      <a:cubicBezTo>
                        <a:pt x="3034" y="8255"/>
                        <a:pt x="353" y="4092"/>
                        <a:pt x="353" y="0"/>
                      </a:cubicBezTo>
                      <a:lnTo>
                        <a:pt x="0" y="123261"/>
                      </a:lnTo>
                      <a:cubicBezTo>
                        <a:pt x="0" y="127423"/>
                        <a:pt x="2751" y="131586"/>
                        <a:pt x="8184" y="134691"/>
                      </a:cubicBezTo>
                      <a:cubicBezTo>
                        <a:pt x="9454" y="135396"/>
                        <a:pt x="10795" y="136031"/>
                        <a:pt x="12206" y="136596"/>
                      </a:cubicBezTo>
                      <a:cubicBezTo>
                        <a:pt x="12277" y="136596"/>
                        <a:pt x="12347" y="136666"/>
                        <a:pt x="12417" y="136666"/>
                      </a:cubicBezTo>
                      <a:cubicBezTo>
                        <a:pt x="12629" y="136737"/>
                        <a:pt x="12911" y="136807"/>
                        <a:pt x="13123" y="136878"/>
                      </a:cubicBezTo>
                      <a:cubicBezTo>
                        <a:pt x="13970" y="137160"/>
                        <a:pt x="14746" y="137442"/>
                        <a:pt x="15593" y="137724"/>
                      </a:cubicBezTo>
                      <a:cubicBezTo>
                        <a:pt x="16016" y="137866"/>
                        <a:pt x="16510" y="137936"/>
                        <a:pt x="17004" y="138077"/>
                      </a:cubicBezTo>
                      <a:cubicBezTo>
                        <a:pt x="17286" y="138148"/>
                        <a:pt x="17498" y="138218"/>
                        <a:pt x="17780" y="138289"/>
                      </a:cubicBezTo>
                      <a:cubicBezTo>
                        <a:pt x="17992" y="138359"/>
                        <a:pt x="18274" y="138430"/>
                        <a:pt x="18486" y="138430"/>
                      </a:cubicBezTo>
                      <a:cubicBezTo>
                        <a:pt x="19403" y="138642"/>
                        <a:pt x="20320" y="138783"/>
                        <a:pt x="21237" y="138924"/>
                      </a:cubicBezTo>
                      <a:cubicBezTo>
                        <a:pt x="21590" y="138994"/>
                        <a:pt x="21872" y="138994"/>
                        <a:pt x="22225" y="139065"/>
                      </a:cubicBezTo>
                      <a:cubicBezTo>
                        <a:pt x="22437" y="139065"/>
                        <a:pt x="22648" y="139136"/>
                        <a:pt x="22931" y="139136"/>
                      </a:cubicBezTo>
                      <a:cubicBezTo>
                        <a:pt x="23283" y="139136"/>
                        <a:pt x="23636" y="139206"/>
                        <a:pt x="23918" y="139277"/>
                      </a:cubicBezTo>
                      <a:cubicBezTo>
                        <a:pt x="24835" y="139347"/>
                        <a:pt x="25753" y="139418"/>
                        <a:pt x="26670" y="139418"/>
                      </a:cubicBezTo>
                      <a:cubicBezTo>
                        <a:pt x="26952" y="139418"/>
                        <a:pt x="27234" y="139418"/>
                        <a:pt x="27516" y="139418"/>
                      </a:cubicBezTo>
                      <a:cubicBezTo>
                        <a:pt x="27798" y="139418"/>
                        <a:pt x="28010" y="139418"/>
                        <a:pt x="28222" y="139418"/>
                      </a:cubicBezTo>
                      <a:cubicBezTo>
                        <a:pt x="28646" y="139418"/>
                        <a:pt x="29069" y="139418"/>
                        <a:pt x="29422" y="139418"/>
                      </a:cubicBezTo>
                      <a:cubicBezTo>
                        <a:pt x="30480" y="139347"/>
                        <a:pt x="31468" y="139347"/>
                        <a:pt x="32526" y="139206"/>
                      </a:cubicBezTo>
                      <a:cubicBezTo>
                        <a:pt x="32667" y="139206"/>
                        <a:pt x="32737" y="139136"/>
                        <a:pt x="32879" y="139136"/>
                      </a:cubicBezTo>
                      <a:cubicBezTo>
                        <a:pt x="33161" y="139136"/>
                        <a:pt x="33443" y="139065"/>
                        <a:pt x="33725" y="138994"/>
                      </a:cubicBezTo>
                      <a:cubicBezTo>
                        <a:pt x="34501" y="138924"/>
                        <a:pt x="35278" y="138783"/>
                        <a:pt x="36054" y="138642"/>
                      </a:cubicBezTo>
                      <a:cubicBezTo>
                        <a:pt x="36406" y="138571"/>
                        <a:pt x="36689" y="138430"/>
                        <a:pt x="37042" y="138359"/>
                      </a:cubicBezTo>
                      <a:cubicBezTo>
                        <a:pt x="38029" y="138148"/>
                        <a:pt x="38946" y="137936"/>
                        <a:pt x="39864" y="137654"/>
                      </a:cubicBezTo>
                      <a:cubicBezTo>
                        <a:pt x="40358" y="137513"/>
                        <a:pt x="40852" y="137442"/>
                        <a:pt x="41345" y="137301"/>
                      </a:cubicBezTo>
                      <a:cubicBezTo>
                        <a:pt x="41769" y="137160"/>
                        <a:pt x="42121" y="137019"/>
                        <a:pt x="42474" y="136878"/>
                      </a:cubicBezTo>
                      <a:cubicBezTo>
                        <a:pt x="42827" y="136737"/>
                        <a:pt x="43180" y="136596"/>
                        <a:pt x="43533" y="136454"/>
                      </a:cubicBezTo>
                      <a:cubicBezTo>
                        <a:pt x="44873" y="135890"/>
                        <a:pt x="46214" y="135326"/>
                        <a:pt x="47413" y="134620"/>
                      </a:cubicBezTo>
                      <a:cubicBezTo>
                        <a:pt x="47554" y="134550"/>
                        <a:pt x="47625" y="134479"/>
                        <a:pt x="47766" y="134408"/>
                      </a:cubicBezTo>
                      <a:cubicBezTo>
                        <a:pt x="48260" y="134126"/>
                        <a:pt x="48683" y="133703"/>
                        <a:pt x="49106" y="133421"/>
                      </a:cubicBezTo>
                      <a:cubicBezTo>
                        <a:pt x="49812" y="132927"/>
                        <a:pt x="50518" y="132503"/>
                        <a:pt x="51082" y="131939"/>
                      </a:cubicBezTo>
                      <a:cubicBezTo>
                        <a:pt x="51153" y="131868"/>
                        <a:pt x="51223" y="131868"/>
                        <a:pt x="51294" y="131798"/>
                      </a:cubicBezTo>
                      <a:cubicBezTo>
                        <a:pt x="51929" y="131163"/>
                        <a:pt x="52493" y="130598"/>
                        <a:pt x="52987" y="129963"/>
                      </a:cubicBezTo>
                      <a:cubicBezTo>
                        <a:pt x="53128" y="129822"/>
                        <a:pt x="53199" y="129681"/>
                        <a:pt x="53269" y="129540"/>
                      </a:cubicBezTo>
                      <a:cubicBezTo>
                        <a:pt x="53410" y="129399"/>
                        <a:pt x="53481" y="129258"/>
                        <a:pt x="53551" y="129117"/>
                      </a:cubicBezTo>
                      <a:cubicBezTo>
                        <a:pt x="53693" y="128834"/>
                        <a:pt x="53904" y="128623"/>
                        <a:pt x="54045" y="128341"/>
                      </a:cubicBezTo>
                      <a:cubicBezTo>
                        <a:pt x="54327" y="127847"/>
                        <a:pt x="54610" y="127282"/>
                        <a:pt x="54751" y="126788"/>
                      </a:cubicBezTo>
                      <a:cubicBezTo>
                        <a:pt x="54751" y="126718"/>
                        <a:pt x="54821" y="126647"/>
                        <a:pt x="54821" y="126577"/>
                      </a:cubicBezTo>
                      <a:cubicBezTo>
                        <a:pt x="54892" y="126506"/>
                        <a:pt x="54892" y="126365"/>
                        <a:pt x="54892" y="126295"/>
                      </a:cubicBezTo>
                      <a:cubicBezTo>
                        <a:pt x="55033" y="125942"/>
                        <a:pt x="55104" y="125589"/>
                        <a:pt x="55174" y="125236"/>
                      </a:cubicBezTo>
                      <a:cubicBezTo>
                        <a:pt x="55315" y="124742"/>
                        <a:pt x="55315" y="124178"/>
                        <a:pt x="55386" y="123613"/>
                      </a:cubicBezTo>
                      <a:cubicBezTo>
                        <a:pt x="55386" y="123543"/>
                        <a:pt x="55386" y="123472"/>
                        <a:pt x="55386" y="123402"/>
                      </a:cubicBezTo>
                      <a:lnTo>
                        <a:pt x="55739" y="141"/>
                      </a:lnTo>
                      <a:cubicBezTo>
                        <a:pt x="55951" y="1058"/>
                        <a:pt x="55739" y="1976"/>
                        <a:pt x="55457" y="296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5EDCFDB7-CADB-4A37-A4AE-C1F222878E0C}"/>
                    </a:ext>
                  </a:extLst>
                </p:cNvPr>
                <p:cNvSpPr/>
                <p:nvPr/>
              </p:nvSpPr>
              <p:spPr>
                <a:xfrm>
                  <a:off x="6740287" y="1644923"/>
                  <a:ext cx="49389" cy="28222"/>
                </a:xfrm>
                <a:custGeom>
                  <a:avLst/>
                  <a:gdLst>
                    <a:gd name="connsiteX0" fmla="*/ 47440 w 49388"/>
                    <a:gd name="connsiteY0" fmla="*/ 4736 h 28222"/>
                    <a:gd name="connsiteX1" fmla="*/ 47581 w 49388"/>
                    <a:gd name="connsiteY1" fmla="*/ 27525 h 28222"/>
                    <a:gd name="connsiteX2" fmla="*/ 8211 w 49388"/>
                    <a:gd name="connsiteY2" fmla="*/ 27525 h 28222"/>
                    <a:gd name="connsiteX3" fmla="*/ 8140 w 49388"/>
                    <a:gd name="connsiteY3" fmla="*/ 4736 h 28222"/>
                    <a:gd name="connsiteX4" fmla="*/ 47440 w 49388"/>
                    <a:gd name="connsiteY4" fmla="*/ 4736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9388" h="28222">
                      <a:moveTo>
                        <a:pt x="47440" y="4736"/>
                      </a:moveTo>
                      <a:cubicBezTo>
                        <a:pt x="58376" y="11086"/>
                        <a:pt x="58376" y="21246"/>
                        <a:pt x="47581" y="27525"/>
                      </a:cubicBezTo>
                      <a:cubicBezTo>
                        <a:pt x="36716" y="33805"/>
                        <a:pt x="19147" y="33876"/>
                        <a:pt x="8211" y="27525"/>
                      </a:cubicBezTo>
                      <a:cubicBezTo>
                        <a:pt x="-2725" y="21246"/>
                        <a:pt x="-2725" y="11016"/>
                        <a:pt x="8140" y="4736"/>
                      </a:cubicBezTo>
                      <a:cubicBezTo>
                        <a:pt x="18935" y="-1543"/>
                        <a:pt x="36574" y="-1614"/>
                        <a:pt x="47440" y="4736"/>
                      </a:cubicBezTo>
                      <a:close/>
                    </a:path>
                  </a:pathLst>
                </a:custGeom>
                <a:solidFill>
                  <a:srgbClr val="FED16B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D" dirty="0"/>
                </a:p>
              </p:txBody>
            </p:sp>
          </p:grpSp>
        </p:grpSp>
        <p:grpSp>
          <p:nvGrpSpPr>
            <p:cNvPr id="62" name="Graphic 3">
              <a:extLst>
                <a:ext uri="{FF2B5EF4-FFF2-40B4-BE49-F238E27FC236}">
                  <a16:creationId xmlns:a16="http://schemas.microsoft.com/office/drawing/2014/main" id="{9937582C-877E-419E-B984-43E95E22603A}"/>
                </a:ext>
              </a:extLst>
            </p:cNvPr>
            <p:cNvGrpSpPr/>
            <p:nvPr/>
          </p:nvGrpSpPr>
          <p:grpSpPr>
            <a:xfrm>
              <a:off x="6591086" y="1332204"/>
              <a:ext cx="352778" cy="366889"/>
              <a:chOff x="6591086" y="1332204"/>
              <a:chExt cx="352778" cy="366889"/>
            </a:xfrm>
            <a:solidFill>
              <a:schemeClr val="accent1"/>
            </a:solidFill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5DF2E2DD-A2A5-40B4-924F-80EE42528E29}"/>
                  </a:ext>
                </a:extLst>
              </p:cNvPr>
              <p:cNvSpPr/>
              <p:nvPr/>
            </p:nvSpPr>
            <p:spPr>
              <a:xfrm>
                <a:off x="6591086" y="1332204"/>
                <a:ext cx="352778" cy="204611"/>
              </a:xfrm>
              <a:custGeom>
                <a:avLst/>
                <a:gdLst>
                  <a:gd name="connsiteX0" fmla="*/ 301556 w 352777"/>
                  <a:gd name="connsiteY0" fmla="*/ 30013 h 204611"/>
                  <a:gd name="connsiteX1" fmla="*/ 51367 w 352777"/>
                  <a:gd name="connsiteY1" fmla="*/ 29942 h 204611"/>
                  <a:gd name="connsiteX2" fmla="*/ 2 w 352777"/>
                  <a:gd name="connsiteY2" fmla="*/ 102473 h 204611"/>
                  <a:gd name="connsiteX3" fmla="*/ 52213 w 352777"/>
                  <a:gd name="connsiteY3" fmla="*/ 174934 h 204611"/>
                  <a:gd name="connsiteX4" fmla="*/ 289492 w 352777"/>
                  <a:gd name="connsiteY4" fmla="*/ 181707 h 204611"/>
                  <a:gd name="connsiteX5" fmla="*/ 302403 w 352777"/>
                  <a:gd name="connsiteY5" fmla="*/ 174934 h 204611"/>
                  <a:gd name="connsiteX6" fmla="*/ 353768 w 352777"/>
                  <a:gd name="connsiteY6" fmla="*/ 102896 h 204611"/>
                  <a:gd name="connsiteX7" fmla="*/ 353768 w 352777"/>
                  <a:gd name="connsiteY7" fmla="*/ 102544 h 204611"/>
                  <a:gd name="connsiteX8" fmla="*/ 301556 w 352777"/>
                  <a:gd name="connsiteY8" fmla="*/ 30013 h 204611"/>
                  <a:gd name="connsiteX9" fmla="*/ 75285 w 352777"/>
                  <a:gd name="connsiteY9" fmla="*/ 161458 h 204611"/>
                  <a:gd name="connsiteX10" fmla="*/ 74579 w 352777"/>
                  <a:gd name="connsiteY10" fmla="*/ 43418 h 204611"/>
                  <a:gd name="connsiteX11" fmla="*/ 125591 w 352777"/>
                  <a:gd name="connsiteY11" fmla="*/ 24298 h 204611"/>
                  <a:gd name="connsiteX12" fmla="*/ 176955 w 352777"/>
                  <a:gd name="connsiteY12" fmla="*/ 185870 h 204611"/>
                  <a:gd name="connsiteX13" fmla="*/ 75285 w 352777"/>
                  <a:gd name="connsiteY13" fmla="*/ 161458 h 204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2777" h="204611">
                    <a:moveTo>
                      <a:pt x="301556" y="30013"/>
                    </a:moveTo>
                    <a:cubicBezTo>
                      <a:pt x="232200" y="-9992"/>
                      <a:pt x="120229" y="-9992"/>
                      <a:pt x="51367" y="29942"/>
                    </a:cubicBezTo>
                    <a:cubicBezTo>
                      <a:pt x="16935" y="49980"/>
                      <a:pt x="-210" y="76156"/>
                      <a:pt x="2" y="102473"/>
                    </a:cubicBezTo>
                    <a:cubicBezTo>
                      <a:pt x="143" y="128649"/>
                      <a:pt x="17570" y="154896"/>
                      <a:pt x="52213" y="174934"/>
                    </a:cubicBezTo>
                    <a:cubicBezTo>
                      <a:pt x="117336" y="212540"/>
                      <a:pt x="220206" y="214798"/>
                      <a:pt x="289492" y="181707"/>
                    </a:cubicBezTo>
                    <a:cubicBezTo>
                      <a:pt x="294007" y="179590"/>
                      <a:pt x="298240" y="177333"/>
                      <a:pt x="302403" y="174934"/>
                    </a:cubicBezTo>
                    <a:cubicBezTo>
                      <a:pt x="336693" y="155037"/>
                      <a:pt x="353768" y="128931"/>
                      <a:pt x="353768" y="102896"/>
                    </a:cubicBezTo>
                    <a:lnTo>
                      <a:pt x="353768" y="102544"/>
                    </a:lnTo>
                    <a:cubicBezTo>
                      <a:pt x="353626" y="76226"/>
                      <a:pt x="336199" y="49980"/>
                      <a:pt x="301556" y="30013"/>
                    </a:cubicBezTo>
                    <a:close/>
                    <a:moveTo>
                      <a:pt x="75285" y="161458"/>
                    </a:moveTo>
                    <a:cubicBezTo>
                      <a:pt x="18770" y="128861"/>
                      <a:pt x="18487" y="76015"/>
                      <a:pt x="74579" y="43418"/>
                    </a:cubicBezTo>
                    <a:cubicBezTo>
                      <a:pt x="89537" y="34669"/>
                      <a:pt x="106964" y="28319"/>
                      <a:pt x="125591" y="24298"/>
                    </a:cubicBezTo>
                    <a:cubicBezTo>
                      <a:pt x="125591" y="24298"/>
                      <a:pt x="117054" y="124628"/>
                      <a:pt x="176955" y="185870"/>
                    </a:cubicBezTo>
                    <a:cubicBezTo>
                      <a:pt x="140266" y="185870"/>
                      <a:pt x="103437" y="177685"/>
                      <a:pt x="75285" y="16145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13F2B92A-9929-40EE-8545-402E1AA49199}"/>
                  </a:ext>
                </a:extLst>
              </p:cNvPr>
              <p:cNvSpPr/>
              <p:nvPr/>
            </p:nvSpPr>
            <p:spPr>
              <a:xfrm>
                <a:off x="6623790" y="1356501"/>
                <a:ext cx="141111" cy="155222"/>
              </a:xfrm>
              <a:custGeom>
                <a:avLst/>
                <a:gdLst>
                  <a:gd name="connsiteX0" fmla="*/ 144322 w 141111"/>
                  <a:gd name="connsiteY0" fmla="*/ 161572 h 155222"/>
                  <a:gd name="connsiteX1" fmla="*/ 42581 w 141111"/>
                  <a:gd name="connsiteY1" fmla="*/ 137160 h 155222"/>
                  <a:gd name="connsiteX2" fmla="*/ 41875 w 141111"/>
                  <a:gd name="connsiteY2" fmla="*/ 19121 h 155222"/>
                  <a:gd name="connsiteX3" fmla="*/ 92887 w 141111"/>
                  <a:gd name="connsiteY3" fmla="*/ 0 h 155222"/>
                  <a:gd name="connsiteX4" fmla="*/ 144322 w 141111"/>
                  <a:gd name="connsiteY4" fmla="*/ 161572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1" h="155222">
                    <a:moveTo>
                      <a:pt x="144322" y="161572"/>
                    </a:moveTo>
                    <a:cubicBezTo>
                      <a:pt x="107563" y="161502"/>
                      <a:pt x="70733" y="153388"/>
                      <a:pt x="42581" y="137160"/>
                    </a:cubicBezTo>
                    <a:cubicBezTo>
                      <a:pt x="-13934" y="104563"/>
                      <a:pt x="-14216" y="51717"/>
                      <a:pt x="41875" y="19121"/>
                    </a:cubicBezTo>
                    <a:cubicBezTo>
                      <a:pt x="56833" y="10372"/>
                      <a:pt x="74261" y="4022"/>
                      <a:pt x="92887" y="0"/>
                    </a:cubicBezTo>
                    <a:cubicBezTo>
                      <a:pt x="92958" y="0"/>
                      <a:pt x="84350" y="100330"/>
                      <a:pt x="144322" y="161572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15377F0-E2A2-43E1-9193-DBD9FC02352B}"/>
                  </a:ext>
                </a:extLst>
              </p:cNvPr>
              <p:cNvSpPr/>
              <p:nvPr/>
            </p:nvSpPr>
            <p:spPr>
              <a:xfrm>
                <a:off x="6716319" y="1351131"/>
                <a:ext cx="190500" cy="162278"/>
              </a:xfrm>
              <a:custGeom>
                <a:avLst/>
                <a:gdLst>
                  <a:gd name="connsiteX0" fmla="*/ 153886 w 190499"/>
                  <a:gd name="connsiteY0" fmla="*/ 142530 h 162277"/>
                  <a:gd name="connsiteX1" fmla="*/ 51793 w 190499"/>
                  <a:gd name="connsiteY1" fmla="*/ 166943 h 162277"/>
                  <a:gd name="connsiteX2" fmla="*/ 428 w 190499"/>
                  <a:gd name="connsiteY2" fmla="*/ 5370 h 162277"/>
                  <a:gd name="connsiteX3" fmla="*/ 153252 w 190499"/>
                  <a:gd name="connsiteY3" fmla="*/ 24491 h 162277"/>
                  <a:gd name="connsiteX4" fmla="*/ 153886 w 190499"/>
                  <a:gd name="connsiteY4" fmla="*/ 142530 h 162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99" h="162277">
                    <a:moveTo>
                      <a:pt x="153886" y="142530"/>
                    </a:moveTo>
                    <a:cubicBezTo>
                      <a:pt x="125735" y="158829"/>
                      <a:pt x="88764" y="167013"/>
                      <a:pt x="51793" y="166943"/>
                    </a:cubicBezTo>
                    <a:cubicBezTo>
                      <a:pt x="-8179" y="105700"/>
                      <a:pt x="428" y="5370"/>
                      <a:pt x="428" y="5370"/>
                    </a:cubicBezTo>
                    <a:cubicBezTo>
                      <a:pt x="51722" y="-5848"/>
                      <a:pt x="111836" y="502"/>
                      <a:pt x="153252" y="24491"/>
                    </a:cubicBezTo>
                    <a:cubicBezTo>
                      <a:pt x="209696" y="57088"/>
                      <a:pt x="209978" y="109934"/>
                      <a:pt x="153886" y="14253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90D70B2-3C75-42B1-93B2-1AE0D7D0993A}"/>
                  </a:ext>
                </a:extLst>
              </p:cNvPr>
              <p:cNvSpPr/>
              <p:nvPr/>
            </p:nvSpPr>
            <p:spPr>
              <a:xfrm>
                <a:off x="6767900" y="1434959"/>
                <a:ext cx="176389" cy="268111"/>
              </a:xfrm>
              <a:custGeom>
                <a:avLst/>
                <a:gdLst>
                  <a:gd name="connsiteX0" fmla="*/ 176953 w 176388"/>
                  <a:gd name="connsiteY0" fmla="*/ 0 h 268111"/>
                  <a:gd name="connsiteX1" fmla="*/ 176953 w 176388"/>
                  <a:gd name="connsiteY1" fmla="*/ 92498 h 268111"/>
                  <a:gd name="connsiteX2" fmla="*/ 0 w 176388"/>
                  <a:gd name="connsiteY2" fmla="*/ 269452 h 268111"/>
                  <a:gd name="connsiteX3" fmla="*/ 112607 w 176388"/>
                  <a:gd name="connsiteY3" fmla="*/ 78952 h 268111"/>
                  <a:gd name="connsiteX4" fmla="*/ 125519 w 176388"/>
                  <a:gd name="connsiteY4" fmla="*/ 72178 h 268111"/>
                  <a:gd name="connsiteX5" fmla="*/ 176953 w 176388"/>
                  <a:gd name="connsiteY5" fmla="*/ 0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388" h="268111">
                    <a:moveTo>
                      <a:pt x="176953" y="0"/>
                    </a:moveTo>
                    <a:lnTo>
                      <a:pt x="176953" y="92498"/>
                    </a:lnTo>
                    <a:cubicBezTo>
                      <a:pt x="176953" y="190218"/>
                      <a:pt x="97720" y="269452"/>
                      <a:pt x="0" y="269452"/>
                    </a:cubicBezTo>
                    <a:cubicBezTo>
                      <a:pt x="0" y="269452"/>
                      <a:pt x="112607" y="259856"/>
                      <a:pt x="112607" y="78952"/>
                    </a:cubicBezTo>
                    <a:cubicBezTo>
                      <a:pt x="117052" y="76835"/>
                      <a:pt x="121356" y="74577"/>
                      <a:pt x="125519" y="72178"/>
                    </a:cubicBezTo>
                    <a:cubicBezTo>
                      <a:pt x="159879" y="52211"/>
                      <a:pt x="176953" y="26106"/>
                      <a:pt x="176953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CF180506-6CF2-4175-8ACD-8809697CBEBA}"/>
                  </a:ext>
                </a:extLst>
              </p:cNvPr>
              <p:cNvSpPr/>
              <p:nvPr/>
            </p:nvSpPr>
            <p:spPr>
              <a:xfrm>
                <a:off x="6591088" y="1434536"/>
                <a:ext cx="289278" cy="268111"/>
              </a:xfrm>
              <a:custGeom>
                <a:avLst/>
                <a:gdLst>
                  <a:gd name="connsiteX0" fmla="*/ 289490 w 289277"/>
                  <a:gd name="connsiteY0" fmla="*/ 79304 h 268111"/>
                  <a:gd name="connsiteX1" fmla="*/ 176883 w 289277"/>
                  <a:gd name="connsiteY1" fmla="*/ 269804 h 268111"/>
                  <a:gd name="connsiteX2" fmla="*/ 0 w 289277"/>
                  <a:gd name="connsiteY2" fmla="*/ 92851 h 268111"/>
                  <a:gd name="connsiteX3" fmla="*/ 0 w 289277"/>
                  <a:gd name="connsiteY3" fmla="*/ 0 h 268111"/>
                  <a:gd name="connsiteX4" fmla="*/ 52211 w 289277"/>
                  <a:gd name="connsiteY4" fmla="*/ 72460 h 268111"/>
                  <a:gd name="connsiteX5" fmla="*/ 289490 w 289277"/>
                  <a:gd name="connsiteY5" fmla="*/ 79304 h 268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9277" h="268111">
                    <a:moveTo>
                      <a:pt x="289490" y="79304"/>
                    </a:moveTo>
                    <a:cubicBezTo>
                      <a:pt x="289490" y="260209"/>
                      <a:pt x="176883" y="269804"/>
                      <a:pt x="176883" y="269804"/>
                    </a:cubicBezTo>
                    <a:cubicBezTo>
                      <a:pt x="79234" y="269804"/>
                      <a:pt x="0" y="190571"/>
                      <a:pt x="0" y="92851"/>
                    </a:cubicBezTo>
                    <a:lnTo>
                      <a:pt x="0" y="0"/>
                    </a:lnTo>
                    <a:cubicBezTo>
                      <a:pt x="141" y="26247"/>
                      <a:pt x="17498" y="52423"/>
                      <a:pt x="52211" y="72460"/>
                    </a:cubicBezTo>
                    <a:cubicBezTo>
                      <a:pt x="117334" y="110208"/>
                      <a:pt x="220133" y="112395"/>
                      <a:pt x="289490" y="7930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63" name="Graphic 3">
              <a:extLst>
                <a:ext uri="{FF2B5EF4-FFF2-40B4-BE49-F238E27FC236}">
                  <a16:creationId xmlns:a16="http://schemas.microsoft.com/office/drawing/2014/main" id="{C5BC54AF-9533-4817-BDE8-CFBE90A70B6F}"/>
                </a:ext>
              </a:extLst>
            </p:cNvPr>
            <p:cNvGrpSpPr/>
            <p:nvPr/>
          </p:nvGrpSpPr>
          <p:grpSpPr>
            <a:xfrm>
              <a:off x="6883118" y="1521531"/>
              <a:ext cx="84667" cy="176389"/>
              <a:chOff x="6883118" y="1521531"/>
              <a:chExt cx="84667" cy="176389"/>
            </a:xfrm>
            <a:solidFill>
              <a:schemeClr val="accent1"/>
            </a:solidFill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D5A5FE4-33AB-4D28-8556-2CF36C4CE3BB}"/>
                  </a:ext>
                </a:extLst>
              </p:cNvPr>
              <p:cNvSpPr/>
              <p:nvPr/>
            </p:nvSpPr>
            <p:spPr>
              <a:xfrm>
                <a:off x="6884952" y="1651071"/>
                <a:ext cx="56444" cy="21167"/>
              </a:xfrm>
              <a:custGeom>
                <a:avLst/>
                <a:gdLst>
                  <a:gd name="connsiteX0" fmla="*/ 56444 w 56444"/>
                  <a:gd name="connsiteY0" fmla="*/ 0 h 21166"/>
                  <a:gd name="connsiteX1" fmla="*/ 53411 w 56444"/>
                  <a:gd name="connsiteY1" fmla="*/ 1411 h 21166"/>
                  <a:gd name="connsiteX2" fmla="*/ 52564 w 56444"/>
                  <a:gd name="connsiteY2" fmla="*/ 1693 h 21166"/>
                  <a:gd name="connsiteX3" fmla="*/ 50941 w 56444"/>
                  <a:gd name="connsiteY3" fmla="*/ 2117 h 21166"/>
                  <a:gd name="connsiteX4" fmla="*/ 49883 w 56444"/>
                  <a:gd name="connsiteY4" fmla="*/ 2328 h 21166"/>
                  <a:gd name="connsiteX5" fmla="*/ 48824 w 56444"/>
                  <a:gd name="connsiteY5" fmla="*/ 2469 h 21166"/>
                  <a:gd name="connsiteX6" fmla="*/ 47343 w 56444"/>
                  <a:gd name="connsiteY6" fmla="*/ 2611 h 21166"/>
                  <a:gd name="connsiteX7" fmla="*/ 46496 w 56444"/>
                  <a:gd name="connsiteY7" fmla="*/ 2681 h 21166"/>
                  <a:gd name="connsiteX8" fmla="*/ 44591 w 56444"/>
                  <a:gd name="connsiteY8" fmla="*/ 2681 h 21166"/>
                  <a:gd name="connsiteX9" fmla="*/ 44097 w 56444"/>
                  <a:gd name="connsiteY9" fmla="*/ 2681 h 21166"/>
                  <a:gd name="connsiteX10" fmla="*/ 41628 w 56444"/>
                  <a:gd name="connsiteY10" fmla="*/ 2399 h 21166"/>
                  <a:gd name="connsiteX11" fmla="*/ 41063 w 56444"/>
                  <a:gd name="connsiteY11" fmla="*/ 2328 h 21166"/>
                  <a:gd name="connsiteX12" fmla="*/ 38523 w 56444"/>
                  <a:gd name="connsiteY12" fmla="*/ 1764 h 21166"/>
                  <a:gd name="connsiteX13" fmla="*/ 38312 w 56444"/>
                  <a:gd name="connsiteY13" fmla="*/ 1693 h 21166"/>
                  <a:gd name="connsiteX14" fmla="*/ 35489 w 56444"/>
                  <a:gd name="connsiteY14" fmla="*/ 847 h 21166"/>
                  <a:gd name="connsiteX15" fmla="*/ 0 w 56444"/>
                  <a:gd name="connsiteY15" fmla="*/ 21519 h 21166"/>
                  <a:gd name="connsiteX16" fmla="*/ 1552 w 56444"/>
                  <a:gd name="connsiteY16" fmla="*/ 22013 h 21166"/>
                  <a:gd name="connsiteX17" fmla="*/ 2893 w 56444"/>
                  <a:gd name="connsiteY17" fmla="*/ 22366 h 21166"/>
                  <a:gd name="connsiteX18" fmla="*/ 3104 w 56444"/>
                  <a:gd name="connsiteY18" fmla="*/ 22437 h 21166"/>
                  <a:gd name="connsiteX19" fmla="*/ 3246 w 56444"/>
                  <a:gd name="connsiteY19" fmla="*/ 22437 h 21166"/>
                  <a:gd name="connsiteX20" fmla="*/ 4939 w 56444"/>
                  <a:gd name="connsiteY20" fmla="*/ 22790 h 21166"/>
                  <a:gd name="connsiteX21" fmla="*/ 5715 w 56444"/>
                  <a:gd name="connsiteY21" fmla="*/ 22931 h 21166"/>
                  <a:gd name="connsiteX22" fmla="*/ 6280 w 56444"/>
                  <a:gd name="connsiteY22" fmla="*/ 23001 h 21166"/>
                  <a:gd name="connsiteX23" fmla="*/ 6773 w 56444"/>
                  <a:gd name="connsiteY23" fmla="*/ 23072 h 21166"/>
                  <a:gd name="connsiteX24" fmla="*/ 8608 w 56444"/>
                  <a:gd name="connsiteY24" fmla="*/ 23283 h 21166"/>
                  <a:gd name="connsiteX25" fmla="*/ 8749 w 56444"/>
                  <a:gd name="connsiteY25" fmla="*/ 23283 h 21166"/>
                  <a:gd name="connsiteX26" fmla="*/ 9243 w 56444"/>
                  <a:gd name="connsiteY26" fmla="*/ 23283 h 21166"/>
                  <a:gd name="connsiteX27" fmla="*/ 10513 w 56444"/>
                  <a:gd name="connsiteY27" fmla="*/ 23354 h 21166"/>
                  <a:gd name="connsiteX28" fmla="*/ 11148 w 56444"/>
                  <a:gd name="connsiteY28" fmla="*/ 23354 h 21166"/>
                  <a:gd name="connsiteX29" fmla="*/ 11995 w 56444"/>
                  <a:gd name="connsiteY29" fmla="*/ 23283 h 21166"/>
                  <a:gd name="connsiteX30" fmla="*/ 12629 w 56444"/>
                  <a:gd name="connsiteY30" fmla="*/ 23283 h 21166"/>
                  <a:gd name="connsiteX31" fmla="*/ 13476 w 56444"/>
                  <a:gd name="connsiteY31" fmla="*/ 23142 h 21166"/>
                  <a:gd name="connsiteX32" fmla="*/ 14534 w 56444"/>
                  <a:gd name="connsiteY32" fmla="*/ 23001 h 21166"/>
                  <a:gd name="connsiteX33" fmla="*/ 14958 w 56444"/>
                  <a:gd name="connsiteY33" fmla="*/ 22931 h 21166"/>
                  <a:gd name="connsiteX34" fmla="*/ 15593 w 56444"/>
                  <a:gd name="connsiteY34" fmla="*/ 22719 h 21166"/>
                  <a:gd name="connsiteX35" fmla="*/ 17216 w 56444"/>
                  <a:gd name="connsiteY35" fmla="*/ 22296 h 21166"/>
                  <a:gd name="connsiteX36" fmla="*/ 17710 w 56444"/>
                  <a:gd name="connsiteY36" fmla="*/ 22154 h 21166"/>
                  <a:gd name="connsiteX37" fmla="*/ 18062 w 56444"/>
                  <a:gd name="connsiteY37" fmla="*/ 22013 h 21166"/>
                  <a:gd name="connsiteX38" fmla="*/ 21096 w 56444"/>
                  <a:gd name="connsiteY38" fmla="*/ 20602 h 21166"/>
                  <a:gd name="connsiteX39" fmla="*/ 56444 w 56444"/>
                  <a:gd name="connsiteY39" fmla="*/ 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6444" h="21166">
                    <a:moveTo>
                      <a:pt x="56444" y="0"/>
                    </a:moveTo>
                    <a:cubicBezTo>
                      <a:pt x="55457" y="564"/>
                      <a:pt x="54469" y="988"/>
                      <a:pt x="53411" y="1411"/>
                    </a:cubicBezTo>
                    <a:cubicBezTo>
                      <a:pt x="53128" y="1552"/>
                      <a:pt x="52846" y="1623"/>
                      <a:pt x="52564" y="1693"/>
                    </a:cubicBezTo>
                    <a:cubicBezTo>
                      <a:pt x="51999" y="1835"/>
                      <a:pt x="51505" y="1976"/>
                      <a:pt x="50941" y="2117"/>
                    </a:cubicBezTo>
                    <a:cubicBezTo>
                      <a:pt x="50588" y="2187"/>
                      <a:pt x="50236" y="2258"/>
                      <a:pt x="49883" y="2328"/>
                    </a:cubicBezTo>
                    <a:cubicBezTo>
                      <a:pt x="49530" y="2399"/>
                      <a:pt x="49177" y="2399"/>
                      <a:pt x="48824" y="2469"/>
                    </a:cubicBezTo>
                    <a:cubicBezTo>
                      <a:pt x="48330" y="2540"/>
                      <a:pt x="47836" y="2611"/>
                      <a:pt x="47343" y="2611"/>
                    </a:cubicBezTo>
                    <a:cubicBezTo>
                      <a:pt x="47060" y="2611"/>
                      <a:pt x="46778" y="2611"/>
                      <a:pt x="46496" y="2681"/>
                    </a:cubicBezTo>
                    <a:cubicBezTo>
                      <a:pt x="45861" y="2681"/>
                      <a:pt x="45226" y="2681"/>
                      <a:pt x="44591" y="2681"/>
                    </a:cubicBezTo>
                    <a:cubicBezTo>
                      <a:pt x="44450" y="2681"/>
                      <a:pt x="44309" y="2681"/>
                      <a:pt x="44097" y="2681"/>
                    </a:cubicBezTo>
                    <a:cubicBezTo>
                      <a:pt x="43321" y="2611"/>
                      <a:pt x="42475" y="2540"/>
                      <a:pt x="41628" y="2399"/>
                    </a:cubicBezTo>
                    <a:cubicBezTo>
                      <a:pt x="41416" y="2399"/>
                      <a:pt x="41275" y="2328"/>
                      <a:pt x="41063" y="2328"/>
                    </a:cubicBezTo>
                    <a:cubicBezTo>
                      <a:pt x="40217" y="2187"/>
                      <a:pt x="39370" y="2046"/>
                      <a:pt x="38523" y="1764"/>
                    </a:cubicBezTo>
                    <a:cubicBezTo>
                      <a:pt x="38453" y="1764"/>
                      <a:pt x="38382" y="1693"/>
                      <a:pt x="38312" y="1693"/>
                    </a:cubicBezTo>
                    <a:cubicBezTo>
                      <a:pt x="37394" y="1482"/>
                      <a:pt x="36406" y="1199"/>
                      <a:pt x="35489" y="847"/>
                    </a:cubicBezTo>
                    <a:lnTo>
                      <a:pt x="0" y="21519"/>
                    </a:lnTo>
                    <a:cubicBezTo>
                      <a:pt x="494" y="21731"/>
                      <a:pt x="1058" y="21872"/>
                      <a:pt x="1552" y="22013"/>
                    </a:cubicBezTo>
                    <a:cubicBezTo>
                      <a:pt x="1975" y="22154"/>
                      <a:pt x="2399" y="22296"/>
                      <a:pt x="2893" y="22366"/>
                    </a:cubicBezTo>
                    <a:cubicBezTo>
                      <a:pt x="2963" y="22366"/>
                      <a:pt x="3034" y="22437"/>
                      <a:pt x="3104" y="22437"/>
                    </a:cubicBezTo>
                    <a:cubicBezTo>
                      <a:pt x="3175" y="22437"/>
                      <a:pt x="3175" y="22437"/>
                      <a:pt x="3246" y="22437"/>
                    </a:cubicBezTo>
                    <a:cubicBezTo>
                      <a:pt x="3810" y="22578"/>
                      <a:pt x="4374" y="22719"/>
                      <a:pt x="4939" y="22790"/>
                    </a:cubicBezTo>
                    <a:cubicBezTo>
                      <a:pt x="5221" y="22860"/>
                      <a:pt x="5433" y="22860"/>
                      <a:pt x="5715" y="22931"/>
                    </a:cubicBezTo>
                    <a:cubicBezTo>
                      <a:pt x="5926" y="22931"/>
                      <a:pt x="6068" y="23001"/>
                      <a:pt x="6280" y="23001"/>
                    </a:cubicBezTo>
                    <a:cubicBezTo>
                      <a:pt x="6420" y="23001"/>
                      <a:pt x="6632" y="23072"/>
                      <a:pt x="6773" y="23072"/>
                    </a:cubicBezTo>
                    <a:cubicBezTo>
                      <a:pt x="7408" y="23142"/>
                      <a:pt x="7973" y="23213"/>
                      <a:pt x="8608" y="23283"/>
                    </a:cubicBezTo>
                    <a:cubicBezTo>
                      <a:pt x="8678" y="23283"/>
                      <a:pt x="8749" y="23283"/>
                      <a:pt x="8749" y="23283"/>
                    </a:cubicBezTo>
                    <a:cubicBezTo>
                      <a:pt x="8890" y="23283"/>
                      <a:pt x="9031" y="23283"/>
                      <a:pt x="9243" y="23283"/>
                    </a:cubicBezTo>
                    <a:cubicBezTo>
                      <a:pt x="9666" y="23283"/>
                      <a:pt x="10089" y="23354"/>
                      <a:pt x="10513" y="23354"/>
                    </a:cubicBezTo>
                    <a:cubicBezTo>
                      <a:pt x="10725" y="23354"/>
                      <a:pt x="10936" y="23354"/>
                      <a:pt x="11148" y="23354"/>
                    </a:cubicBezTo>
                    <a:cubicBezTo>
                      <a:pt x="11430" y="23354"/>
                      <a:pt x="11712" y="23354"/>
                      <a:pt x="11995" y="23283"/>
                    </a:cubicBezTo>
                    <a:cubicBezTo>
                      <a:pt x="12206" y="23283"/>
                      <a:pt x="12418" y="23283"/>
                      <a:pt x="12629" y="23283"/>
                    </a:cubicBezTo>
                    <a:cubicBezTo>
                      <a:pt x="12912" y="23283"/>
                      <a:pt x="13194" y="23213"/>
                      <a:pt x="13476" y="23142"/>
                    </a:cubicBezTo>
                    <a:cubicBezTo>
                      <a:pt x="13829" y="23072"/>
                      <a:pt x="14182" y="23072"/>
                      <a:pt x="14534" y="23001"/>
                    </a:cubicBezTo>
                    <a:cubicBezTo>
                      <a:pt x="14676" y="23001"/>
                      <a:pt x="14816" y="23001"/>
                      <a:pt x="14958" y="22931"/>
                    </a:cubicBezTo>
                    <a:cubicBezTo>
                      <a:pt x="15169" y="22860"/>
                      <a:pt x="15381" y="22790"/>
                      <a:pt x="15593" y="22719"/>
                    </a:cubicBezTo>
                    <a:cubicBezTo>
                      <a:pt x="16157" y="22578"/>
                      <a:pt x="16722" y="22437"/>
                      <a:pt x="17216" y="22296"/>
                    </a:cubicBezTo>
                    <a:cubicBezTo>
                      <a:pt x="17357" y="22225"/>
                      <a:pt x="17568" y="22225"/>
                      <a:pt x="17710" y="22154"/>
                    </a:cubicBezTo>
                    <a:cubicBezTo>
                      <a:pt x="17850" y="22084"/>
                      <a:pt x="17992" y="22013"/>
                      <a:pt x="18062" y="22013"/>
                    </a:cubicBezTo>
                    <a:cubicBezTo>
                      <a:pt x="19121" y="21590"/>
                      <a:pt x="20108" y="21167"/>
                      <a:pt x="21096" y="20602"/>
                    </a:cubicBezTo>
                    <a:lnTo>
                      <a:pt x="56444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49618E5-21EE-4893-AAC1-DB00EE3D25D3}"/>
                  </a:ext>
                </a:extLst>
              </p:cNvPr>
              <p:cNvSpPr/>
              <p:nvPr/>
            </p:nvSpPr>
            <p:spPr>
              <a:xfrm>
                <a:off x="6885234" y="1521531"/>
                <a:ext cx="77611" cy="42333"/>
              </a:xfrm>
              <a:custGeom>
                <a:avLst/>
                <a:gdLst>
                  <a:gd name="connsiteX0" fmla="*/ 0 w 77611"/>
                  <a:gd name="connsiteY0" fmla="*/ 20673 h 42333"/>
                  <a:gd name="connsiteX1" fmla="*/ 35490 w 77611"/>
                  <a:gd name="connsiteY1" fmla="*/ 0 h 42333"/>
                  <a:gd name="connsiteX2" fmla="*/ 78670 w 77611"/>
                  <a:gd name="connsiteY2" fmla="*/ 24977 h 42333"/>
                  <a:gd name="connsiteX3" fmla="*/ 43180 w 77611"/>
                  <a:gd name="connsiteY3" fmla="*/ 45579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611" h="42333">
                    <a:moveTo>
                      <a:pt x="0" y="20673"/>
                    </a:moveTo>
                    <a:lnTo>
                      <a:pt x="35490" y="0"/>
                    </a:lnTo>
                    <a:lnTo>
                      <a:pt x="78670" y="24977"/>
                    </a:lnTo>
                    <a:lnTo>
                      <a:pt x="43180" y="45579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B5444745-BB15-471C-923F-8460A0AAF0CA}"/>
                  </a:ext>
                </a:extLst>
              </p:cNvPr>
              <p:cNvSpPr/>
              <p:nvPr/>
            </p:nvSpPr>
            <p:spPr>
              <a:xfrm>
                <a:off x="6920583" y="1546366"/>
                <a:ext cx="49389" cy="148167"/>
              </a:xfrm>
              <a:custGeom>
                <a:avLst/>
                <a:gdLst>
                  <a:gd name="connsiteX0" fmla="*/ 53763 w 49388"/>
                  <a:gd name="connsiteY0" fmla="*/ 17639 h 148166"/>
                  <a:gd name="connsiteX1" fmla="*/ 53763 w 49388"/>
                  <a:gd name="connsiteY1" fmla="*/ 17145 h 148166"/>
                  <a:gd name="connsiteX2" fmla="*/ 53693 w 49388"/>
                  <a:gd name="connsiteY2" fmla="*/ 16651 h 148166"/>
                  <a:gd name="connsiteX3" fmla="*/ 53622 w 49388"/>
                  <a:gd name="connsiteY3" fmla="*/ 16157 h 148166"/>
                  <a:gd name="connsiteX4" fmla="*/ 53552 w 49388"/>
                  <a:gd name="connsiteY4" fmla="*/ 15663 h 148166"/>
                  <a:gd name="connsiteX5" fmla="*/ 53552 w 49388"/>
                  <a:gd name="connsiteY5" fmla="*/ 15593 h 148166"/>
                  <a:gd name="connsiteX6" fmla="*/ 53552 w 49388"/>
                  <a:gd name="connsiteY6" fmla="*/ 15593 h 148166"/>
                  <a:gd name="connsiteX7" fmla="*/ 53481 w 49388"/>
                  <a:gd name="connsiteY7" fmla="*/ 15099 h 148166"/>
                  <a:gd name="connsiteX8" fmla="*/ 53340 w 49388"/>
                  <a:gd name="connsiteY8" fmla="*/ 14534 h 148166"/>
                  <a:gd name="connsiteX9" fmla="*/ 53199 w 49388"/>
                  <a:gd name="connsiteY9" fmla="*/ 13970 h 148166"/>
                  <a:gd name="connsiteX10" fmla="*/ 53058 w 49388"/>
                  <a:gd name="connsiteY10" fmla="*/ 13406 h 148166"/>
                  <a:gd name="connsiteX11" fmla="*/ 52917 w 49388"/>
                  <a:gd name="connsiteY11" fmla="*/ 12912 h 148166"/>
                  <a:gd name="connsiteX12" fmla="*/ 52917 w 49388"/>
                  <a:gd name="connsiteY12" fmla="*/ 12912 h 148166"/>
                  <a:gd name="connsiteX13" fmla="*/ 52917 w 49388"/>
                  <a:gd name="connsiteY13" fmla="*/ 12841 h 148166"/>
                  <a:gd name="connsiteX14" fmla="*/ 52775 w 49388"/>
                  <a:gd name="connsiteY14" fmla="*/ 12277 h 148166"/>
                  <a:gd name="connsiteX15" fmla="*/ 52564 w 49388"/>
                  <a:gd name="connsiteY15" fmla="*/ 11712 h 148166"/>
                  <a:gd name="connsiteX16" fmla="*/ 52352 w 49388"/>
                  <a:gd name="connsiteY16" fmla="*/ 11218 h 148166"/>
                  <a:gd name="connsiteX17" fmla="*/ 52141 w 49388"/>
                  <a:gd name="connsiteY17" fmla="*/ 10724 h 148166"/>
                  <a:gd name="connsiteX18" fmla="*/ 51929 w 49388"/>
                  <a:gd name="connsiteY18" fmla="*/ 10301 h 148166"/>
                  <a:gd name="connsiteX19" fmla="*/ 51929 w 49388"/>
                  <a:gd name="connsiteY19" fmla="*/ 10301 h 148166"/>
                  <a:gd name="connsiteX20" fmla="*/ 51929 w 49388"/>
                  <a:gd name="connsiteY20" fmla="*/ 10231 h 148166"/>
                  <a:gd name="connsiteX21" fmla="*/ 51717 w 49388"/>
                  <a:gd name="connsiteY21" fmla="*/ 9737 h 148166"/>
                  <a:gd name="connsiteX22" fmla="*/ 51435 w 49388"/>
                  <a:gd name="connsiteY22" fmla="*/ 9172 h 148166"/>
                  <a:gd name="connsiteX23" fmla="*/ 51082 w 49388"/>
                  <a:gd name="connsiteY23" fmla="*/ 8537 h 148166"/>
                  <a:gd name="connsiteX24" fmla="*/ 50659 w 49388"/>
                  <a:gd name="connsiteY24" fmla="*/ 7832 h 148166"/>
                  <a:gd name="connsiteX25" fmla="*/ 50588 w 49388"/>
                  <a:gd name="connsiteY25" fmla="*/ 7761 h 148166"/>
                  <a:gd name="connsiteX26" fmla="*/ 50518 w 49388"/>
                  <a:gd name="connsiteY26" fmla="*/ 7691 h 148166"/>
                  <a:gd name="connsiteX27" fmla="*/ 49742 w 49388"/>
                  <a:gd name="connsiteY27" fmla="*/ 6421 h 148166"/>
                  <a:gd name="connsiteX28" fmla="*/ 49107 w 49388"/>
                  <a:gd name="connsiteY28" fmla="*/ 5503 h 148166"/>
                  <a:gd name="connsiteX29" fmla="*/ 48613 w 49388"/>
                  <a:gd name="connsiteY29" fmla="*/ 4868 h 148166"/>
                  <a:gd name="connsiteX30" fmla="*/ 48190 w 49388"/>
                  <a:gd name="connsiteY30" fmla="*/ 4374 h 148166"/>
                  <a:gd name="connsiteX31" fmla="*/ 47766 w 49388"/>
                  <a:gd name="connsiteY31" fmla="*/ 3881 h 148166"/>
                  <a:gd name="connsiteX32" fmla="*/ 47343 w 49388"/>
                  <a:gd name="connsiteY32" fmla="*/ 3457 h 148166"/>
                  <a:gd name="connsiteX33" fmla="*/ 47272 w 49388"/>
                  <a:gd name="connsiteY33" fmla="*/ 3387 h 148166"/>
                  <a:gd name="connsiteX34" fmla="*/ 47272 w 49388"/>
                  <a:gd name="connsiteY34" fmla="*/ 3387 h 148166"/>
                  <a:gd name="connsiteX35" fmla="*/ 46990 w 49388"/>
                  <a:gd name="connsiteY35" fmla="*/ 3034 h 148166"/>
                  <a:gd name="connsiteX36" fmla="*/ 46566 w 49388"/>
                  <a:gd name="connsiteY36" fmla="*/ 2611 h 148166"/>
                  <a:gd name="connsiteX37" fmla="*/ 46073 w 49388"/>
                  <a:gd name="connsiteY37" fmla="*/ 2187 h 148166"/>
                  <a:gd name="connsiteX38" fmla="*/ 45579 w 49388"/>
                  <a:gd name="connsiteY38" fmla="*/ 1764 h 148166"/>
                  <a:gd name="connsiteX39" fmla="*/ 45367 w 49388"/>
                  <a:gd name="connsiteY39" fmla="*/ 1552 h 148166"/>
                  <a:gd name="connsiteX40" fmla="*/ 45297 w 49388"/>
                  <a:gd name="connsiteY40" fmla="*/ 1482 h 148166"/>
                  <a:gd name="connsiteX41" fmla="*/ 45085 w 49388"/>
                  <a:gd name="connsiteY41" fmla="*/ 1341 h 148166"/>
                  <a:gd name="connsiteX42" fmla="*/ 44662 w 49388"/>
                  <a:gd name="connsiteY42" fmla="*/ 988 h 148166"/>
                  <a:gd name="connsiteX43" fmla="*/ 44238 w 49388"/>
                  <a:gd name="connsiteY43" fmla="*/ 635 h 148166"/>
                  <a:gd name="connsiteX44" fmla="*/ 43815 w 49388"/>
                  <a:gd name="connsiteY44" fmla="*/ 353 h 148166"/>
                  <a:gd name="connsiteX45" fmla="*/ 43392 w 49388"/>
                  <a:gd name="connsiteY45" fmla="*/ 71 h 148166"/>
                  <a:gd name="connsiteX46" fmla="*/ 43321 w 49388"/>
                  <a:gd name="connsiteY46" fmla="*/ 0 h 148166"/>
                  <a:gd name="connsiteX47" fmla="*/ 7832 w 49388"/>
                  <a:gd name="connsiteY47" fmla="*/ 20673 h 148166"/>
                  <a:gd name="connsiteX48" fmla="*/ 9878 w 49388"/>
                  <a:gd name="connsiteY48" fmla="*/ 22084 h 148166"/>
                  <a:gd name="connsiteX49" fmla="*/ 9949 w 49388"/>
                  <a:gd name="connsiteY49" fmla="*/ 22154 h 148166"/>
                  <a:gd name="connsiteX50" fmla="*/ 11853 w 49388"/>
                  <a:gd name="connsiteY50" fmla="*/ 23918 h 148166"/>
                  <a:gd name="connsiteX51" fmla="*/ 11853 w 49388"/>
                  <a:gd name="connsiteY51" fmla="*/ 23918 h 148166"/>
                  <a:gd name="connsiteX52" fmla="*/ 15099 w 49388"/>
                  <a:gd name="connsiteY52" fmla="*/ 28363 h 148166"/>
                  <a:gd name="connsiteX53" fmla="*/ 15170 w 49388"/>
                  <a:gd name="connsiteY53" fmla="*/ 28434 h 148166"/>
                  <a:gd name="connsiteX54" fmla="*/ 16440 w 49388"/>
                  <a:gd name="connsiteY54" fmla="*/ 30903 h 148166"/>
                  <a:gd name="connsiteX55" fmla="*/ 16440 w 49388"/>
                  <a:gd name="connsiteY55" fmla="*/ 30903 h 148166"/>
                  <a:gd name="connsiteX56" fmla="*/ 17357 w 49388"/>
                  <a:gd name="connsiteY56" fmla="*/ 33443 h 148166"/>
                  <a:gd name="connsiteX57" fmla="*/ 17357 w 49388"/>
                  <a:gd name="connsiteY57" fmla="*/ 33443 h 148166"/>
                  <a:gd name="connsiteX58" fmla="*/ 17921 w 49388"/>
                  <a:gd name="connsiteY58" fmla="*/ 35983 h 148166"/>
                  <a:gd name="connsiteX59" fmla="*/ 17921 w 49388"/>
                  <a:gd name="connsiteY59" fmla="*/ 35983 h 148166"/>
                  <a:gd name="connsiteX60" fmla="*/ 18133 w 49388"/>
                  <a:gd name="connsiteY60" fmla="*/ 38523 h 148166"/>
                  <a:gd name="connsiteX61" fmla="*/ 17921 w 49388"/>
                  <a:gd name="connsiteY61" fmla="*/ 111125 h 148166"/>
                  <a:gd name="connsiteX62" fmla="*/ 17568 w 49388"/>
                  <a:gd name="connsiteY62" fmla="*/ 117828 h 148166"/>
                  <a:gd name="connsiteX63" fmla="*/ 17498 w 49388"/>
                  <a:gd name="connsiteY63" fmla="*/ 118392 h 148166"/>
                  <a:gd name="connsiteX64" fmla="*/ 16651 w 49388"/>
                  <a:gd name="connsiteY64" fmla="*/ 124107 h 148166"/>
                  <a:gd name="connsiteX65" fmla="*/ 16510 w 49388"/>
                  <a:gd name="connsiteY65" fmla="*/ 124813 h 148166"/>
                  <a:gd name="connsiteX66" fmla="*/ 15170 w 49388"/>
                  <a:gd name="connsiteY66" fmla="*/ 129893 h 148166"/>
                  <a:gd name="connsiteX67" fmla="*/ 14887 w 49388"/>
                  <a:gd name="connsiteY67" fmla="*/ 130810 h 148166"/>
                  <a:gd name="connsiteX68" fmla="*/ 13194 w 49388"/>
                  <a:gd name="connsiteY68" fmla="*/ 135114 h 148166"/>
                  <a:gd name="connsiteX69" fmla="*/ 12982 w 49388"/>
                  <a:gd name="connsiteY69" fmla="*/ 135678 h 148166"/>
                  <a:gd name="connsiteX70" fmla="*/ 10513 w 49388"/>
                  <a:gd name="connsiteY70" fmla="*/ 140123 h 148166"/>
                  <a:gd name="connsiteX71" fmla="*/ 10160 w 49388"/>
                  <a:gd name="connsiteY71" fmla="*/ 140617 h 148166"/>
                  <a:gd name="connsiteX72" fmla="*/ 7761 w 49388"/>
                  <a:gd name="connsiteY72" fmla="*/ 143792 h 148166"/>
                  <a:gd name="connsiteX73" fmla="*/ 6844 w 49388"/>
                  <a:gd name="connsiteY73" fmla="*/ 144851 h 148166"/>
                  <a:gd name="connsiteX74" fmla="*/ 4516 w 49388"/>
                  <a:gd name="connsiteY74" fmla="*/ 147108 h 148166"/>
                  <a:gd name="connsiteX75" fmla="*/ 3528 w 49388"/>
                  <a:gd name="connsiteY75" fmla="*/ 147955 h 148166"/>
                  <a:gd name="connsiteX76" fmla="*/ 0 w 49388"/>
                  <a:gd name="connsiteY76" fmla="*/ 150425 h 148166"/>
                  <a:gd name="connsiteX77" fmla="*/ 35490 w 49388"/>
                  <a:gd name="connsiteY77" fmla="*/ 129752 h 148166"/>
                  <a:gd name="connsiteX78" fmla="*/ 39017 w 49388"/>
                  <a:gd name="connsiteY78" fmla="*/ 127282 h 148166"/>
                  <a:gd name="connsiteX79" fmla="*/ 40005 w 49388"/>
                  <a:gd name="connsiteY79" fmla="*/ 126436 h 148166"/>
                  <a:gd name="connsiteX80" fmla="*/ 42333 w 49388"/>
                  <a:gd name="connsiteY80" fmla="*/ 124178 h 148166"/>
                  <a:gd name="connsiteX81" fmla="*/ 43251 w 49388"/>
                  <a:gd name="connsiteY81" fmla="*/ 123119 h 148166"/>
                  <a:gd name="connsiteX82" fmla="*/ 45650 w 49388"/>
                  <a:gd name="connsiteY82" fmla="*/ 119944 h 148166"/>
                  <a:gd name="connsiteX83" fmla="*/ 46002 w 49388"/>
                  <a:gd name="connsiteY83" fmla="*/ 119451 h 148166"/>
                  <a:gd name="connsiteX84" fmla="*/ 46073 w 49388"/>
                  <a:gd name="connsiteY84" fmla="*/ 119380 h 148166"/>
                  <a:gd name="connsiteX85" fmla="*/ 48401 w 49388"/>
                  <a:gd name="connsiteY85" fmla="*/ 115217 h 148166"/>
                  <a:gd name="connsiteX86" fmla="*/ 48472 w 49388"/>
                  <a:gd name="connsiteY86" fmla="*/ 115006 h 148166"/>
                  <a:gd name="connsiteX87" fmla="*/ 48684 w 49388"/>
                  <a:gd name="connsiteY87" fmla="*/ 114441 h 148166"/>
                  <a:gd name="connsiteX88" fmla="*/ 49883 w 49388"/>
                  <a:gd name="connsiteY88" fmla="*/ 111619 h 148166"/>
                  <a:gd name="connsiteX89" fmla="*/ 50377 w 49388"/>
                  <a:gd name="connsiteY89" fmla="*/ 110137 h 148166"/>
                  <a:gd name="connsiteX90" fmla="*/ 50659 w 49388"/>
                  <a:gd name="connsiteY90" fmla="*/ 109220 h 148166"/>
                  <a:gd name="connsiteX91" fmla="*/ 50941 w 49388"/>
                  <a:gd name="connsiteY91" fmla="*/ 108373 h 148166"/>
                  <a:gd name="connsiteX92" fmla="*/ 51788 w 49388"/>
                  <a:gd name="connsiteY92" fmla="*/ 105198 h 148166"/>
                  <a:gd name="connsiteX93" fmla="*/ 51999 w 49388"/>
                  <a:gd name="connsiteY93" fmla="*/ 104069 h 148166"/>
                  <a:gd name="connsiteX94" fmla="*/ 52141 w 49388"/>
                  <a:gd name="connsiteY94" fmla="*/ 103364 h 148166"/>
                  <a:gd name="connsiteX95" fmla="*/ 52352 w 49388"/>
                  <a:gd name="connsiteY95" fmla="*/ 102235 h 148166"/>
                  <a:gd name="connsiteX96" fmla="*/ 52775 w 49388"/>
                  <a:gd name="connsiteY96" fmla="*/ 99272 h 148166"/>
                  <a:gd name="connsiteX97" fmla="*/ 52917 w 49388"/>
                  <a:gd name="connsiteY97" fmla="*/ 97649 h 148166"/>
                  <a:gd name="connsiteX98" fmla="*/ 52987 w 49388"/>
                  <a:gd name="connsiteY98" fmla="*/ 97084 h 148166"/>
                  <a:gd name="connsiteX99" fmla="*/ 53058 w 49388"/>
                  <a:gd name="connsiteY99" fmla="*/ 96379 h 148166"/>
                  <a:gd name="connsiteX100" fmla="*/ 53269 w 49388"/>
                  <a:gd name="connsiteY100" fmla="*/ 93486 h 148166"/>
                  <a:gd name="connsiteX101" fmla="*/ 53340 w 49388"/>
                  <a:gd name="connsiteY101" fmla="*/ 90523 h 148166"/>
                  <a:gd name="connsiteX102" fmla="*/ 53340 w 49388"/>
                  <a:gd name="connsiteY102" fmla="*/ 90382 h 148166"/>
                  <a:gd name="connsiteX103" fmla="*/ 53552 w 49388"/>
                  <a:gd name="connsiteY103" fmla="*/ 17780 h 148166"/>
                  <a:gd name="connsiteX104" fmla="*/ 53763 w 49388"/>
                  <a:gd name="connsiteY104" fmla="*/ 17639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49388" h="148166">
                    <a:moveTo>
                      <a:pt x="53763" y="17639"/>
                    </a:moveTo>
                    <a:cubicBezTo>
                      <a:pt x="53763" y="17498"/>
                      <a:pt x="53763" y="17286"/>
                      <a:pt x="53763" y="17145"/>
                    </a:cubicBezTo>
                    <a:cubicBezTo>
                      <a:pt x="53763" y="17004"/>
                      <a:pt x="53763" y="16792"/>
                      <a:pt x="53693" y="16651"/>
                    </a:cubicBezTo>
                    <a:cubicBezTo>
                      <a:pt x="53622" y="16510"/>
                      <a:pt x="53693" y="16298"/>
                      <a:pt x="53622" y="16157"/>
                    </a:cubicBezTo>
                    <a:cubicBezTo>
                      <a:pt x="53622" y="16016"/>
                      <a:pt x="53552" y="15804"/>
                      <a:pt x="53552" y="15663"/>
                    </a:cubicBezTo>
                    <a:cubicBezTo>
                      <a:pt x="53552" y="15663"/>
                      <a:pt x="53552" y="15663"/>
                      <a:pt x="53552" y="15593"/>
                    </a:cubicBezTo>
                    <a:cubicBezTo>
                      <a:pt x="53552" y="15593"/>
                      <a:pt x="53552" y="15593"/>
                      <a:pt x="53552" y="15593"/>
                    </a:cubicBezTo>
                    <a:cubicBezTo>
                      <a:pt x="53552" y="15452"/>
                      <a:pt x="53481" y="15311"/>
                      <a:pt x="53481" y="15099"/>
                    </a:cubicBezTo>
                    <a:cubicBezTo>
                      <a:pt x="53481" y="14887"/>
                      <a:pt x="53411" y="14746"/>
                      <a:pt x="53340" y="14534"/>
                    </a:cubicBezTo>
                    <a:cubicBezTo>
                      <a:pt x="53269" y="14323"/>
                      <a:pt x="53269" y="14182"/>
                      <a:pt x="53199" y="13970"/>
                    </a:cubicBezTo>
                    <a:cubicBezTo>
                      <a:pt x="53129" y="13758"/>
                      <a:pt x="53129" y="13617"/>
                      <a:pt x="53058" y="13406"/>
                    </a:cubicBezTo>
                    <a:cubicBezTo>
                      <a:pt x="52987" y="13264"/>
                      <a:pt x="52987" y="13123"/>
                      <a:pt x="52917" y="12912"/>
                    </a:cubicBezTo>
                    <a:cubicBezTo>
                      <a:pt x="52917" y="12912"/>
                      <a:pt x="52917" y="12912"/>
                      <a:pt x="52917" y="12912"/>
                    </a:cubicBezTo>
                    <a:cubicBezTo>
                      <a:pt x="52917" y="12912"/>
                      <a:pt x="52917" y="12912"/>
                      <a:pt x="52917" y="12841"/>
                    </a:cubicBezTo>
                    <a:cubicBezTo>
                      <a:pt x="52846" y="12630"/>
                      <a:pt x="52775" y="12488"/>
                      <a:pt x="52775" y="12277"/>
                    </a:cubicBezTo>
                    <a:cubicBezTo>
                      <a:pt x="52705" y="12065"/>
                      <a:pt x="52635" y="11924"/>
                      <a:pt x="52564" y="11712"/>
                    </a:cubicBezTo>
                    <a:cubicBezTo>
                      <a:pt x="52493" y="11571"/>
                      <a:pt x="52423" y="11359"/>
                      <a:pt x="52352" y="11218"/>
                    </a:cubicBezTo>
                    <a:cubicBezTo>
                      <a:pt x="52282" y="11077"/>
                      <a:pt x="52211" y="10866"/>
                      <a:pt x="52141" y="10724"/>
                    </a:cubicBezTo>
                    <a:cubicBezTo>
                      <a:pt x="52070" y="10583"/>
                      <a:pt x="51999" y="10442"/>
                      <a:pt x="51929" y="10301"/>
                    </a:cubicBezTo>
                    <a:cubicBezTo>
                      <a:pt x="51929" y="10301"/>
                      <a:pt x="51929" y="10301"/>
                      <a:pt x="51929" y="10301"/>
                    </a:cubicBezTo>
                    <a:cubicBezTo>
                      <a:pt x="51929" y="10301"/>
                      <a:pt x="51929" y="10301"/>
                      <a:pt x="51929" y="10231"/>
                    </a:cubicBezTo>
                    <a:cubicBezTo>
                      <a:pt x="51858" y="10090"/>
                      <a:pt x="51788" y="9878"/>
                      <a:pt x="51717" y="9737"/>
                    </a:cubicBezTo>
                    <a:cubicBezTo>
                      <a:pt x="51647" y="9525"/>
                      <a:pt x="51505" y="9384"/>
                      <a:pt x="51435" y="9172"/>
                    </a:cubicBezTo>
                    <a:cubicBezTo>
                      <a:pt x="51365" y="8961"/>
                      <a:pt x="51223" y="8749"/>
                      <a:pt x="51082" y="8537"/>
                    </a:cubicBezTo>
                    <a:cubicBezTo>
                      <a:pt x="50941" y="8326"/>
                      <a:pt x="50800" y="8043"/>
                      <a:pt x="50659" y="7832"/>
                    </a:cubicBezTo>
                    <a:cubicBezTo>
                      <a:pt x="50659" y="7832"/>
                      <a:pt x="50659" y="7761"/>
                      <a:pt x="50588" y="7761"/>
                    </a:cubicBezTo>
                    <a:cubicBezTo>
                      <a:pt x="50588" y="7761"/>
                      <a:pt x="50588" y="7691"/>
                      <a:pt x="50518" y="7691"/>
                    </a:cubicBezTo>
                    <a:cubicBezTo>
                      <a:pt x="50236" y="7267"/>
                      <a:pt x="50024" y="6844"/>
                      <a:pt x="49742" y="6421"/>
                    </a:cubicBezTo>
                    <a:cubicBezTo>
                      <a:pt x="49530" y="6068"/>
                      <a:pt x="49318" y="5786"/>
                      <a:pt x="49107" y="5503"/>
                    </a:cubicBezTo>
                    <a:cubicBezTo>
                      <a:pt x="48966" y="5292"/>
                      <a:pt x="48824" y="5080"/>
                      <a:pt x="48613" y="4868"/>
                    </a:cubicBezTo>
                    <a:cubicBezTo>
                      <a:pt x="48472" y="4727"/>
                      <a:pt x="48330" y="4516"/>
                      <a:pt x="48190" y="4374"/>
                    </a:cubicBezTo>
                    <a:cubicBezTo>
                      <a:pt x="48048" y="4233"/>
                      <a:pt x="47907" y="4092"/>
                      <a:pt x="47766" y="3881"/>
                    </a:cubicBezTo>
                    <a:cubicBezTo>
                      <a:pt x="47625" y="3739"/>
                      <a:pt x="47484" y="3598"/>
                      <a:pt x="47343" y="3457"/>
                    </a:cubicBezTo>
                    <a:cubicBezTo>
                      <a:pt x="47343" y="3457"/>
                      <a:pt x="47272" y="3387"/>
                      <a:pt x="47272" y="3387"/>
                    </a:cubicBezTo>
                    <a:cubicBezTo>
                      <a:pt x="47272" y="3387"/>
                      <a:pt x="47272" y="3387"/>
                      <a:pt x="47272" y="3387"/>
                    </a:cubicBezTo>
                    <a:cubicBezTo>
                      <a:pt x="47202" y="3246"/>
                      <a:pt x="47060" y="3175"/>
                      <a:pt x="46990" y="3034"/>
                    </a:cubicBezTo>
                    <a:cubicBezTo>
                      <a:pt x="46849" y="2893"/>
                      <a:pt x="46708" y="2752"/>
                      <a:pt x="46566" y="2611"/>
                    </a:cubicBezTo>
                    <a:cubicBezTo>
                      <a:pt x="46426" y="2469"/>
                      <a:pt x="46284" y="2328"/>
                      <a:pt x="46073" y="2187"/>
                    </a:cubicBezTo>
                    <a:cubicBezTo>
                      <a:pt x="45932" y="2046"/>
                      <a:pt x="45790" y="1905"/>
                      <a:pt x="45579" y="1764"/>
                    </a:cubicBezTo>
                    <a:cubicBezTo>
                      <a:pt x="45508" y="1693"/>
                      <a:pt x="45438" y="1623"/>
                      <a:pt x="45367" y="1552"/>
                    </a:cubicBezTo>
                    <a:cubicBezTo>
                      <a:pt x="45367" y="1552"/>
                      <a:pt x="45367" y="1552"/>
                      <a:pt x="45297" y="1482"/>
                    </a:cubicBezTo>
                    <a:cubicBezTo>
                      <a:pt x="45226" y="1411"/>
                      <a:pt x="45156" y="1411"/>
                      <a:pt x="45085" y="1341"/>
                    </a:cubicBezTo>
                    <a:cubicBezTo>
                      <a:pt x="44944" y="1199"/>
                      <a:pt x="44803" y="1129"/>
                      <a:pt x="44662" y="988"/>
                    </a:cubicBezTo>
                    <a:cubicBezTo>
                      <a:pt x="44521" y="847"/>
                      <a:pt x="44379" y="776"/>
                      <a:pt x="44238" y="635"/>
                    </a:cubicBezTo>
                    <a:cubicBezTo>
                      <a:pt x="44097" y="564"/>
                      <a:pt x="43956" y="423"/>
                      <a:pt x="43815" y="353"/>
                    </a:cubicBezTo>
                    <a:cubicBezTo>
                      <a:pt x="43674" y="282"/>
                      <a:pt x="43533" y="141"/>
                      <a:pt x="43392" y="71"/>
                    </a:cubicBezTo>
                    <a:cubicBezTo>
                      <a:pt x="43392" y="71"/>
                      <a:pt x="43321" y="0"/>
                      <a:pt x="43321" y="0"/>
                    </a:cubicBezTo>
                    <a:lnTo>
                      <a:pt x="7832" y="20673"/>
                    </a:lnTo>
                    <a:cubicBezTo>
                      <a:pt x="8537" y="21096"/>
                      <a:pt x="9243" y="21590"/>
                      <a:pt x="9878" y="22084"/>
                    </a:cubicBezTo>
                    <a:cubicBezTo>
                      <a:pt x="9878" y="22084"/>
                      <a:pt x="9878" y="22084"/>
                      <a:pt x="9949" y="22154"/>
                    </a:cubicBezTo>
                    <a:cubicBezTo>
                      <a:pt x="10583" y="22719"/>
                      <a:pt x="11219" y="23283"/>
                      <a:pt x="11853" y="23918"/>
                    </a:cubicBezTo>
                    <a:cubicBezTo>
                      <a:pt x="11853" y="23918"/>
                      <a:pt x="11853" y="23918"/>
                      <a:pt x="11853" y="23918"/>
                    </a:cubicBezTo>
                    <a:cubicBezTo>
                      <a:pt x="13053" y="25259"/>
                      <a:pt x="14182" y="26741"/>
                      <a:pt x="15099" y="28363"/>
                    </a:cubicBezTo>
                    <a:cubicBezTo>
                      <a:pt x="15099" y="28363"/>
                      <a:pt x="15099" y="28434"/>
                      <a:pt x="15170" y="28434"/>
                    </a:cubicBezTo>
                    <a:cubicBezTo>
                      <a:pt x="15664" y="29210"/>
                      <a:pt x="16016" y="30057"/>
                      <a:pt x="16440" y="30903"/>
                    </a:cubicBezTo>
                    <a:cubicBezTo>
                      <a:pt x="16440" y="30903"/>
                      <a:pt x="16440" y="30903"/>
                      <a:pt x="16440" y="30903"/>
                    </a:cubicBezTo>
                    <a:cubicBezTo>
                      <a:pt x="16792" y="31750"/>
                      <a:pt x="17145" y="32597"/>
                      <a:pt x="17357" y="33443"/>
                    </a:cubicBezTo>
                    <a:cubicBezTo>
                      <a:pt x="17357" y="33443"/>
                      <a:pt x="17357" y="33443"/>
                      <a:pt x="17357" y="33443"/>
                    </a:cubicBezTo>
                    <a:cubicBezTo>
                      <a:pt x="17639" y="34290"/>
                      <a:pt x="17851" y="35137"/>
                      <a:pt x="17921" y="35983"/>
                    </a:cubicBezTo>
                    <a:cubicBezTo>
                      <a:pt x="17921" y="35983"/>
                      <a:pt x="17921" y="35983"/>
                      <a:pt x="17921" y="35983"/>
                    </a:cubicBezTo>
                    <a:cubicBezTo>
                      <a:pt x="18062" y="36830"/>
                      <a:pt x="18133" y="37677"/>
                      <a:pt x="18133" y="38523"/>
                    </a:cubicBezTo>
                    <a:lnTo>
                      <a:pt x="17921" y="111125"/>
                    </a:lnTo>
                    <a:cubicBezTo>
                      <a:pt x="17921" y="113453"/>
                      <a:pt x="17780" y="115711"/>
                      <a:pt x="17568" y="117828"/>
                    </a:cubicBezTo>
                    <a:cubicBezTo>
                      <a:pt x="17568" y="118039"/>
                      <a:pt x="17498" y="118181"/>
                      <a:pt x="17498" y="118392"/>
                    </a:cubicBezTo>
                    <a:cubicBezTo>
                      <a:pt x="17286" y="120368"/>
                      <a:pt x="17004" y="122273"/>
                      <a:pt x="16651" y="124107"/>
                    </a:cubicBezTo>
                    <a:cubicBezTo>
                      <a:pt x="16580" y="124319"/>
                      <a:pt x="16580" y="124601"/>
                      <a:pt x="16510" y="124813"/>
                    </a:cubicBezTo>
                    <a:cubicBezTo>
                      <a:pt x="16157" y="126577"/>
                      <a:pt x="15734" y="128270"/>
                      <a:pt x="15170" y="129893"/>
                    </a:cubicBezTo>
                    <a:cubicBezTo>
                      <a:pt x="15099" y="130246"/>
                      <a:pt x="14958" y="130528"/>
                      <a:pt x="14887" y="130810"/>
                    </a:cubicBezTo>
                    <a:cubicBezTo>
                      <a:pt x="14393" y="132292"/>
                      <a:pt x="13829" y="133773"/>
                      <a:pt x="13194" y="135114"/>
                    </a:cubicBezTo>
                    <a:cubicBezTo>
                      <a:pt x="13123" y="135326"/>
                      <a:pt x="13053" y="135537"/>
                      <a:pt x="12982" y="135678"/>
                    </a:cubicBezTo>
                    <a:cubicBezTo>
                      <a:pt x="12206" y="137231"/>
                      <a:pt x="11430" y="138783"/>
                      <a:pt x="10513" y="140123"/>
                    </a:cubicBezTo>
                    <a:cubicBezTo>
                      <a:pt x="10442" y="140264"/>
                      <a:pt x="10301" y="140406"/>
                      <a:pt x="10160" y="140617"/>
                    </a:cubicBezTo>
                    <a:cubicBezTo>
                      <a:pt x="9384" y="141746"/>
                      <a:pt x="8608" y="142804"/>
                      <a:pt x="7761" y="143792"/>
                    </a:cubicBezTo>
                    <a:cubicBezTo>
                      <a:pt x="7479" y="144145"/>
                      <a:pt x="7126" y="144498"/>
                      <a:pt x="6844" y="144851"/>
                    </a:cubicBezTo>
                    <a:cubicBezTo>
                      <a:pt x="6138" y="145627"/>
                      <a:pt x="5362" y="146403"/>
                      <a:pt x="4516" y="147108"/>
                    </a:cubicBezTo>
                    <a:cubicBezTo>
                      <a:pt x="4163" y="147391"/>
                      <a:pt x="3880" y="147673"/>
                      <a:pt x="3528" y="147955"/>
                    </a:cubicBezTo>
                    <a:cubicBezTo>
                      <a:pt x="2399" y="148872"/>
                      <a:pt x="1199" y="149719"/>
                      <a:pt x="0" y="150425"/>
                    </a:cubicBezTo>
                    <a:lnTo>
                      <a:pt x="35490" y="129752"/>
                    </a:lnTo>
                    <a:cubicBezTo>
                      <a:pt x="36760" y="129046"/>
                      <a:pt x="37888" y="128199"/>
                      <a:pt x="39017" y="127282"/>
                    </a:cubicBezTo>
                    <a:cubicBezTo>
                      <a:pt x="39370" y="127000"/>
                      <a:pt x="39652" y="126718"/>
                      <a:pt x="40005" y="126436"/>
                    </a:cubicBezTo>
                    <a:cubicBezTo>
                      <a:pt x="40781" y="125730"/>
                      <a:pt x="41557" y="125024"/>
                      <a:pt x="42333" y="124178"/>
                    </a:cubicBezTo>
                    <a:cubicBezTo>
                      <a:pt x="42615" y="123825"/>
                      <a:pt x="42969" y="123472"/>
                      <a:pt x="43251" y="123119"/>
                    </a:cubicBezTo>
                    <a:cubicBezTo>
                      <a:pt x="44097" y="122132"/>
                      <a:pt x="44944" y="121073"/>
                      <a:pt x="45650" y="119944"/>
                    </a:cubicBezTo>
                    <a:cubicBezTo>
                      <a:pt x="45790" y="119803"/>
                      <a:pt x="45861" y="119662"/>
                      <a:pt x="46002" y="119451"/>
                    </a:cubicBezTo>
                    <a:cubicBezTo>
                      <a:pt x="46002" y="119380"/>
                      <a:pt x="46073" y="119380"/>
                      <a:pt x="46073" y="119380"/>
                    </a:cubicBezTo>
                    <a:cubicBezTo>
                      <a:pt x="46920" y="118039"/>
                      <a:pt x="47696" y="116699"/>
                      <a:pt x="48401" y="115217"/>
                    </a:cubicBezTo>
                    <a:cubicBezTo>
                      <a:pt x="48401" y="115147"/>
                      <a:pt x="48472" y="115076"/>
                      <a:pt x="48472" y="115006"/>
                    </a:cubicBezTo>
                    <a:cubicBezTo>
                      <a:pt x="48542" y="114794"/>
                      <a:pt x="48613" y="114653"/>
                      <a:pt x="48684" y="114441"/>
                    </a:cubicBezTo>
                    <a:cubicBezTo>
                      <a:pt x="49107" y="113524"/>
                      <a:pt x="49530" y="112607"/>
                      <a:pt x="49883" y="111619"/>
                    </a:cubicBezTo>
                    <a:cubicBezTo>
                      <a:pt x="50094" y="111125"/>
                      <a:pt x="50236" y="110631"/>
                      <a:pt x="50377" y="110137"/>
                    </a:cubicBezTo>
                    <a:cubicBezTo>
                      <a:pt x="50447" y="109855"/>
                      <a:pt x="50588" y="109502"/>
                      <a:pt x="50659" y="109220"/>
                    </a:cubicBezTo>
                    <a:cubicBezTo>
                      <a:pt x="50729" y="108938"/>
                      <a:pt x="50871" y="108656"/>
                      <a:pt x="50941" y="108373"/>
                    </a:cubicBezTo>
                    <a:cubicBezTo>
                      <a:pt x="51223" y="107315"/>
                      <a:pt x="51505" y="106327"/>
                      <a:pt x="51788" y="105198"/>
                    </a:cubicBezTo>
                    <a:cubicBezTo>
                      <a:pt x="51858" y="104846"/>
                      <a:pt x="51929" y="104493"/>
                      <a:pt x="51999" y="104069"/>
                    </a:cubicBezTo>
                    <a:cubicBezTo>
                      <a:pt x="52070" y="103858"/>
                      <a:pt x="52070" y="103576"/>
                      <a:pt x="52141" y="103364"/>
                    </a:cubicBezTo>
                    <a:cubicBezTo>
                      <a:pt x="52211" y="103011"/>
                      <a:pt x="52282" y="102588"/>
                      <a:pt x="52352" y="102235"/>
                    </a:cubicBezTo>
                    <a:cubicBezTo>
                      <a:pt x="52493" y="101247"/>
                      <a:pt x="52635" y="100259"/>
                      <a:pt x="52775" y="99272"/>
                    </a:cubicBezTo>
                    <a:cubicBezTo>
                      <a:pt x="52846" y="98707"/>
                      <a:pt x="52917" y="98143"/>
                      <a:pt x="52917" y="97649"/>
                    </a:cubicBezTo>
                    <a:cubicBezTo>
                      <a:pt x="52917" y="97437"/>
                      <a:pt x="52987" y="97296"/>
                      <a:pt x="52987" y="97084"/>
                    </a:cubicBezTo>
                    <a:cubicBezTo>
                      <a:pt x="52987" y="96873"/>
                      <a:pt x="53058" y="96591"/>
                      <a:pt x="53058" y="96379"/>
                    </a:cubicBezTo>
                    <a:cubicBezTo>
                      <a:pt x="53129" y="95462"/>
                      <a:pt x="53199" y="94474"/>
                      <a:pt x="53269" y="93486"/>
                    </a:cubicBezTo>
                    <a:cubicBezTo>
                      <a:pt x="53340" y="92498"/>
                      <a:pt x="53340" y="91511"/>
                      <a:pt x="53340" y="90523"/>
                    </a:cubicBezTo>
                    <a:cubicBezTo>
                      <a:pt x="53340" y="90452"/>
                      <a:pt x="53340" y="90382"/>
                      <a:pt x="53340" y="90382"/>
                    </a:cubicBezTo>
                    <a:lnTo>
                      <a:pt x="53552" y="17780"/>
                    </a:lnTo>
                    <a:cubicBezTo>
                      <a:pt x="53763" y="17921"/>
                      <a:pt x="53763" y="17780"/>
                      <a:pt x="53763" y="176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1CFD15-E493-4C88-A8BC-0CFC50CD7561}"/>
                  </a:ext>
                </a:extLst>
              </p:cNvPr>
              <p:cNvSpPr/>
              <p:nvPr/>
            </p:nvSpPr>
            <p:spPr>
              <a:xfrm>
                <a:off x="6883118" y="1542133"/>
                <a:ext cx="49389" cy="155222"/>
              </a:xfrm>
              <a:custGeom>
                <a:avLst/>
                <a:gdLst>
                  <a:gd name="connsiteX0" fmla="*/ 45297 w 49388"/>
                  <a:gd name="connsiteY0" fmla="*/ 24977 h 155222"/>
                  <a:gd name="connsiteX1" fmla="*/ 55668 w 49388"/>
                  <a:gd name="connsiteY1" fmla="*/ 42968 h 155222"/>
                  <a:gd name="connsiteX2" fmla="*/ 55457 w 49388"/>
                  <a:gd name="connsiteY2" fmla="*/ 115570 h 155222"/>
                  <a:gd name="connsiteX3" fmla="*/ 0 w 49388"/>
                  <a:gd name="connsiteY3" fmla="*/ 154023 h 155222"/>
                  <a:gd name="connsiteX4" fmla="*/ 141 w 49388"/>
                  <a:gd name="connsiteY4" fmla="*/ 153035 h 155222"/>
                  <a:gd name="connsiteX5" fmla="*/ 565 w 49388"/>
                  <a:gd name="connsiteY5" fmla="*/ 150495 h 155222"/>
                  <a:gd name="connsiteX6" fmla="*/ 847 w 49388"/>
                  <a:gd name="connsiteY6" fmla="*/ 148096 h 155222"/>
                  <a:gd name="connsiteX7" fmla="*/ 1270 w 49388"/>
                  <a:gd name="connsiteY7" fmla="*/ 143863 h 155222"/>
                  <a:gd name="connsiteX8" fmla="*/ 1552 w 49388"/>
                  <a:gd name="connsiteY8" fmla="*/ 139065 h 155222"/>
                  <a:gd name="connsiteX9" fmla="*/ 1693 w 49388"/>
                  <a:gd name="connsiteY9" fmla="*/ 133773 h 155222"/>
                  <a:gd name="connsiteX10" fmla="*/ 1693 w 49388"/>
                  <a:gd name="connsiteY10" fmla="*/ 130457 h 155222"/>
                  <a:gd name="connsiteX11" fmla="*/ 34643 w 49388"/>
                  <a:gd name="connsiteY11" fmla="*/ 103505 h 155222"/>
                  <a:gd name="connsiteX12" fmla="*/ 34784 w 49388"/>
                  <a:gd name="connsiteY12" fmla="*/ 49036 h 155222"/>
                  <a:gd name="connsiteX13" fmla="*/ 29422 w 49388"/>
                  <a:gd name="connsiteY13" fmla="*/ 39793 h 155222"/>
                  <a:gd name="connsiteX14" fmla="*/ 1976 w 49388"/>
                  <a:gd name="connsiteY14" fmla="*/ 23918 h 155222"/>
                  <a:gd name="connsiteX15" fmla="*/ 2046 w 49388"/>
                  <a:gd name="connsiteY15" fmla="*/ 0 h 155222"/>
                  <a:gd name="connsiteX16" fmla="*/ 45297 w 49388"/>
                  <a:gd name="connsiteY16" fmla="*/ 24977 h 155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9388" h="155222">
                    <a:moveTo>
                      <a:pt x="45297" y="24977"/>
                    </a:moveTo>
                    <a:cubicBezTo>
                      <a:pt x="51012" y="28293"/>
                      <a:pt x="55739" y="36336"/>
                      <a:pt x="55668" y="42968"/>
                    </a:cubicBezTo>
                    <a:lnTo>
                      <a:pt x="55457" y="115570"/>
                    </a:lnTo>
                    <a:cubicBezTo>
                      <a:pt x="55386" y="152118"/>
                      <a:pt x="30974" y="168204"/>
                      <a:pt x="0" y="154023"/>
                    </a:cubicBezTo>
                    <a:lnTo>
                      <a:pt x="141" y="153035"/>
                    </a:lnTo>
                    <a:cubicBezTo>
                      <a:pt x="282" y="152259"/>
                      <a:pt x="423" y="151342"/>
                      <a:pt x="565" y="150495"/>
                    </a:cubicBezTo>
                    <a:cubicBezTo>
                      <a:pt x="635" y="149648"/>
                      <a:pt x="776" y="148872"/>
                      <a:pt x="847" y="148096"/>
                    </a:cubicBezTo>
                    <a:cubicBezTo>
                      <a:pt x="988" y="146685"/>
                      <a:pt x="1129" y="145274"/>
                      <a:pt x="1270" y="143863"/>
                    </a:cubicBezTo>
                    <a:cubicBezTo>
                      <a:pt x="1341" y="142240"/>
                      <a:pt x="1411" y="140688"/>
                      <a:pt x="1552" y="139065"/>
                    </a:cubicBezTo>
                    <a:cubicBezTo>
                      <a:pt x="1623" y="137372"/>
                      <a:pt x="1693" y="135608"/>
                      <a:pt x="1693" y="133773"/>
                    </a:cubicBezTo>
                    <a:lnTo>
                      <a:pt x="1693" y="130457"/>
                    </a:lnTo>
                    <a:cubicBezTo>
                      <a:pt x="20461" y="137019"/>
                      <a:pt x="34572" y="126012"/>
                      <a:pt x="34643" y="103505"/>
                    </a:cubicBezTo>
                    <a:lnTo>
                      <a:pt x="34784" y="49036"/>
                    </a:lnTo>
                    <a:cubicBezTo>
                      <a:pt x="34784" y="45649"/>
                      <a:pt x="32385" y="41487"/>
                      <a:pt x="29422" y="39793"/>
                    </a:cubicBezTo>
                    <a:lnTo>
                      <a:pt x="1976" y="23918"/>
                    </a:lnTo>
                    <a:lnTo>
                      <a:pt x="2046" y="0"/>
                    </a:lnTo>
                    <a:lnTo>
                      <a:pt x="45297" y="24977"/>
                    </a:ln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78506AE5-814D-4AEE-828D-8AE0B308F808}"/>
                </a:ext>
              </a:extLst>
            </p:cNvPr>
            <p:cNvSpPr/>
            <p:nvPr/>
          </p:nvSpPr>
          <p:spPr>
            <a:xfrm>
              <a:off x="6852214" y="1638229"/>
              <a:ext cx="63500" cy="28222"/>
            </a:xfrm>
            <a:custGeom>
              <a:avLst/>
              <a:gdLst>
                <a:gd name="connsiteX0" fmla="*/ 32597 w 63499"/>
                <a:gd name="connsiteY0" fmla="*/ 34431 h 28222"/>
                <a:gd name="connsiteX1" fmla="*/ 0 w 63499"/>
                <a:gd name="connsiteY1" fmla="*/ 19897 h 28222"/>
                <a:gd name="connsiteX2" fmla="*/ 42333 w 63499"/>
                <a:gd name="connsiteY2" fmla="*/ 0 h 28222"/>
                <a:gd name="connsiteX3" fmla="*/ 65405 w 63499"/>
                <a:gd name="connsiteY3" fmla="*/ 11571 h 28222"/>
                <a:gd name="connsiteX4" fmla="*/ 64841 w 63499"/>
                <a:gd name="connsiteY4" fmla="*/ 15663 h 28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99" h="28222">
                  <a:moveTo>
                    <a:pt x="32597" y="34431"/>
                  </a:moveTo>
                  <a:lnTo>
                    <a:pt x="0" y="19897"/>
                  </a:lnTo>
                  <a:lnTo>
                    <a:pt x="42333" y="0"/>
                  </a:lnTo>
                  <a:lnTo>
                    <a:pt x="65405" y="11571"/>
                  </a:lnTo>
                  <a:lnTo>
                    <a:pt x="64841" y="15663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3D9CF58A-0D80-4A27-B77B-89D84EF82B84}"/>
                </a:ext>
              </a:extLst>
            </p:cNvPr>
            <p:cNvSpPr/>
            <p:nvPr/>
          </p:nvSpPr>
          <p:spPr>
            <a:xfrm>
              <a:off x="6852214" y="1658126"/>
              <a:ext cx="28222" cy="35278"/>
            </a:xfrm>
            <a:custGeom>
              <a:avLst/>
              <a:gdLst>
                <a:gd name="connsiteX0" fmla="*/ 30974 w 28222"/>
                <a:gd name="connsiteY0" fmla="*/ 37959 h 35277"/>
                <a:gd name="connsiteX1" fmla="*/ 0 w 28222"/>
                <a:gd name="connsiteY1" fmla="*/ 24553 h 35277"/>
                <a:gd name="connsiteX2" fmla="*/ 0 w 28222"/>
                <a:gd name="connsiteY2" fmla="*/ 0 h 35277"/>
                <a:gd name="connsiteX3" fmla="*/ 32597 w 28222"/>
                <a:gd name="connsiteY3" fmla="*/ 14464 h 35277"/>
                <a:gd name="connsiteX4" fmla="*/ 30974 w 28222"/>
                <a:gd name="connsiteY4" fmla="*/ 37959 h 3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22" h="35277">
                  <a:moveTo>
                    <a:pt x="30974" y="37959"/>
                  </a:moveTo>
                  <a:lnTo>
                    <a:pt x="0" y="24553"/>
                  </a:lnTo>
                  <a:lnTo>
                    <a:pt x="0" y="0"/>
                  </a:lnTo>
                  <a:lnTo>
                    <a:pt x="32597" y="14464"/>
                  </a:lnTo>
                  <a:cubicBezTo>
                    <a:pt x="32597" y="14535"/>
                    <a:pt x="38241" y="31962"/>
                    <a:pt x="30974" y="37959"/>
                  </a:cubicBezTo>
                  <a:close/>
                </a:path>
              </a:pathLst>
            </a:custGeom>
            <a:solidFill>
              <a:schemeClr val="accent2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88AF223-880F-4988-9816-0C1B347A50DE}"/>
                </a:ext>
              </a:extLst>
            </p:cNvPr>
            <p:cNvSpPr/>
            <p:nvPr/>
          </p:nvSpPr>
          <p:spPr>
            <a:xfrm>
              <a:off x="6617829" y="1544814"/>
              <a:ext cx="77611" cy="98778"/>
            </a:xfrm>
            <a:custGeom>
              <a:avLst/>
              <a:gdLst>
                <a:gd name="connsiteX0" fmla="*/ 40710 w 77611"/>
                <a:gd name="connsiteY0" fmla="*/ 0 h 98777"/>
                <a:gd name="connsiteX1" fmla="*/ 29069 w 77611"/>
                <a:gd name="connsiteY1" fmla="*/ 20250 h 98777"/>
                <a:gd name="connsiteX2" fmla="*/ 25823 w 77611"/>
                <a:gd name="connsiteY2" fmla="*/ 21096 h 98777"/>
                <a:gd name="connsiteX3" fmla="*/ 0 w 77611"/>
                <a:gd name="connsiteY3" fmla="*/ 10513 h 98777"/>
                <a:gd name="connsiteX4" fmla="*/ 18626 w 77611"/>
                <a:gd name="connsiteY4" fmla="*/ 42192 h 98777"/>
                <a:gd name="connsiteX5" fmla="*/ 19826 w 77611"/>
                <a:gd name="connsiteY5" fmla="*/ 47272 h 98777"/>
                <a:gd name="connsiteX6" fmla="*/ 15381 w 77611"/>
                <a:gd name="connsiteY6" fmla="*/ 74295 h 98777"/>
                <a:gd name="connsiteX7" fmla="*/ 38523 w 77611"/>
                <a:gd name="connsiteY7" fmla="*/ 73660 h 98777"/>
                <a:gd name="connsiteX8" fmla="*/ 40499 w 77611"/>
                <a:gd name="connsiteY8" fmla="*/ 74224 h 98777"/>
                <a:gd name="connsiteX9" fmla="*/ 42474 w 77611"/>
                <a:gd name="connsiteY9" fmla="*/ 75918 h 98777"/>
                <a:gd name="connsiteX10" fmla="*/ 65546 w 77611"/>
                <a:gd name="connsiteY10" fmla="*/ 103223 h 98777"/>
                <a:gd name="connsiteX11" fmla="*/ 61242 w 77611"/>
                <a:gd name="connsiteY11" fmla="*/ 71120 h 98777"/>
                <a:gd name="connsiteX12" fmla="*/ 62512 w 77611"/>
                <a:gd name="connsiteY12" fmla="*/ 67451 h 98777"/>
                <a:gd name="connsiteX13" fmla="*/ 81280 w 77611"/>
                <a:gd name="connsiteY13" fmla="*/ 57362 h 98777"/>
                <a:gd name="connsiteX14" fmla="*/ 55457 w 77611"/>
                <a:gd name="connsiteY14" fmla="*/ 38100 h 98777"/>
                <a:gd name="connsiteX15" fmla="*/ 52281 w 77611"/>
                <a:gd name="connsiteY15" fmla="*/ 33585 h 98777"/>
                <a:gd name="connsiteX16" fmla="*/ 40710 w 77611"/>
                <a:gd name="connsiteY16" fmla="*/ 0 h 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611" h="98777">
                  <a:moveTo>
                    <a:pt x="40710" y="0"/>
                  </a:moveTo>
                  <a:lnTo>
                    <a:pt x="29069" y="20250"/>
                  </a:lnTo>
                  <a:cubicBezTo>
                    <a:pt x="28434" y="21308"/>
                    <a:pt x="27234" y="21661"/>
                    <a:pt x="25823" y="21096"/>
                  </a:cubicBezTo>
                  <a:lnTo>
                    <a:pt x="0" y="10513"/>
                  </a:lnTo>
                  <a:lnTo>
                    <a:pt x="18626" y="42192"/>
                  </a:lnTo>
                  <a:cubicBezTo>
                    <a:pt x="19685" y="43886"/>
                    <a:pt x="20108" y="45791"/>
                    <a:pt x="19826" y="47272"/>
                  </a:cubicBezTo>
                  <a:lnTo>
                    <a:pt x="15381" y="74295"/>
                  </a:lnTo>
                  <a:lnTo>
                    <a:pt x="38523" y="73660"/>
                  </a:lnTo>
                  <a:cubicBezTo>
                    <a:pt x="39158" y="73660"/>
                    <a:pt x="39864" y="73872"/>
                    <a:pt x="40499" y="74224"/>
                  </a:cubicBezTo>
                  <a:cubicBezTo>
                    <a:pt x="41134" y="74577"/>
                    <a:pt x="41839" y="75212"/>
                    <a:pt x="42474" y="75918"/>
                  </a:cubicBezTo>
                  <a:lnTo>
                    <a:pt x="65546" y="103223"/>
                  </a:lnTo>
                  <a:lnTo>
                    <a:pt x="61242" y="71120"/>
                  </a:lnTo>
                  <a:cubicBezTo>
                    <a:pt x="61030" y="69427"/>
                    <a:pt x="61454" y="68016"/>
                    <a:pt x="62512" y="67451"/>
                  </a:cubicBezTo>
                  <a:lnTo>
                    <a:pt x="81280" y="57362"/>
                  </a:lnTo>
                  <a:lnTo>
                    <a:pt x="55457" y="38100"/>
                  </a:lnTo>
                  <a:cubicBezTo>
                    <a:pt x="54045" y="37042"/>
                    <a:pt x="52846" y="35348"/>
                    <a:pt x="52281" y="33585"/>
                  </a:cubicBezTo>
                  <a:lnTo>
                    <a:pt x="40710" y="0"/>
                  </a:lnTo>
                </a:path>
              </a:pathLst>
            </a:custGeom>
            <a:solidFill>
              <a:schemeClr val="accent4"/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</p:grpSp>
      <p:grpSp>
        <p:nvGrpSpPr>
          <p:cNvPr id="195" name="Graphic 3">
            <a:extLst>
              <a:ext uri="{FF2B5EF4-FFF2-40B4-BE49-F238E27FC236}">
                <a16:creationId xmlns:a16="http://schemas.microsoft.com/office/drawing/2014/main" id="{F2914360-F1E9-46B9-8AAD-27D95D372E29}"/>
              </a:ext>
            </a:extLst>
          </p:cNvPr>
          <p:cNvGrpSpPr/>
          <p:nvPr/>
        </p:nvGrpSpPr>
        <p:grpSpPr>
          <a:xfrm>
            <a:off x="3078130" y="4897829"/>
            <a:ext cx="1355108" cy="1453838"/>
            <a:chOff x="5216948" y="3675592"/>
            <a:chExt cx="559718" cy="600498"/>
          </a:xfrm>
          <a:solidFill>
            <a:schemeClr val="accent1"/>
          </a:solidFill>
        </p:grpSpPr>
        <p:sp>
          <p:nvSpPr>
            <p:cNvPr id="282" name="Freeform: Shape 426">
              <a:extLst>
                <a:ext uri="{FF2B5EF4-FFF2-40B4-BE49-F238E27FC236}">
                  <a16:creationId xmlns:a16="http://schemas.microsoft.com/office/drawing/2014/main" id="{1516011E-C0EA-4E54-BEED-9E4B12CCB0EF}"/>
                </a:ext>
              </a:extLst>
            </p:cNvPr>
            <p:cNvSpPr/>
            <p:nvPr/>
          </p:nvSpPr>
          <p:spPr>
            <a:xfrm>
              <a:off x="5268242" y="3710728"/>
              <a:ext cx="465667" cy="522111"/>
            </a:xfrm>
            <a:custGeom>
              <a:avLst/>
              <a:gdLst>
                <a:gd name="connsiteX0" fmla="*/ 334998 w 465666"/>
                <a:gd name="connsiteY0" fmla="*/ 163336 h 522111"/>
                <a:gd name="connsiteX1" fmla="*/ 470323 w 465666"/>
                <a:gd name="connsiteY1" fmla="*/ 157198 h 522111"/>
                <a:gd name="connsiteX2" fmla="*/ 469618 w 465666"/>
                <a:gd name="connsiteY2" fmla="*/ 141746 h 522111"/>
                <a:gd name="connsiteX3" fmla="*/ 338949 w 465666"/>
                <a:gd name="connsiteY3" fmla="*/ 147673 h 522111"/>
                <a:gd name="connsiteX4" fmla="*/ 332034 w 465666"/>
                <a:gd name="connsiteY4" fmla="*/ 0 h 522111"/>
                <a:gd name="connsiteX5" fmla="*/ 316583 w 465666"/>
                <a:gd name="connsiteY5" fmla="*/ 706 h 522111"/>
                <a:gd name="connsiteX6" fmla="*/ 323780 w 465666"/>
                <a:gd name="connsiteY6" fmla="*/ 152753 h 522111"/>
                <a:gd name="connsiteX7" fmla="*/ 146967 w 465666"/>
                <a:gd name="connsiteY7" fmla="*/ 332670 h 522111"/>
                <a:gd name="connsiteX8" fmla="*/ 11007 w 465666"/>
                <a:gd name="connsiteY8" fmla="*/ 195086 h 522111"/>
                <a:gd name="connsiteX9" fmla="*/ 0 w 465666"/>
                <a:gd name="connsiteY9" fmla="*/ 205952 h 522111"/>
                <a:gd name="connsiteX10" fmla="*/ 136172 w 465666"/>
                <a:gd name="connsiteY10" fmla="*/ 343676 h 522111"/>
                <a:gd name="connsiteX11" fmla="*/ 136102 w 465666"/>
                <a:gd name="connsiteY11" fmla="*/ 343676 h 522111"/>
                <a:gd name="connsiteX12" fmla="*/ 138924 w 465666"/>
                <a:gd name="connsiteY12" fmla="*/ 346498 h 522111"/>
                <a:gd name="connsiteX13" fmla="*/ 122343 w 465666"/>
                <a:gd name="connsiteY13" fmla="*/ 513080 h 522111"/>
                <a:gd name="connsiteX14" fmla="*/ 137725 w 465666"/>
                <a:gd name="connsiteY14" fmla="*/ 514632 h 522111"/>
                <a:gd name="connsiteX15" fmla="*/ 153035 w 465666"/>
                <a:gd name="connsiteY15" fmla="*/ 360539 h 522111"/>
                <a:gd name="connsiteX16" fmla="*/ 318841 w 465666"/>
                <a:gd name="connsiteY16" fmla="*/ 525568 h 522111"/>
                <a:gd name="connsiteX17" fmla="*/ 329706 w 465666"/>
                <a:gd name="connsiteY17" fmla="*/ 514632 h 522111"/>
                <a:gd name="connsiteX18" fmla="*/ 157903 w 465666"/>
                <a:gd name="connsiteY18" fmla="*/ 343606 h 522111"/>
                <a:gd name="connsiteX19" fmla="*/ 250684 w 465666"/>
                <a:gd name="connsiteY19" fmla="*/ 249132 h 522111"/>
                <a:gd name="connsiteX20" fmla="*/ 348262 w 465666"/>
                <a:gd name="connsiteY20" fmla="*/ 349039 h 522111"/>
                <a:gd name="connsiteX21" fmla="*/ 359339 w 465666"/>
                <a:gd name="connsiteY21" fmla="*/ 338243 h 522111"/>
                <a:gd name="connsiteX22" fmla="*/ 261479 w 465666"/>
                <a:gd name="connsiteY22" fmla="*/ 238125 h 52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5666" h="522111">
                  <a:moveTo>
                    <a:pt x="334998" y="163336"/>
                  </a:moveTo>
                  <a:lnTo>
                    <a:pt x="470323" y="157198"/>
                  </a:lnTo>
                  <a:lnTo>
                    <a:pt x="469618" y="141746"/>
                  </a:lnTo>
                  <a:lnTo>
                    <a:pt x="338949" y="147673"/>
                  </a:lnTo>
                  <a:lnTo>
                    <a:pt x="332034" y="0"/>
                  </a:lnTo>
                  <a:lnTo>
                    <a:pt x="316583" y="706"/>
                  </a:lnTo>
                  <a:lnTo>
                    <a:pt x="323780" y="152753"/>
                  </a:lnTo>
                  <a:lnTo>
                    <a:pt x="146967" y="332670"/>
                  </a:lnTo>
                  <a:lnTo>
                    <a:pt x="11007" y="195086"/>
                  </a:lnTo>
                  <a:lnTo>
                    <a:pt x="0" y="205952"/>
                  </a:lnTo>
                  <a:lnTo>
                    <a:pt x="136172" y="343676"/>
                  </a:lnTo>
                  <a:lnTo>
                    <a:pt x="136102" y="343676"/>
                  </a:lnTo>
                  <a:lnTo>
                    <a:pt x="138924" y="346498"/>
                  </a:lnTo>
                  <a:lnTo>
                    <a:pt x="122343" y="513080"/>
                  </a:lnTo>
                  <a:lnTo>
                    <a:pt x="137725" y="514632"/>
                  </a:lnTo>
                  <a:lnTo>
                    <a:pt x="153035" y="360539"/>
                  </a:lnTo>
                  <a:lnTo>
                    <a:pt x="318841" y="525568"/>
                  </a:lnTo>
                  <a:lnTo>
                    <a:pt x="329706" y="514632"/>
                  </a:lnTo>
                  <a:lnTo>
                    <a:pt x="157903" y="343606"/>
                  </a:lnTo>
                  <a:lnTo>
                    <a:pt x="250684" y="249132"/>
                  </a:lnTo>
                  <a:lnTo>
                    <a:pt x="348262" y="349039"/>
                  </a:lnTo>
                  <a:lnTo>
                    <a:pt x="359339" y="338243"/>
                  </a:lnTo>
                  <a:lnTo>
                    <a:pt x="261479" y="238125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0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dirty="0"/>
            </a:p>
          </p:txBody>
        </p:sp>
        <p:grpSp>
          <p:nvGrpSpPr>
            <p:cNvPr id="196" name="Graphic 3">
              <a:extLst>
                <a:ext uri="{FF2B5EF4-FFF2-40B4-BE49-F238E27FC236}">
                  <a16:creationId xmlns:a16="http://schemas.microsoft.com/office/drawing/2014/main" id="{E8651B4F-F62C-494E-86F4-E649FD866940}"/>
                </a:ext>
              </a:extLst>
            </p:cNvPr>
            <p:cNvGrpSpPr/>
            <p:nvPr/>
          </p:nvGrpSpPr>
          <p:grpSpPr>
            <a:xfrm>
              <a:off x="5327086" y="3966845"/>
              <a:ext cx="161149" cy="168487"/>
              <a:chOff x="5327086" y="3966845"/>
              <a:chExt cx="161149" cy="168487"/>
            </a:xfrm>
            <a:solidFill>
              <a:schemeClr val="accent1"/>
            </a:solidFill>
          </p:grpSpPr>
          <p:sp>
            <p:nvSpPr>
              <p:cNvPr id="520" name="Freeform: Shape 505">
                <a:extLst>
                  <a:ext uri="{FF2B5EF4-FFF2-40B4-BE49-F238E27FC236}">
                    <a16:creationId xmlns:a16="http://schemas.microsoft.com/office/drawing/2014/main" id="{B77EBE5B-AA3C-45CA-8530-1CA316F1E075}"/>
                  </a:ext>
                </a:extLst>
              </p:cNvPr>
              <p:cNvSpPr/>
              <p:nvPr/>
            </p:nvSpPr>
            <p:spPr>
              <a:xfrm>
                <a:off x="5342961" y="4093351"/>
                <a:ext cx="7056" cy="7056"/>
              </a:xfrm>
              <a:custGeom>
                <a:avLst/>
                <a:gdLst>
                  <a:gd name="connsiteX0" fmla="*/ 1200 w 0"/>
                  <a:gd name="connsiteY0" fmla="*/ 565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1200 w 0"/>
                  <a:gd name="connsiteY3" fmla="*/ 56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200" y="565"/>
                    </a:moveTo>
                    <a:cubicBezTo>
                      <a:pt x="776" y="353"/>
                      <a:pt x="353" y="212"/>
                      <a:pt x="0" y="0"/>
                    </a:cubicBezTo>
                    <a:lnTo>
                      <a:pt x="0" y="0"/>
                    </a:lnTo>
                    <a:cubicBezTo>
                      <a:pt x="353" y="141"/>
                      <a:pt x="776" y="353"/>
                      <a:pt x="1200" y="5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1" name="Freeform: Shape 506">
                <a:extLst>
                  <a:ext uri="{FF2B5EF4-FFF2-40B4-BE49-F238E27FC236}">
                    <a16:creationId xmlns:a16="http://schemas.microsoft.com/office/drawing/2014/main" id="{252553AA-FF26-4588-A0A2-2AD85134A55E}"/>
                  </a:ext>
                </a:extLst>
              </p:cNvPr>
              <p:cNvSpPr/>
              <p:nvPr/>
            </p:nvSpPr>
            <p:spPr>
              <a:xfrm>
                <a:off x="5338022" y="4090740"/>
                <a:ext cx="42333" cy="35278"/>
              </a:xfrm>
              <a:custGeom>
                <a:avLst/>
                <a:gdLst>
                  <a:gd name="connsiteX0" fmla="*/ 46214 w 42333"/>
                  <a:gd name="connsiteY0" fmla="*/ 37465 h 35277"/>
                  <a:gd name="connsiteX1" fmla="*/ 0 w 42333"/>
                  <a:gd name="connsiteY1" fmla="*/ 0 h 35277"/>
                  <a:gd name="connsiteX2" fmla="*/ 70 w 42333"/>
                  <a:gd name="connsiteY2" fmla="*/ 71 h 35277"/>
                  <a:gd name="connsiteX3" fmla="*/ 18909 w 42333"/>
                  <a:gd name="connsiteY3" fmla="*/ 22366 h 35277"/>
                  <a:gd name="connsiteX4" fmla="*/ 19262 w 42333"/>
                  <a:gd name="connsiteY4" fmla="*/ 22648 h 35277"/>
                  <a:gd name="connsiteX5" fmla="*/ 46073 w 42333"/>
                  <a:gd name="connsiteY5" fmla="*/ 37324 h 35277"/>
                  <a:gd name="connsiteX6" fmla="*/ 46214 w 42333"/>
                  <a:gd name="connsiteY6" fmla="*/ 37465 h 3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333" h="35277">
                    <a:moveTo>
                      <a:pt x="46214" y="37465"/>
                    </a:moveTo>
                    <a:cubicBezTo>
                      <a:pt x="26529" y="31115"/>
                      <a:pt x="10160" y="17569"/>
                      <a:pt x="0" y="0"/>
                    </a:cubicBezTo>
                    <a:cubicBezTo>
                      <a:pt x="0" y="0"/>
                      <a:pt x="70" y="71"/>
                      <a:pt x="70" y="71"/>
                    </a:cubicBezTo>
                    <a:cubicBezTo>
                      <a:pt x="5009" y="8608"/>
                      <a:pt x="11430" y="16157"/>
                      <a:pt x="18909" y="22366"/>
                    </a:cubicBezTo>
                    <a:cubicBezTo>
                      <a:pt x="18979" y="22507"/>
                      <a:pt x="19120" y="22578"/>
                      <a:pt x="19262" y="22648"/>
                    </a:cubicBezTo>
                    <a:cubicBezTo>
                      <a:pt x="27093" y="29069"/>
                      <a:pt x="36195" y="34078"/>
                      <a:pt x="46073" y="37324"/>
                    </a:cubicBezTo>
                    <a:cubicBezTo>
                      <a:pt x="46073" y="37395"/>
                      <a:pt x="46143" y="37395"/>
                      <a:pt x="46214" y="3746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2" name="Freeform: Shape 507">
                <a:extLst>
                  <a:ext uri="{FF2B5EF4-FFF2-40B4-BE49-F238E27FC236}">
                    <a16:creationId xmlns:a16="http://schemas.microsoft.com/office/drawing/2014/main" id="{5189404E-632D-4854-810C-A78E5E1046DC}"/>
                  </a:ext>
                </a:extLst>
              </p:cNvPr>
              <p:cNvSpPr/>
              <p:nvPr/>
            </p:nvSpPr>
            <p:spPr>
              <a:xfrm>
                <a:off x="5384588" y="4128276"/>
                <a:ext cx="7056" cy="7056"/>
              </a:xfrm>
              <a:custGeom>
                <a:avLst/>
                <a:gdLst>
                  <a:gd name="connsiteX0" fmla="*/ 5715 w 0"/>
                  <a:gd name="connsiteY0" fmla="*/ 1623 h 0"/>
                  <a:gd name="connsiteX1" fmla="*/ 0 w 0"/>
                  <a:gd name="connsiteY1" fmla="*/ 0 h 0"/>
                  <a:gd name="connsiteX2" fmla="*/ 141 w 0"/>
                  <a:gd name="connsiteY2" fmla="*/ 0 h 0"/>
                  <a:gd name="connsiteX3" fmla="*/ 5715 w 0"/>
                  <a:gd name="connsiteY3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5715" y="1623"/>
                    </a:moveTo>
                    <a:cubicBezTo>
                      <a:pt x="3810" y="1129"/>
                      <a:pt x="1905" y="635"/>
                      <a:pt x="0" y="0"/>
                    </a:cubicBezTo>
                    <a:cubicBezTo>
                      <a:pt x="70" y="0"/>
                      <a:pt x="70" y="0"/>
                      <a:pt x="141" y="0"/>
                    </a:cubicBezTo>
                    <a:cubicBezTo>
                      <a:pt x="1976" y="635"/>
                      <a:pt x="3810" y="1129"/>
                      <a:pt x="571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3" name="Freeform: Shape 508">
                <a:extLst>
                  <a:ext uri="{FF2B5EF4-FFF2-40B4-BE49-F238E27FC236}">
                    <a16:creationId xmlns:a16="http://schemas.microsoft.com/office/drawing/2014/main" id="{DB99160C-B6FF-4BF7-946A-F4FC526092B3}"/>
                  </a:ext>
                </a:extLst>
              </p:cNvPr>
              <p:cNvSpPr/>
              <p:nvPr/>
            </p:nvSpPr>
            <p:spPr>
              <a:xfrm>
                <a:off x="5453521" y="3982649"/>
                <a:ext cx="7056" cy="7056"/>
              </a:xfrm>
              <a:custGeom>
                <a:avLst/>
                <a:gdLst>
                  <a:gd name="connsiteX0" fmla="*/ 2046 w 0"/>
                  <a:gd name="connsiteY0" fmla="*/ 4516 h 0"/>
                  <a:gd name="connsiteX1" fmla="*/ 0 w 0"/>
                  <a:gd name="connsiteY1" fmla="*/ 0 h 0"/>
                  <a:gd name="connsiteX2" fmla="*/ 2046 w 0"/>
                  <a:gd name="connsiteY2" fmla="*/ 451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046" y="4516"/>
                    </a:moveTo>
                    <a:cubicBezTo>
                      <a:pt x="1411" y="2964"/>
                      <a:pt x="706" y="1482"/>
                      <a:pt x="0" y="0"/>
                    </a:cubicBezTo>
                    <a:cubicBezTo>
                      <a:pt x="706" y="1482"/>
                      <a:pt x="1411" y="3034"/>
                      <a:pt x="2046" y="451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4" name="Freeform: Shape 509">
                <a:extLst>
                  <a:ext uri="{FF2B5EF4-FFF2-40B4-BE49-F238E27FC236}">
                    <a16:creationId xmlns:a16="http://schemas.microsoft.com/office/drawing/2014/main" id="{E5BB1F9F-ABC7-450E-BBD9-9DA7B5434097}"/>
                  </a:ext>
                </a:extLst>
              </p:cNvPr>
              <p:cNvSpPr/>
              <p:nvPr/>
            </p:nvSpPr>
            <p:spPr>
              <a:xfrm>
                <a:off x="5442656" y="4113318"/>
                <a:ext cx="14111" cy="7056"/>
              </a:xfrm>
              <a:custGeom>
                <a:avLst/>
                <a:gdLst>
                  <a:gd name="connsiteX0" fmla="*/ 19614 w 14111"/>
                  <a:gd name="connsiteY0" fmla="*/ 0 h 7055"/>
                  <a:gd name="connsiteX1" fmla="*/ 0 w 14111"/>
                  <a:gd name="connsiteY1" fmla="*/ 12065 h 7055"/>
                  <a:gd name="connsiteX2" fmla="*/ 19473 w 14111"/>
                  <a:gd name="connsiteY2" fmla="*/ 141 h 7055"/>
                  <a:gd name="connsiteX3" fmla="*/ 1961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9614" y="0"/>
                    </a:moveTo>
                    <a:cubicBezTo>
                      <a:pt x="13688" y="4868"/>
                      <a:pt x="7126" y="8961"/>
                      <a:pt x="0" y="12065"/>
                    </a:cubicBezTo>
                    <a:cubicBezTo>
                      <a:pt x="7056" y="8961"/>
                      <a:pt x="13617" y="4939"/>
                      <a:pt x="19473" y="141"/>
                    </a:cubicBezTo>
                    <a:cubicBezTo>
                      <a:pt x="19544" y="71"/>
                      <a:pt x="19544" y="0"/>
                      <a:pt x="1961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5" name="Freeform: Shape 510">
                <a:extLst>
                  <a:ext uri="{FF2B5EF4-FFF2-40B4-BE49-F238E27FC236}">
                    <a16:creationId xmlns:a16="http://schemas.microsoft.com/office/drawing/2014/main" id="{42404991-0AD2-429D-9C9C-1B78554C4B39}"/>
                  </a:ext>
                </a:extLst>
              </p:cNvPr>
              <p:cNvSpPr/>
              <p:nvPr/>
            </p:nvSpPr>
            <p:spPr>
              <a:xfrm>
                <a:off x="5462270" y="4092998"/>
                <a:ext cx="14111" cy="14111"/>
              </a:xfrm>
              <a:custGeom>
                <a:avLst/>
                <a:gdLst>
                  <a:gd name="connsiteX0" fmla="*/ 17710 w 14111"/>
                  <a:gd name="connsiteY0" fmla="*/ 0 h 14111"/>
                  <a:gd name="connsiteX1" fmla="*/ 0 w 14111"/>
                  <a:gd name="connsiteY1" fmla="*/ 20249 h 14111"/>
                  <a:gd name="connsiteX2" fmla="*/ 141 w 14111"/>
                  <a:gd name="connsiteY2" fmla="*/ 20109 h 14111"/>
                  <a:gd name="connsiteX3" fmla="*/ 17710 w 14111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14111">
                    <a:moveTo>
                      <a:pt x="17710" y="0"/>
                    </a:moveTo>
                    <a:cubicBezTo>
                      <a:pt x="12982" y="7691"/>
                      <a:pt x="6985" y="14534"/>
                      <a:pt x="0" y="20249"/>
                    </a:cubicBezTo>
                    <a:cubicBezTo>
                      <a:pt x="71" y="20179"/>
                      <a:pt x="141" y="20179"/>
                      <a:pt x="141" y="20109"/>
                    </a:cubicBezTo>
                    <a:cubicBezTo>
                      <a:pt x="7056" y="14394"/>
                      <a:pt x="12982" y="7620"/>
                      <a:pt x="1771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6" name="Freeform: Shape 511">
                <a:extLst>
                  <a:ext uri="{FF2B5EF4-FFF2-40B4-BE49-F238E27FC236}">
                    <a16:creationId xmlns:a16="http://schemas.microsoft.com/office/drawing/2014/main" id="{44EEB8BB-1C97-486E-A918-41CE9A63E379}"/>
                  </a:ext>
                </a:extLst>
              </p:cNvPr>
              <p:cNvSpPr/>
              <p:nvPr/>
            </p:nvSpPr>
            <p:spPr>
              <a:xfrm>
                <a:off x="5481179" y="4087213"/>
                <a:ext cx="7056" cy="7056"/>
              </a:xfrm>
              <a:custGeom>
                <a:avLst/>
                <a:gdLst>
                  <a:gd name="connsiteX0" fmla="*/ 2117 w 0"/>
                  <a:gd name="connsiteY0" fmla="*/ 0 h 0"/>
                  <a:gd name="connsiteX1" fmla="*/ 0 w 0"/>
                  <a:gd name="connsiteY1" fmla="*/ 3951 h 0"/>
                  <a:gd name="connsiteX2" fmla="*/ 211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2117" y="0"/>
                    </a:moveTo>
                    <a:cubicBezTo>
                      <a:pt x="1411" y="1341"/>
                      <a:pt x="706" y="2611"/>
                      <a:pt x="0" y="3951"/>
                    </a:cubicBezTo>
                    <a:cubicBezTo>
                      <a:pt x="706" y="2611"/>
                      <a:pt x="1411" y="1270"/>
                      <a:pt x="211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7" name="Freeform: Shape 512">
                <a:extLst>
                  <a:ext uri="{FF2B5EF4-FFF2-40B4-BE49-F238E27FC236}">
                    <a16:creationId xmlns:a16="http://schemas.microsoft.com/office/drawing/2014/main" id="{90973F3F-EF9A-4D8D-AC3A-B8A0EAF69094}"/>
                  </a:ext>
                </a:extLst>
              </p:cNvPr>
              <p:cNvSpPr/>
              <p:nvPr/>
            </p:nvSpPr>
            <p:spPr>
              <a:xfrm>
                <a:off x="5327086" y="3966845"/>
                <a:ext cx="134056" cy="134056"/>
              </a:xfrm>
              <a:custGeom>
                <a:avLst/>
                <a:gdLst>
                  <a:gd name="connsiteX0" fmla="*/ 134832 w 134055"/>
                  <a:gd name="connsiteY0" fmla="*/ 52141 h 134055"/>
                  <a:gd name="connsiteX1" fmla="*/ 134761 w 134055"/>
                  <a:gd name="connsiteY1" fmla="*/ 55386 h 134055"/>
                  <a:gd name="connsiteX2" fmla="*/ 134691 w 134055"/>
                  <a:gd name="connsiteY2" fmla="*/ 57644 h 134055"/>
                  <a:gd name="connsiteX3" fmla="*/ 134620 w 134055"/>
                  <a:gd name="connsiteY3" fmla="*/ 58279 h 134055"/>
                  <a:gd name="connsiteX4" fmla="*/ 134479 w 134055"/>
                  <a:gd name="connsiteY4" fmla="*/ 60255 h 134055"/>
                  <a:gd name="connsiteX5" fmla="*/ 134408 w 134055"/>
                  <a:gd name="connsiteY5" fmla="*/ 60819 h 134055"/>
                  <a:gd name="connsiteX6" fmla="*/ 134126 w 134055"/>
                  <a:gd name="connsiteY6" fmla="*/ 63077 h 134055"/>
                  <a:gd name="connsiteX7" fmla="*/ 134056 w 134055"/>
                  <a:gd name="connsiteY7" fmla="*/ 63359 h 134055"/>
                  <a:gd name="connsiteX8" fmla="*/ 133632 w 134055"/>
                  <a:gd name="connsiteY8" fmla="*/ 66111 h 134055"/>
                  <a:gd name="connsiteX9" fmla="*/ 133632 w 134055"/>
                  <a:gd name="connsiteY9" fmla="*/ 66181 h 134055"/>
                  <a:gd name="connsiteX10" fmla="*/ 133209 w 134055"/>
                  <a:gd name="connsiteY10" fmla="*/ 68580 h 134055"/>
                  <a:gd name="connsiteX11" fmla="*/ 132715 w 134055"/>
                  <a:gd name="connsiteY11" fmla="*/ 70979 h 134055"/>
                  <a:gd name="connsiteX12" fmla="*/ 132151 w 134055"/>
                  <a:gd name="connsiteY12" fmla="*/ 73307 h 134055"/>
                  <a:gd name="connsiteX13" fmla="*/ 120297 w 134055"/>
                  <a:gd name="connsiteY13" fmla="*/ 99131 h 134055"/>
                  <a:gd name="connsiteX14" fmla="*/ 118957 w 134055"/>
                  <a:gd name="connsiteY14" fmla="*/ 101036 h 134055"/>
                  <a:gd name="connsiteX15" fmla="*/ 116558 w 134055"/>
                  <a:gd name="connsiteY15" fmla="*/ 104140 h 134055"/>
                  <a:gd name="connsiteX16" fmla="*/ 115570 w 134055"/>
                  <a:gd name="connsiteY16" fmla="*/ 105339 h 134055"/>
                  <a:gd name="connsiteX17" fmla="*/ 109643 w 134055"/>
                  <a:gd name="connsiteY17" fmla="*/ 111690 h 134055"/>
                  <a:gd name="connsiteX18" fmla="*/ 108373 w 134055"/>
                  <a:gd name="connsiteY18" fmla="*/ 112889 h 134055"/>
                  <a:gd name="connsiteX19" fmla="*/ 103152 w 134055"/>
                  <a:gd name="connsiteY19" fmla="*/ 117334 h 134055"/>
                  <a:gd name="connsiteX20" fmla="*/ 93980 w 134055"/>
                  <a:gd name="connsiteY20" fmla="*/ 123543 h 134055"/>
                  <a:gd name="connsiteX21" fmla="*/ 92146 w 134055"/>
                  <a:gd name="connsiteY21" fmla="*/ 124601 h 134055"/>
                  <a:gd name="connsiteX22" fmla="*/ 87771 w 134055"/>
                  <a:gd name="connsiteY22" fmla="*/ 126859 h 134055"/>
                  <a:gd name="connsiteX23" fmla="*/ 84737 w 134055"/>
                  <a:gd name="connsiteY23" fmla="*/ 128200 h 134055"/>
                  <a:gd name="connsiteX24" fmla="*/ 83891 w 134055"/>
                  <a:gd name="connsiteY24" fmla="*/ 128552 h 134055"/>
                  <a:gd name="connsiteX25" fmla="*/ 82056 w 134055"/>
                  <a:gd name="connsiteY25" fmla="*/ 129258 h 134055"/>
                  <a:gd name="connsiteX26" fmla="*/ 80081 w 134055"/>
                  <a:gd name="connsiteY26" fmla="*/ 129964 h 134055"/>
                  <a:gd name="connsiteX27" fmla="*/ 79940 w 134055"/>
                  <a:gd name="connsiteY27" fmla="*/ 130034 h 134055"/>
                  <a:gd name="connsiteX28" fmla="*/ 77823 w 134055"/>
                  <a:gd name="connsiteY28" fmla="*/ 130740 h 134055"/>
                  <a:gd name="connsiteX29" fmla="*/ 74083 w 134055"/>
                  <a:gd name="connsiteY29" fmla="*/ 131868 h 134055"/>
                  <a:gd name="connsiteX30" fmla="*/ 72178 w 134055"/>
                  <a:gd name="connsiteY30" fmla="*/ 132362 h 134055"/>
                  <a:gd name="connsiteX31" fmla="*/ 71755 w 134055"/>
                  <a:gd name="connsiteY31" fmla="*/ 132433 h 134055"/>
                  <a:gd name="connsiteX32" fmla="*/ 71332 w 134055"/>
                  <a:gd name="connsiteY32" fmla="*/ 132574 h 134055"/>
                  <a:gd name="connsiteX33" fmla="*/ 67875 w 134055"/>
                  <a:gd name="connsiteY33" fmla="*/ 133280 h 134055"/>
                  <a:gd name="connsiteX34" fmla="*/ 64841 w 134055"/>
                  <a:gd name="connsiteY34" fmla="*/ 133773 h 134055"/>
                  <a:gd name="connsiteX35" fmla="*/ 63359 w 134055"/>
                  <a:gd name="connsiteY35" fmla="*/ 133985 h 134055"/>
                  <a:gd name="connsiteX36" fmla="*/ 59337 w 134055"/>
                  <a:gd name="connsiteY36" fmla="*/ 134409 h 134055"/>
                  <a:gd name="connsiteX37" fmla="*/ 57150 w 134055"/>
                  <a:gd name="connsiteY37" fmla="*/ 134550 h 134055"/>
                  <a:gd name="connsiteX38" fmla="*/ 54681 w 134055"/>
                  <a:gd name="connsiteY38" fmla="*/ 134620 h 134055"/>
                  <a:gd name="connsiteX39" fmla="*/ 52211 w 134055"/>
                  <a:gd name="connsiteY39" fmla="*/ 134691 h 134055"/>
                  <a:gd name="connsiteX40" fmla="*/ 49389 w 134055"/>
                  <a:gd name="connsiteY40" fmla="*/ 134620 h 134055"/>
                  <a:gd name="connsiteX41" fmla="*/ 46990 w 134055"/>
                  <a:gd name="connsiteY41" fmla="*/ 134479 h 134055"/>
                  <a:gd name="connsiteX42" fmla="*/ 45932 w 134055"/>
                  <a:gd name="connsiteY42" fmla="*/ 134409 h 134055"/>
                  <a:gd name="connsiteX43" fmla="*/ 43886 w 134055"/>
                  <a:gd name="connsiteY43" fmla="*/ 134267 h 134055"/>
                  <a:gd name="connsiteX44" fmla="*/ 41134 w 134055"/>
                  <a:gd name="connsiteY44" fmla="*/ 133985 h 134055"/>
                  <a:gd name="connsiteX45" fmla="*/ 41134 w 134055"/>
                  <a:gd name="connsiteY45" fmla="*/ 133985 h 134055"/>
                  <a:gd name="connsiteX46" fmla="*/ 38735 w 134055"/>
                  <a:gd name="connsiteY46" fmla="*/ 133632 h 134055"/>
                  <a:gd name="connsiteX47" fmla="*/ 38030 w 134055"/>
                  <a:gd name="connsiteY47" fmla="*/ 133491 h 134055"/>
                  <a:gd name="connsiteX48" fmla="*/ 36760 w 134055"/>
                  <a:gd name="connsiteY48" fmla="*/ 133280 h 134055"/>
                  <a:gd name="connsiteX49" fmla="*/ 34854 w 134055"/>
                  <a:gd name="connsiteY49" fmla="*/ 132927 h 134055"/>
                  <a:gd name="connsiteX50" fmla="*/ 34713 w 134055"/>
                  <a:gd name="connsiteY50" fmla="*/ 132927 h 134055"/>
                  <a:gd name="connsiteX51" fmla="*/ 32385 w 134055"/>
                  <a:gd name="connsiteY51" fmla="*/ 132362 h 134055"/>
                  <a:gd name="connsiteX52" fmla="*/ 29633 w 134055"/>
                  <a:gd name="connsiteY52" fmla="*/ 131657 h 134055"/>
                  <a:gd name="connsiteX53" fmla="*/ 26529 w 134055"/>
                  <a:gd name="connsiteY53" fmla="*/ 130740 h 134055"/>
                  <a:gd name="connsiteX54" fmla="*/ 25894 w 134055"/>
                  <a:gd name="connsiteY54" fmla="*/ 130528 h 134055"/>
                  <a:gd name="connsiteX55" fmla="*/ 24342 w 134055"/>
                  <a:gd name="connsiteY55" fmla="*/ 130034 h 134055"/>
                  <a:gd name="connsiteX56" fmla="*/ 22648 w 134055"/>
                  <a:gd name="connsiteY56" fmla="*/ 129399 h 134055"/>
                  <a:gd name="connsiteX57" fmla="*/ 20250 w 134055"/>
                  <a:gd name="connsiteY57" fmla="*/ 128482 h 134055"/>
                  <a:gd name="connsiteX58" fmla="*/ 18486 w 134055"/>
                  <a:gd name="connsiteY58" fmla="*/ 127706 h 134055"/>
                  <a:gd name="connsiteX59" fmla="*/ 17145 w 134055"/>
                  <a:gd name="connsiteY59" fmla="*/ 127071 h 134055"/>
                  <a:gd name="connsiteX60" fmla="*/ 15946 w 134055"/>
                  <a:gd name="connsiteY60" fmla="*/ 126506 h 134055"/>
                  <a:gd name="connsiteX61" fmla="*/ 15946 w 134055"/>
                  <a:gd name="connsiteY61" fmla="*/ 126506 h 134055"/>
                  <a:gd name="connsiteX62" fmla="*/ 13476 w 134055"/>
                  <a:gd name="connsiteY62" fmla="*/ 125236 h 134055"/>
                  <a:gd name="connsiteX63" fmla="*/ 11218 w 134055"/>
                  <a:gd name="connsiteY63" fmla="*/ 124037 h 134055"/>
                  <a:gd name="connsiteX64" fmla="*/ 11077 w 134055"/>
                  <a:gd name="connsiteY64" fmla="*/ 123966 h 134055"/>
                  <a:gd name="connsiteX65" fmla="*/ 11007 w 134055"/>
                  <a:gd name="connsiteY65" fmla="*/ 123896 h 134055"/>
                  <a:gd name="connsiteX66" fmla="*/ 0 w 134055"/>
                  <a:gd name="connsiteY66" fmla="*/ 82691 h 134055"/>
                  <a:gd name="connsiteX67" fmla="*/ 82691 w 134055"/>
                  <a:gd name="connsiteY67" fmla="*/ 0 h 134055"/>
                  <a:gd name="connsiteX68" fmla="*/ 123896 w 134055"/>
                  <a:gd name="connsiteY68" fmla="*/ 10936 h 134055"/>
                  <a:gd name="connsiteX69" fmla="*/ 123966 w 134055"/>
                  <a:gd name="connsiteY69" fmla="*/ 11007 h 134055"/>
                  <a:gd name="connsiteX70" fmla="*/ 125236 w 134055"/>
                  <a:gd name="connsiteY70" fmla="*/ 13264 h 134055"/>
                  <a:gd name="connsiteX71" fmla="*/ 125942 w 134055"/>
                  <a:gd name="connsiteY71" fmla="*/ 14605 h 134055"/>
                  <a:gd name="connsiteX72" fmla="*/ 126577 w 134055"/>
                  <a:gd name="connsiteY72" fmla="*/ 15875 h 134055"/>
                  <a:gd name="connsiteX73" fmla="*/ 128623 w 134055"/>
                  <a:gd name="connsiteY73" fmla="*/ 20391 h 134055"/>
                  <a:gd name="connsiteX74" fmla="*/ 128623 w 134055"/>
                  <a:gd name="connsiteY74" fmla="*/ 20391 h 134055"/>
                  <a:gd name="connsiteX75" fmla="*/ 130387 w 134055"/>
                  <a:gd name="connsiteY75" fmla="*/ 25048 h 134055"/>
                  <a:gd name="connsiteX76" fmla="*/ 131163 w 134055"/>
                  <a:gd name="connsiteY76" fmla="*/ 27446 h 134055"/>
                  <a:gd name="connsiteX77" fmla="*/ 131868 w 134055"/>
                  <a:gd name="connsiteY77" fmla="*/ 29845 h 134055"/>
                  <a:gd name="connsiteX78" fmla="*/ 132433 w 134055"/>
                  <a:gd name="connsiteY78" fmla="*/ 32103 h 134055"/>
                  <a:gd name="connsiteX79" fmla="*/ 132503 w 134055"/>
                  <a:gd name="connsiteY79" fmla="*/ 32385 h 134055"/>
                  <a:gd name="connsiteX80" fmla="*/ 133068 w 134055"/>
                  <a:gd name="connsiteY80" fmla="*/ 34784 h 134055"/>
                  <a:gd name="connsiteX81" fmla="*/ 133421 w 134055"/>
                  <a:gd name="connsiteY81" fmla="*/ 36548 h 134055"/>
                  <a:gd name="connsiteX82" fmla="*/ 133703 w 134055"/>
                  <a:gd name="connsiteY82" fmla="*/ 38100 h 134055"/>
                  <a:gd name="connsiteX83" fmla="*/ 133773 w 134055"/>
                  <a:gd name="connsiteY83" fmla="*/ 38594 h 134055"/>
                  <a:gd name="connsiteX84" fmla="*/ 134056 w 134055"/>
                  <a:gd name="connsiteY84" fmla="*/ 40499 h 134055"/>
                  <a:gd name="connsiteX85" fmla="*/ 134197 w 134055"/>
                  <a:gd name="connsiteY85" fmla="*/ 41628 h 134055"/>
                  <a:gd name="connsiteX86" fmla="*/ 134479 w 134055"/>
                  <a:gd name="connsiteY86" fmla="*/ 44027 h 134055"/>
                  <a:gd name="connsiteX87" fmla="*/ 134479 w 134055"/>
                  <a:gd name="connsiteY87" fmla="*/ 44380 h 134055"/>
                  <a:gd name="connsiteX88" fmla="*/ 134620 w 134055"/>
                  <a:gd name="connsiteY88" fmla="*/ 46355 h 134055"/>
                  <a:gd name="connsiteX89" fmla="*/ 134691 w 134055"/>
                  <a:gd name="connsiteY89" fmla="*/ 47272 h 134055"/>
                  <a:gd name="connsiteX90" fmla="*/ 134761 w 134055"/>
                  <a:gd name="connsiteY90" fmla="*/ 49107 h 134055"/>
                  <a:gd name="connsiteX91" fmla="*/ 134761 w 134055"/>
                  <a:gd name="connsiteY91" fmla="*/ 49530 h 134055"/>
                  <a:gd name="connsiteX92" fmla="*/ 134832 w 134055"/>
                  <a:gd name="connsiteY92" fmla="*/ 52141 h 134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34055" h="134055">
                    <a:moveTo>
                      <a:pt x="134832" y="52141"/>
                    </a:moveTo>
                    <a:cubicBezTo>
                      <a:pt x="134832" y="53199"/>
                      <a:pt x="134832" y="54328"/>
                      <a:pt x="134761" y="55386"/>
                    </a:cubicBezTo>
                    <a:cubicBezTo>
                      <a:pt x="134761" y="56162"/>
                      <a:pt x="134691" y="56868"/>
                      <a:pt x="134691" y="57644"/>
                    </a:cubicBezTo>
                    <a:cubicBezTo>
                      <a:pt x="134691" y="57856"/>
                      <a:pt x="134691" y="58068"/>
                      <a:pt x="134620" y="58279"/>
                    </a:cubicBezTo>
                    <a:cubicBezTo>
                      <a:pt x="134549" y="58985"/>
                      <a:pt x="134549" y="59620"/>
                      <a:pt x="134479" y="60255"/>
                    </a:cubicBezTo>
                    <a:cubicBezTo>
                      <a:pt x="134479" y="60466"/>
                      <a:pt x="134479" y="60607"/>
                      <a:pt x="134408" y="60819"/>
                    </a:cubicBezTo>
                    <a:cubicBezTo>
                      <a:pt x="134338" y="61595"/>
                      <a:pt x="134267" y="62301"/>
                      <a:pt x="134126" y="63077"/>
                    </a:cubicBezTo>
                    <a:lnTo>
                      <a:pt x="134056" y="63359"/>
                    </a:lnTo>
                    <a:cubicBezTo>
                      <a:pt x="133915" y="64276"/>
                      <a:pt x="133773" y="65193"/>
                      <a:pt x="133632" y="66111"/>
                    </a:cubicBezTo>
                    <a:cubicBezTo>
                      <a:pt x="133632" y="66111"/>
                      <a:pt x="133632" y="66111"/>
                      <a:pt x="133632" y="66181"/>
                    </a:cubicBezTo>
                    <a:cubicBezTo>
                      <a:pt x="133491" y="66957"/>
                      <a:pt x="133350" y="67734"/>
                      <a:pt x="133209" y="68580"/>
                    </a:cubicBezTo>
                    <a:cubicBezTo>
                      <a:pt x="133068" y="69427"/>
                      <a:pt x="132856" y="70203"/>
                      <a:pt x="132715" y="70979"/>
                    </a:cubicBezTo>
                    <a:cubicBezTo>
                      <a:pt x="132574" y="71755"/>
                      <a:pt x="132362" y="72531"/>
                      <a:pt x="132151" y="73307"/>
                    </a:cubicBezTo>
                    <a:cubicBezTo>
                      <a:pt x="129681" y="82691"/>
                      <a:pt x="125659" y="91370"/>
                      <a:pt x="120297" y="99131"/>
                    </a:cubicBezTo>
                    <a:cubicBezTo>
                      <a:pt x="119874" y="99766"/>
                      <a:pt x="119380" y="100401"/>
                      <a:pt x="118957" y="101036"/>
                    </a:cubicBezTo>
                    <a:cubicBezTo>
                      <a:pt x="118181" y="102094"/>
                      <a:pt x="117405" y="103082"/>
                      <a:pt x="116558" y="104140"/>
                    </a:cubicBezTo>
                    <a:cubicBezTo>
                      <a:pt x="116276" y="104563"/>
                      <a:pt x="115923" y="104916"/>
                      <a:pt x="115570" y="105339"/>
                    </a:cubicBezTo>
                    <a:cubicBezTo>
                      <a:pt x="113665" y="107597"/>
                      <a:pt x="111690" y="109714"/>
                      <a:pt x="109643" y="111690"/>
                    </a:cubicBezTo>
                    <a:cubicBezTo>
                      <a:pt x="109220" y="112113"/>
                      <a:pt x="108797" y="112466"/>
                      <a:pt x="108373" y="112889"/>
                    </a:cubicBezTo>
                    <a:cubicBezTo>
                      <a:pt x="106680" y="114441"/>
                      <a:pt x="104916" y="115923"/>
                      <a:pt x="103152" y="117334"/>
                    </a:cubicBezTo>
                    <a:cubicBezTo>
                      <a:pt x="100260" y="119592"/>
                      <a:pt x="97155" y="121708"/>
                      <a:pt x="93980" y="123543"/>
                    </a:cubicBezTo>
                    <a:cubicBezTo>
                      <a:pt x="93345" y="123896"/>
                      <a:pt x="92710" y="124249"/>
                      <a:pt x="92146" y="124601"/>
                    </a:cubicBezTo>
                    <a:cubicBezTo>
                      <a:pt x="90735" y="125377"/>
                      <a:pt x="89253" y="126153"/>
                      <a:pt x="87771" y="126859"/>
                    </a:cubicBezTo>
                    <a:cubicBezTo>
                      <a:pt x="86783" y="127353"/>
                      <a:pt x="85725" y="127776"/>
                      <a:pt x="84737" y="128200"/>
                    </a:cubicBezTo>
                    <a:cubicBezTo>
                      <a:pt x="84455" y="128341"/>
                      <a:pt x="84173" y="128482"/>
                      <a:pt x="83891" y="128552"/>
                    </a:cubicBezTo>
                    <a:cubicBezTo>
                      <a:pt x="83256" y="128835"/>
                      <a:pt x="82691" y="129046"/>
                      <a:pt x="82056" y="129258"/>
                    </a:cubicBezTo>
                    <a:cubicBezTo>
                      <a:pt x="81421" y="129540"/>
                      <a:pt x="80786" y="129752"/>
                      <a:pt x="80081" y="129964"/>
                    </a:cubicBezTo>
                    <a:cubicBezTo>
                      <a:pt x="80010" y="129964"/>
                      <a:pt x="80010" y="129964"/>
                      <a:pt x="79940" y="130034"/>
                    </a:cubicBezTo>
                    <a:cubicBezTo>
                      <a:pt x="79234" y="130316"/>
                      <a:pt x="78528" y="130528"/>
                      <a:pt x="77823" y="130740"/>
                    </a:cubicBezTo>
                    <a:cubicBezTo>
                      <a:pt x="76553" y="131163"/>
                      <a:pt x="75353" y="131516"/>
                      <a:pt x="74083" y="131868"/>
                    </a:cubicBezTo>
                    <a:cubicBezTo>
                      <a:pt x="73448" y="132010"/>
                      <a:pt x="72813" y="132221"/>
                      <a:pt x="72178" y="132362"/>
                    </a:cubicBezTo>
                    <a:cubicBezTo>
                      <a:pt x="72037" y="132433"/>
                      <a:pt x="71896" y="132433"/>
                      <a:pt x="71755" y="132433"/>
                    </a:cubicBezTo>
                    <a:cubicBezTo>
                      <a:pt x="71614" y="132504"/>
                      <a:pt x="71473" y="132504"/>
                      <a:pt x="71332" y="132574"/>
                    </a:cubicBezTo>
                    <a:cubicBezTo>
                      <a:pt x="70203" y="132856"/>
                      <a:pt x="69003" y="133068"/>
                      <a:pt x="67875" y="133280"/>
                    </a:cubicBezTo>
                    <a:cubicBezTo>
                      <a:pt x="66887" y="133491"/>
                      <a:pt x="65828" y="133632"/>
                      <a:pt x="64841" y="133773"/>
                    </a:cubicBezTo>
                    <a:cubicBezTo>
                      <a:pt x="64347" y="133844"/>
                      <a:pt x="63853" y="133915"/>
                      <a:pt x="63359" y="133985"/>
                    </a:cubicBezTo>
                    <a:cubicBezTo>
                      <a:pt x="62018" y="134197"/>
                      <a:pt x="60678" y="134338"/>
                      <a:pt x="59337" y="134409"/>
                    </a:cubicBezTo>
                    <a:cubicBezTo>
                      <a:pt x="58632" y="134479"/>
                      <a:pt x="57856" y="134550"/>
                      <a:pt x="57150" y="134550"/>
                    </a:cubicBezTo>
                    <a:cubicBezTo>
                      <a:pt x="56303" y="134620"/>
                      <a:pt x="55527" y="134620"/>
                      <a:pt x="54681" y="134620"/>
                    </a:cubicBezTo>
                    <a:cubicBezTo>
                      <a:pt x="53834" y="134620"/>
                      <a:pt x="53058" y="134691"/>
                      <a:pt x="52211" y="134691"/>
                    </a:cubicBezTo>
                    <a:cubicBezTo>
                      <a:pt x="51294" y="134691"/>
                      <a:pt x="50306" y="134691"/>
                      <a:pt x="49389" y="134620"/>
                    </a:cubicBezTo>
                    <a:cubicBezTo>
                      <a:pt x="48613" y="134620"/>
                      <a:pt x="47766" y="134550"/>
                      <a:pt x="46990" y="134479"/>
                    </a:cubicBezTo>
                    <a:cubicBezTo>
                      <a:pt x="46637" y="134479"/>
                      <a:pt x="46284" y="134409"/>
                      <a:pt x="45932" y="134409"/>
                    </a:cubicBezTo>
                    <a:cubicBezTo>
                      <a:pt x="45226" y="134338"/>
                      <a:pt x="44591" y="134338"/>
                      <a:pt x="43886" y="134267"/>
                    </a:cubicBezTo>
                    <a:cubicBezTo>
                      <a:pt x="42968" y="134197"/>
                      <a:pt x="42051" y="134056"/>
                      <a:pt x="41134" y="133985"/>
                    </a:cubicBezTo>
                    <a:cubicBezTo>
                      <a:pt x="41134" y="133985"/>
                      <a:pt x="41134" y="133985"/>
                      <a:pt x="41134" y="133985"/>
                    </a:cubicBezTo>
                    <a:cubicBezTo>
                      <a:pt x="40287" y="133915"/>
                      <a:pt x="39511" y="133773"/>
                      <a:pt x="38735" y="133632"/>
                    </a:cubicBezTo>
                    <a:cubicBezTo>
                      <a:pt x="38523" y="133632"/>
                      <a:pt x="38241" y="133562"/>
                      <a:pt x="38030" y="133491"/>
                    </a:cubicBezTo>
                    <a:cubicBezTo>
                      <a:pt x="37606" y="133421"/>
                      <a:pt x="37183" y="133350"/>
                      <a:pt x="36760" y="133280"/>
                    </a:cubicBezTo>
                    <a:cubicBezTo>
                      <a:pt x="36125" y="133138"/>
                      <a:pt x="35489" y="132997"/>
                      <a:pt x="34854" y="132927"/>
                    </a:cubicBezTo>
                    <a:cubicBezTo>
                      <a:pt x="34784" y="132927"/>
                      <a:pt x="34784" y="132927"/>
                      <a:pt x="34713" y="132927"/>
                    </a:cubicBezTo>
                    <a:cubicBezTo>
                      <a:pt x="33937" y="132786"/>
                      <a:pt x="33161" y="132574"/>
                      <a:pt x="32385" y="132362"/>
                    </a:cubicBezTo>
                    <a:cubicBezTo>
                      <a:pt x="31468" y="132151"/>
                      <a:pt x="30551" y="131868"/>
                      <a:pt x="29633" y="131657"/>
                    </a:cubicBezTo>
                    <a:cubicBezTo>
                      <a:pt x="28575" y="131374"/>
                      <a:pt x="27587" y="131022"/>
                      <a:pt x="26529" y="130740"/>
                    </a:cubicBezTo>
                    <a:cubicBezTo>
                      <a:pt x="26317" y="130669"/>
                      <a:pt x="26106" y="130598"/>
                      <a:pt x="25894" y="130528"/>
                    </a:cubicBezTo>
                    <a:cubicBezTo>
                      <a:pt x="25400" y="130387"/>
                      <a:pt x="24836" y="130175"/>
                      <a:pt x="24342" y="130034"/>
                    </a:cubicBezTo>
                    <a:cubicBezTo>
                      <a:pt x="23777" y="129822"/>
                      <a:pt x="23213" y="129611"/>
                      <a:pt x="22648" y="129399"/>
                    </a:cubicBezTo>
                    <a:cubicBezTo>
                      <a:pt x="21872" y="129117"/>
                      <a:pt x="21096" y="128764"/>
                      <a:pt x="20250" y="128482"/>
                    </a:cubicBezTo>
                    <a:cubicBezTo>
                      <a:pt x="19685" y="128200"/>
                      <a:pt x="19050" y="127988"/>
                      <a:pt x="18486" y="127706"/>
                    </a:cubicBezTo>
                    <a:cubicBezTo>
                      <a:pt x="18062" y="127494"/>
                      <a:pt x="17568" y="127283"/>
                      <a:pt x="17145" y="127071"/>
                    </a:cubicBezTo>
                    <a:cubicBezTo>
                      <a:pt x="16722" y="126859"/>
                      <a:pt x="16298" y="126718"/>
                      <a:pt x="15946" y="126506"/>
                    </a:cubicBezTo>
                    <a:lnTo>
                      <a:pt x="15946" y="126506"/>
                    </a:lnTo>
                    <a:cubicBezTo>
                      <a:pt x="15099" y="126083"/>
                      <a:pt x="14323" y="125730"/>
                      <a:pt x="13476" y="125236"/>
                    </a:cubicBezTo>
                    <a:cubicBezTo>
                      <a:pt x="12700" y="124813"/>
                      <a:pt x="11995" y="124460"/>
                      <a:pt x="11218" y="124037"/>
                    </a:cubicBezTo>
                    <a:cubicBezTo>
                      <a:pt x="11148" y="124037"/>
                      <a:pt x="11148" y="123966"/>
                      <a:pt x="11077" y="123966"/>
                    </a:cubicBezTo>
                    <a:cubicBezTo>
                      <a:pt x="11077" y="123966"/>
                      <a:pt x="11007" y="123896"/>
                      <a:pt x="11007" y="123896"/>
                    </a:cubicBezTo>
                    <a:cubicBezTo>
                      <a:pt x="4022" y="111760"/>
                      <a:pt x="0" y="97720"/>
                      <a:pt x="0" y="82691"/>
                    </a:cubicBezTo>
                    <a:cubicBezTo>
                      <a:pt x="0" y="36971"/>
                      <a:pt x="37042" y="0"/>
                      <a:pt x="82691" y="0"/>
                    </a:cubicBezTo>
                    <a:cubicBezTo>
                      <a:pt x="97719" y="0"/>
                      <a:pt x="111760" y="3951"/>
                      <a:pt x="123896" y="10936"/>
                    </a:cubicBezTo>
                    <a:cubicBezTo>
                      <a:pt x="123896" y="10936"/>
                      <a:pt x="123896" y="11007"/>
                      <a:pt x="123966" y="11007"/>
                    </a:cubicBezTo>
                    <a:cubicBezTo>
                      <a:pt x="124389" y="11712"/>
                      <a:pt x="124813" y="12488"/>
                      <a:pt x="125236" y="13264"/>
                    </a:cubicBezTo>
                    <a:cubicBezTo>
                      <a:pt x="125448" y="13688"/>
                      <a:pt x="125730" y="14182"/>
                      <a:pt x="125942" y="14605"/>
                    </a:cubicBezTo>
                    <a:cubicBezTo>
                      <a:pt x="126153" y="15028"/>
                      <a:pt x="126365" y="15452"/>
                      <a:pt x="126577" y="15875"/>
                    </a:cubicBezTo>
                    <a:cubicBezTo>
                      <a:pt x="127282" y="17357"/>
                      <a:pt x="127988" y="18909"/>
                      <a:pt x="128623" y="20391"/>
                    </a:cubicBezTo>
                    <a:lnTo>
                      <a:pt x="128623" y="20391"/>
                    </a:lnTo>
                    <a:cubicBezTo>
                      <a:pt x="129258" y="21943"/>
                      <a:pt x="129822" y="23495"/>
                      <a:pt x="130387" y="25048"/>
                    </a:cubicBezTo>
                    <a:cubicBezTo>
                      <a:pt x="130669" y="25824"/>
                      <a:pt x="130951" y="26600"/>
                      <a:pt x="131163" y="27446"/>
                    </a:cubicBezTo>
                    <a:cubicBezTo>
                      <a:pt x="131445" y="28222"/>
                      <a:pt x="131657" y="29069"/>
                      <a:pt x="131868" y="29845"/>
                    </a:cubicBezTo>
                    <a:cubicBezTo>
                      <a:pt x="132080" y="30621"/>
                      <a:pt x="132292" y="31327"/>
                      <a:pt x="132433" y="32103"/>
                    </a:cubicBezTo>
                    <a:cubicBezTo>
                      <a:pt x="132503" y="32173"/>
                      <a:pt x="132503" y="32244"/>
                      <a:pt x="132503" y="32385"/>
                    </a:cubicBezTo>
                    <a:cubicBezTo>
                      <a:pt x="132715" y="33161"/>
                      <a:pt x="132856" y="34008"/>
                      <a:pt x="133068" y="34784"/>
                    </a:cubicBezTo>
                    <a:cubicBezTo>
                      <a:pt x="133209" y="35348"/>
                      <a:pt x="133350" y="35984"/>
                      <a:pt x="133421" y="36548"/>
                    </a:cubicBezTo>
                    <a:cubicBezTo>
                      <a:pt x="133491" y="37042"/>
                      <a:pt x="133632" y="37606"/>
                      <a:pt x="133703" y="38100"/>
                    </a:cubicBezTo>
                    <a:cubicBezTo>
                      <a:pt x="133703" y="38241"/>
                      <a:pt x="133773" y="38382"/>
                      <a:pt x="133773" y="38594"/>
                    </a:cubicBezTo>
                    <a:cubicBezTo>
                      <a:pt x="133844" y="39229"/>
                      <a:pt x="133985" y="39864"/>
                      <a:pt x="134056" y="40499"/>
                    </a:cubicBezTo>
                    <a:cubicBezTo>
                      <a:pt x="134126" y="40852"/>
                      <a:pt x="134126" y="41275"/>
                      <a:pt x="134197" y="41628"/>
                    </a:cubicBezTo>
                    <a:cubicBezTo>
                      <a:pt x="134267" y="42404"/>
                      <a:pt x="134408" y="43251"/>
                      <a:pt x="134479" y="44027"/>
                    </a:cubicBezTo>
                    <a:cubicBezTo>
                      <a:pt x="134479" y="44097"/>
                      <a:pt x="134479" y="44238"/>
                      <a:pt x="134479" y="44380"/>
                    </a:cubicBezTo>
                    <a:cubicBezTo>
                      <a:pt x="134549" y="45014"/>
                      <a:pt x="134620" y="45720"/>
                      <a:pt x="134620" y="46355"/>
                    </a:cubicBezTo>
                    <a:cubicBezTo>
                      <a:pt x="134620" y="46638"/>
                      <a:pt x="134691" y="46990"/>
                      <a:pt x="134691" y="47272"/>
                    </a:cubicBezTo>
                    <a:cubicBezTo>
                      <a:pt x="134761" y="47907"/>
                      <a:pt x="134761" y="48472"/>
                      <a:pt x="134761" y="49107"/>
                    </a:cubicBezTo>
                    <a:cubicBezTo>
                      <a:pt x="134761" y="49248"/>
                      <a:pt x="134761" y="49389"/>
                      <a:pt x="134761" y="49530"/>
                    </a:cubicBezTo>
                    <a:cubicBezTo>
                      <a:pt x="134832" y="50377"/>
                      <a:pt x="134832" y="51294"/>
                      <a:pt x="134832" y="521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8" name="Freeform: Shape 513">
                <a:extLst>
                  <a:ext uri="{FF2B5EF4-FFF2-40B4-BE49-F238E27FC236}">
                    <a16:creationId xmlns:a16="http://schemas.microsoft.com/office/drawing/2014/main" id="{0FF0FD2C-D92F-4BB8-8646-6B219AA29C37}"/>
                  </a:ext>
                </a:extLst>
              </p:cNvPr>
              <p:cNvSpPr/>
              <p:nvPr/>
            </p:nvSpPr>
            <p:spPr>
              <a:xfrm>
                <a:off x="5338516" y="3977781"/>
                <a:ext cx="148167" cy="148167"/>
              </a:xfrm>
              <a:custGeom>
                <a:avLst/>
                <a:gdLst>
                  <a:gd name="connsiteX0" fmla="*/ 153882 w 148166"/>
                  <a:gd name="connsiteY0" fmla="*/ 71684 h 148166"/>
                  <a:gd name="connsiteX1" fmla="*/ 153458 w 148166"/>
                  <a:gd name="connsiteY1" fmla="*/ 80151 h 148166"/>
                  <a:gd name="connsiteX2" fmla="*/ 150777 w 148166"/>
                  <a:gd name="connsiteY2" fmla="*/ 94333 h 148166"/>
                  <a:gd name="connsiteX3" fmla="*/ 150142 w 148166"/>
                  <a:gd name="connsiteY3" fmla="*/ 96449 h 148166"/>
                  <a:gd name="connsiteX4" fmla="*/ 149578 w 148166"/>
                  <a:gd name="connsiteY4" fmla="*/ 98213 h 148166"/>
                  <a:gd name="connsiteX5" fmla="*/ 148943 w 148166"/>
                  <a:gd name="connsiteY5" fmla="*/ 100118 h 148166"/>
                  <a:gd name="connsiteX6" fmla="*/ 148943 w 148166"/>
                  <a:gd name="connsiteY6" fmla="*/ 100189 h 148166"/>
                  <a:gd name="connsiteX7" fmla="*/ 148237 w 148166"/>
                  <a:gd name="connsiteY7" fmla="*/ 102023 h 148166"/>
                  <a:gd name="connsiteX8" fmla="*/ 147461 w 148166"/>
                  <a:gd name="connsiteY8" fmla="*/ 103858 h 148166"/>
                  <a:gd name="connsiteX9" fmla="*/ 145909 w 148166"/>
                  <a:gd name="connsiteY9" fmla="*/ 107385 h 148166"/>
                  <a:gd name="connsiteX10" fmla="*/ 144921 w 148166"/>
                  <a:gd name="connsiteY10" fmla="*/ 109431 h 148166"/>
                  <a:gd name="connsiteX11" fmla="*/ 142804 w 148166"/>
                  <a:gd name="connsiteY11" fmla="*/ 113382 h 148166"/>
                  <a:gd name="connsiteX12" fmla="*/ 141675 w 148166"/>
                  <a:gd name="connsiteY12" fmla="*/ 115288 h 148166"/>
                  <a:gd name="connsiteX13" fmla="*/ 124178 w 148166"/>
                  <a:gd name="connsiteY13" fmla="*/ 135326 h 148166"/>
                  <a:gd name="connsiteX14" fmla="*/ 124037 w 148166"/>
                  <a:gd name="connsiteY14" fmla="*/ 135466 h 148166"/>
                  <a:gd name="connsiteX15" fmla="*/ 124037 w 148166"/>
                  <a:gd name="connsiteY15" fmla="*/ 135466 h 148166"/>
                  <a:gd name="connsiteX16" fmla="*/ 123825 w 148166"/>
                  <a:gd name="connsiteY16" fmla="*/ 135608 h 148166"/>
                  <a:gd name="connsiteX17" fmla="*/ 104352 w 148166"/>
                  <a:gd name="connsiteY17" fmla="*/ 147531 h 148166"/>
                  <a:gd name="connsiteX18" fmla="*/ 99342 w 148166"/>
                  <a:gd name="connsiteY18" fmla="*/ 149507 h 148166"/>
                  <a:gd name="connsiteX19" fmla="*/ 99272 w 148166"/>
                  <a:gd name="connsiteY19" fmla="*/ 149507 h 148166"/>
                  <a:gd name="connsiteX20" fmla="*/ 97226 w 148166"/>
                  <a:gd name="connsiteY20" fmla="*/ 150213 h 148166"/>
                  <a:gd name="connsiteX21" fmla="*/ 92992 w 148166"/>
                  <a:gd name="connsiteY21" fmla="*/ 151483 h 148166"/>
                  <a:gd name="connsiteX22" fmla="*/ 89676 w 148166"/>
                  <a:gd name="connsiteY22" fmla="*/ 152329 h 148166"/>
                  <a:gd name="connsiteX23" fmla="*/ 87559 w 148166"/>
                  <a:gd name="connsiteY23" fmla="*/ 152753 h 148166"/>
                  <a:gd name="connsiteX24" fmla="*/ 84243 w 148166"/>
                  <a:gd name="connsiteY24" fmla="*/ 153317 h 148166"/>
                  <a:gd name="connsiteX25" fmla="*/ 82479 w 148166"/>
                  <a:gd name="connsiteY25" fmla="*/ 153599 h 148166"/>
                  <a:gd name="connsiteX26" fmla="*/ 78881 w 148166"/>
                  <a:gd name="connsiteY26" fmla="*/ 154022 h 148166"/>
                  <a:gd name="connsiteX27" fmla="*/ 77188 w 148166"/>
                  <a:gd name="connsiteY27" fmla="*/ 154164 h 148166"/>
                  <a:gd name="connsiteX28" fmla="*/ 74507 w 148166"/>
                  <a:gd name="connsiteY28" fmla="*/ 154305 h 148166"/>
                  <a:gd name="connsiteX29" fmla="*/ 73378 w 148166"/>
                  <a:gd name="connsiteY29" fmla="*/ 154305 h 148166"/>
                  <a:gd name="connsiteX30" fmla="*/ 71543 w 148166"/>
                  <a:gd name="connsiteY30" fmla="*/ 154305 h 148166"/>
                  <a:gd name="connsiteX31" fmla="*/ 71543 w 148166"/>
                  <a:gd name="connsiteY31" fmla="*/ 154305 h 148166"/>
                  <a:gd name="connsiteX32" fmla="*/ 68721 w 148166"/>
                  <a:gd name="connsiteY32" fmla="*/ 154234 h 148166"/>
                  <a:gd name="connsiteX33" fmla="*/ 68298 w 148166"/>
                  <a:gd name="connsiteY33" fmla="*/ 154234 h 148166"/>
                  <a:gd name="connsiteX34" fmla="*/ 66040 w 148166"/>
                  <a:gd name="connsiteY34" fmla="*/ 154093 h 148166"/>
                  <a:gd name="connsiteX35" fmla="*/ 65758 w 148166"/>
                  <a:gd name="connsiteY35" fmla="*/ 154093 h 148166"/>
                  <a:gd name="connsiteX36" fmla="*/ 63500 w 148166"/>
                  <a:gd name="connsiteY36" fmla="*/ 153882 h 148166"/>
                  <a:gd name="connsiteX37" fmla="*/ 63429 w 148166"/>
                  <a:gd name="connsiteY37" fmla="*/ 153882 h 148166"/>
                  <a:gd name="connsiteX38" fmla="*/ 62230 w 148166"/>
                  <a:gd name="connsiteY38" fmla="*/ 153740 h 148166"/>
                  <a:gd name="connsiteX39" fmla="*/ 61383 w 148166"/>
                  <a:gd name="connsiteY39" fmla="*/ 153670 h 148166"/>
                  <a:gd name="connsiteX40" fmla="*/ 59337 w 148166"/>
                  <a:gd name="connsiteY40" fmla="*/ 153388 h 148166"/>
                  <a:gd name="connsiteX41" fmla="*/ 58420 w 148166"/>
                  <a:gd name="connsiteY41" fmla="*/ 153246 h 148166"/>
                  <a:gd name="connsiteX42" fmla="*/ 55668 w 148166"/>
                  <a:gd name="connsiteY42" fmla="*/ 152753 h 148166"/>
                  <a:gd name="connsiteX43" fmla="*/ 54116 w 148166"/>
                  <a:gd name="connsiteY43" fmla="*/ 152470 h 148166"/>
                  <a:gd name="connsiteX44" fmla="*/ 52211 w 148166"/>
                  <a:gd name="connsiteY44" fmla="*/ 152047 h 148166"/>
                  <a:gd name="connsiteX45" fmla="*/ 46637 w 148166"/>
                  <a:gd name="connsiteY45" fmla="*/ 150495 h 148166"/>
                  <a:gd name="connsiteX46" fmla="*/ 46496 w 148166"/>
                  <a:gd name="connsiteY46" fmla="*/ 150495 h 148166"/>
                  <a:gd name="connsiteX47" fmla="*/ 46143 w 148166"/>
                  <a:gd name="connsiteY47" fmla="*/ 150354 h 148166"/>
                  <a:gd name="connsiteX48" fmla="*/ 46002 w 148166"/>
                  <a:gd name="connsiteY48" fmla="*/ 150283 h 148166"/>
                  <a:gd name="connsiteX49" fmla="*/ 19191 w 148166"/>
                  <a:gd name="connsiteY49" fmla="*/ 135608 h 148166"/>
                  <a:gd name="connsiteX50" fmla="*/ 18838 w 148166"/>
                  <a:gd name="connsiteY50" fmla="*/ 135326 h 148166"/>
                  <a:gd name="connsiteX51" fmla="*/ 0 w 148166"/>
                  <a:gd name="connsiteY51" fmla="*/ 113030 h 148166"/>
                  <a:gd name="connsiteX52" fmla="*/ 141 w 148166"/>
                  <a:gd name="connsiteY52" fmla="*/ 113100 h 148166"/>
                  <a:gd name="connsiteX53" fmla="*/ 2399 w 148166"/>
                  <a:gd name="connsiteY53" fmla="*/ 114300 h 148166"/>
                  <a:gd name="connsiteX54" fmla="*/ 4868 w 148166"/>
                  <a:gd name="connsiteY54" fmla="*/ 115570 h 148166"/>
                  <a:gd name="connsiteX55" fmla="*/ 4868 w 148166"/>
                  <a:gd name="connsiteY55" fmla="*/ 115570 h 148166"/>
                  <a:gd name="connsiteX56" fmla="*/ 6068 w 148166"/>
                  <a:gd name="connsiteY56" fmla="*/ 116134 h 148166"/>
                  <a:gd name="connsiteX57" fmla="*/ 7408 w 148166"/>
                  <a:gd name="connsiteY57" fmla="*/ 116769 h 148166"/>
                  <a:gd name="connsiteX58" fmla="*/ 9172 w 148166"/>
                  <a:gd name="connsiteY58" fmla="*/ 117545 h 148166"/>
                  <a:gd name="connsiteX59" fmla="*/ 11571 w 148166"/>
                  <a:gd name="connsiteY59" fmla="*/ 118463 h 148166"/>
                  <a:gd name="connsiteX60" fmla="*/ 13264 w 148166"/>
                  <a:gd name="connsiteY60" fmla="*/ 119097 h 148166"/>
                  <a:gd name="connsiteX61" fmla="*/ 14816 w 148166"/>
                  <a:gd name="connsiteY61" fmla="*/ 119591 h 148166"/>
                  <a:gd name="connsiteX62" fmla="*/ 15451 w 148166"/>
                  <a:gd name="connsiteY62" fmla="*/ 119803 h 148166"/>
                  <a:gd name="connsiteX63" fmla="*/ 18556 w 148166"/>
                  <a:gd name="connsiteY63" fmla="*/ 120720 h 148166"/>
                  <a:gd name="connsiteX64" fmla="*/ 21308 w 148166"/>
                  <a:gd name="connsiteY64" fmla="*/ 121426 h 148166"/>
                  <a:gd name="connsiteX65" fmla="*/ 23636 w 148166"/>
                  <a:gd name="connsiteY65" fmla="*/ 121990 h 148166"/>
                  <a:gd name="connsiteX66" fmla="*/ 23777 w 148166"/>
                  <a:gd name="connsiteY66" fmla="*/ 121990 h 148166"/>
                  <a:gd name="connsiteX67" fmla="*/ 25682 w 148166"/>
                  <a:gd name="connsiteY67" fmla="*/ 122343 h 148166"/>
                  <a:gd name="connsiteX68" fmla="*/ 26952 w 148166"/>
                  <a:gd name="connsiteY68" fmla="*/ 122555 h 148166"/>
                  <a:gd name="connsiteX69" fmla="*/ 27658 w 148166"/>
                  <a:gd name="connsiteY69" fmla="*/ 122696 h 148166"/>
                  <a:gd name="connsiteX70" fmla="*/ 30057 w 148166"/>
                  <a:gd name="connsiteY70" fmla="*/ 123048 h 148166"/>
                  <a:gd name="connsiteX71" fmla="*/ 30057 w 148166"/>
                  <a:gd name="connsiteY71" fmla="*/ 123048 h 148166"/>
                  <a:gd name="connsiteX72" fmla="*/ 32808 w 148166"/>
                  <a:gd name="connsiteY72" fmla="*/ 123331 h 148166"/>
                  <a:gd name="connsiteX73" fmla="*/ 34854 w 148166"/>
                  <a:gd name="connsiteY73" fmla="*/ 123472 h 148166"/>
                  <a:gd name="connsiteX74" fmla="*/ 35913 w 148166"/>
                  <a:gd name="connsiteY74" fmla="*/ 123542 h 148166"/>
                  <a:gd name="connsiteX75" fmla="*/ 38312 w 148166"/>
                  <a:gd name="connsiteY75" fmla="*/ 123684 h 148166"/>
                  <a:gd name="connsiteX76" fmla="*/ 41134 w 148166"/>
                  <a:gd name="connsiteY76" fmla="*/ 123754 h 148166"/>
                  <a:gd name="connsiteX77" fmla="*/ 43603 w 148166"/>
                  <a:gd name="connsiteY77" fmla="*/ 123684 h 148166"/>
                  <a:gd name="connsiteX78" fmla="*/ 46073 w 148166"/>
                  <a:gd name="connsiteY78" fmla="*/ 123613 h 148166"/>
                  <a:gd name="connsiteX79" fmla="*/ 48260 w 148166"/>
                  <a:gd name="connsiteY79" fmla="*/ 123472 h 148166"/>
                  <a:gd name="connsiteX80" fmla="*/ 52281 w 148166"/>
                  <a:gd name="connsiteY80" fmla="*/ 123048 h 148166"/>
                  <a:gd name="connsiteX81" fmla="*/ 53763 w 148166"/>
                  <a:gd name="connsiteY81" fmla="*/ 122837 h 148166"/>
                  <a:gd name="connsiteX82" fmla="*/ 56797 w 148166"/>
                  <a:gd name="connsiteY82" fmla="*/ 122343 h 148166"/>
                  <a:gd name="connsiteX83" fmla="*/ 60254 w 148166"/>
                  <a:gd name="connsiteY83" fmla="*/ 121638 h 148166"/>
                  <a:gd name="connsiteX84" fmla="*/ 60678 w 148166"/>
                  <a:gd name="connsiteY84" fmla="*/ 121496 h 148166"/>
                  <a:gd name="connsiteX85" fmla="*/ 61101 w 148166"/>
                  <a:gd name="connsiteY85" fmla="*/ 121426 h 148166"/>
                  <a:gd name="connsiteX86" fmla="*/ 63006 w 148166"/>
                  <a:gd name="connsiteY86" fmla="*/ 120932 h 148166"/>
                  <a:gd name="connsiteX87" fmla="*/ 66745 w 148166"/>
                  <a:gd name="connsiteY87" fmla="*/ 119803 h 148166"/>
                  <a:gd name="connsiteX88" fmla="*/ 68862 w 148166"/>
                  <a:gd name="connsiteY88" fmla="*/ 119097 h 148166"/>
                  <a:gd name="connsiteX89" fmla="*/ 69003 w 148166"/>
                  <a:gd name="connsiteY89" fmla="*/ 119027 h 148166"/>
                  <a:gd name="connsiteX90" fmla="*/ 70979 w 148166"/>
                  <a:gd name="connsiteY90" fmla="*/ 118321 h 148166"/>
                  <a:gd name="connsiteX91" fmla="*/ 72813 w 148166"/>
                  <a:gd name="connsiteY91" fmla="*/ 117616 h 148166"/>
                  <a:gd name="connsiteX92" fmla="*/ 73660 w 148166"/>
                  <a:gd name="connsiteY92" fmla="*/ 117263 h 148166"/>
                  <a:gd name="connsiteX93" fmla="*/ 76694 w 148166"/>
                  <a:gd name="connsiteY93" fmla="*/ 115923 h 148166"/>
                  <a:gd name="connsiteX94" fmla="*/ 81068 w 148166"/>
                  <a:gd name="connsiteY94" fmla="*/ 113665 h 148166"/>
                  <a:gd name="connsiteX95" fmla="*/ 82903 w 148166"/>
                  <a:gd name="connsiteY95" fmla="*/ 112606 h 148166"/>
                  <a:gd name="connsiteX96" fmla="*/ 92075 w 148166"/>
                  <a:gd name="connsiteY96" fmla="*/ 106397 h 148166"/>
                  <a:gd name="connsiteX97" fmla="*/ 97296 w 148166"/>
                  <a:gd name="connsiteY97" fmla="*/ 101952 h 148166"/>
                  <a:gd name="connsiteX98" fmla="*/ 98566 w 148166"/>
                  <a:gd name="connsiteY98" fmla="*/ 100753 h 148166"/>
                  <a:gd name="connsiteX99" fmla="*/ 104493 w 148166"/>
                  <a:gd name="connsiteY99" fmla="*/ 94403 h 148166"/>
                  <a:gd name="connsiteX100" fmla="*/ 105480 w 148166"/>
                  <a:gd name="connsiteY100" fmla="*/ 93204 h 148166"/>
                  <a:gd name="connsiteX101" fmla="*/ 107879 w 148166"/>
                  <a:gd name="connsiteY101" fmla="*/ 90099 h 148166"/>
                  <a:gd name="connsiteX102" fmla="*/ 109220 w 148166"/>
                  <a:gd name="connsiteY102" fmla="*/ 88194 h 148166"/>
                  <a:gd name="connsiteX103" fmla="*/ 121073 w 148166"/>
                  <a:gd name="connsiteY103" fmla="*/ 62371 h 148166"/>
                  <a:gd name="connsiteX104" fmla="*/ 121638 w 148166"/>
                  <a:gd name="connsiteY104" fmla="*/ 60042 h 148166"/>
                  <a:gd name="connsiteX105" fmla="*/ 122132 w 148166"/>
                  <a:gd name="connsiteY105" fmla="*/ 57644 h 148166"/>
                  <a:gd name="connsiteX106" fmla="*/ 122555 w 148166"/>
                  <a:gd name="connsiteY106" fmla="*/ 55245 h 148166"/>
                  <a:gd name="connsiteX107" fmla="*/ 122555 w 148166"/>
                  <a:gd name="connsiteY107" fmla="*/ 55174 h 148166"/>
                  <a:gd name="connsiteX108" fmla="*/ 122978 w 148166"/>
                  <a:gd name="connsiteY108" fmla="*/ 52423 h 148166"/>
                  <a:gd name="connsiteX109" fmla="*/ 123049 w 148166"/>
                  <a:gd name="connsiteY109" fmla="*/ 52140 h 148166"/>
                  <a:gd name="connsiteX110" fmla="*/ 123331 w 148166"/>
                  <a:gd name="connsiteY110" fmla="*/ 49882 h 148166"/>
                  <a:gd name="connsiteX111" fmla="*/ 123402 w 148166"/>
                  <a:gd name="connsiteY111" fmla="*/ 49318 h 148166"/>
                  <a:gd name="connsiteX112" fmla="*/ 123543 w 148166"/>
                  <a:gd name="connsiteY112" fmla="*/ 47343 h 148166"/>
                  <a:gd name="connsiteX113" fmla="*/ 123613 w 148166"/>
                  <a:gd name="connsiteY113" fmla="*/ 46708 h 148166"/>
                  <a:gd name="connsiteX114" fmla="*/ 123684 w 148166"/>
                  <a:gd name="connsiteY114" fmla="*/ 44450 h 148166"/>
                  <a:gd name="connsiteX115" fmla="*/ 123754 w 148166"/>
                  <a:gd name="connsiteY115" fmla="*/ 41204 h 148166"/>
                  <a:gd name="connsiteX116" fmla="*/ 123684 w 148166"/>
                  <a:gd name="connsiteY116" fmla="*/ 38523 h 148166"/>
                  <a:gd name="connsiteX117" fmla="*/ 123684 w 148166"/>
                  <a:gd name="connsiteY117" fmla="*/ 38100 h 148166"/>
                  <a:gd name="connsiteX118" fmla="*/ 123613 w 148166"/>
                  <a:gd name="connsiteY118" fmla="*/ 36265 h 148166"/>
                  <a:gd name="connsiteX119" fmla="*/ 123543 w 148166"/>
                  <a:gd name="connsiteY119" fmla="*/ 35348 h 148166"/>
                  <a:gd name="connsiteX120" fmla="*/ 123402 w 148166"/>
                  <a:gd name="connsiteY120" fmla="*/ 33373 h 148166"/>
                  <a:gd name="connsiteX121" fmla="*/ 123402 w 148166"/>
                  <a:gd name="connsiteY121" fmla="*/ 33020 h 148166"/>
                  <a:gd name="connsiteX122" fmla="*/ 123119 w 148166"/>
                  <a:gd name="connsiteY122" fmla="*/ 30621 h 148166"/>
                  <a:gd name="connsiteX123" fmla="*/ 122978 w 148166"/>
                  <a:gd name="connsiteY123" fmla="*/ 29492 h 148166"/>
                  <a:gd name="connsiteX124" fmla="*/ 122696 w 148166"/>
                  <a:gd name="connsiteY124" fmla="*/ 27587 h 148166"/>
                  <a:gd name="connsiteX125" fmla="*/ 122625 w 148166"/>
                  <a:gd name="connsiteY125" fmla="*/ 27093 h 148166"/>
                  <a:gd name="connsiteX126" fmla="*/ 122343 w 148166"/>
                  <a:gd name="connsiteY126" fmla="*/ 25541 h 148166"/>
                  <a:gd name="connsiteX127" fmla="*/ 121990 w 148166"/>
                  <a:gd name="connsiteY127" fmla="*/ 23777 h 148166"/>
                  <a:gd name="connsiteX128" fmla="*/ 121426 w 148166"/>
                  <a:gd name="connsiteY128" fmla="*/ 21378 h 148166"/>
                  <a:gd name="connsiteX129" fmla="*/ 121355 w 148166"/>
                  <a:gd name="connsiteY129" fmla="*/ 21096 h 148166"/>
                  <a:gd name="connsiteX130" fmla="*/ 120791 w 148166"/>
                  <a:gd name="connsiteY130" fmla="*/ 18838 h 148166"/>
                  <a:gd name="connsiteX131" fmla="*/ 120085 w 148166"/>
                  <a:gd name="connsiteY131" fmla="*/ 16439 h 148166"/>
                  <a:gd name="connsiteX132" fmla="*/ 119309 w 148166"/>
                  <a:gd name="connsiteY132" fmla="*/ 14040 h 148166"/>
                  <a:gd name="connsiteX133" fmla="*/ 117545 w 148166"/>
                  <a:gd name="connsiteY133" fmla="*/ 9384 h 148166"/>
                  <a:gd name="connsiteX134" fmla="*/ 117545 w 148166"/>
                  <a:gd name="connsiteY134" fmla="*/ 9384 h 148166"/>
                  <a:gd name="connsiteX135" fmla="*/ 115499 w 148166"/>
                  <a:gd name="connsiteY135" fmla="*/ 4868 h 148166"/>
                  <a:gd name="connsiteX136" fmla="*/ 114864 w 148166"/>
                  <a:gd name="connsiteY136" fmla="*/ 3598 h 148166"/>
                  <a:gd name="connsiteX137" fmla="*/ 114159 w 148166"/>
                  <a:gd name="connsiteY137" fmla="*/ 2257 h 148166"/>
                  <a:gd name="connsiteX138" fmla="*/ 112889 w 148166"/>
                  <a:gd name="connsiteY138" fmla="*/ 0 h 148166"/>
                  <a:gd name="connsiteX139" fmla="*/ 124037 w 148166"/>
                  <a:gd name="connsiteY139" fmla="*/ 7690 h 148166"/>
                  <a:gd name="connsiteX140" fmla="*/ 124248 w 148166"/>
                  <a:gd name="connsiteY140" fmla="*/ 7832 h 148166"/>
                  <a:gd name="connsiteX141" fmla="*/ 124389 w 148166"/>
                  <a:gd name="connsiteY141" fmla="*/ 8043 h 148166"/>
                  <a:gd name="connsiteX142" fmla="*/ 139418 w 148166"/>
                  <a:gd name="connsiteY142" fmla="*/ 24341 h 148166"/>
                  <a:gd name="connsiteX143" fmla="*/ 140688 w 148166"/>
                  <a:gd name="connsiteY143" fmla="*/ 26176 h 148166"/>
                  <a:gd name="connsiteX144" fmla="*/ 141816 w 148166"/>
                  <a:gd name="connsiteY144" fmla="*/ 27940 h 148166"/>
                  <a:gd name="connsiteX145" fmla="*/ 142028 w 148166"/>
                  <a:gd name="connsiteY145" fmla="*/ 28292 h 148166"/>
                  <a:gd name="connsiteX146" fmla="*/ 145203 w 148166"/>
                  <a:gd name="connsiteY146" fmla="*/ 33937 h 148166"/>
                  <a:gd name="connsiteX147" fmla="*/ 145979 w 148166"/>
                  <a:gd name="connsiteY147" fmla="*/ 35489 h 148166"/>
                  <a:gd name="connsiteX148" fmla="*/ 146332 w 148166"/>
                  <a:gd name="connsiteY148" fmla="*/ 36265 h 148166"/>
                  <a:gd name="connsiteX149" fmla="*/ 146897 w 148166"/>
                  <a:gd name="connsiteY149" fmla="*/ 37394 h 148166"/>
                  <a:gd name="connsiteX150" fmla="*/ 147390 w 148166"/>
                  <a:gd name="connsiteY150" fmla="*/ 38523 h 148166"/>
                  <a:gd name="connsiteX151" fmla="*/ 147884 w 148166"/>
                  <a:gd name="connsiteY151" fmla="*/ 39582 h 148166"/>
                  <a:gd name="connsiteX152" fmla="*/ 148731 w 148166"/>
                  <a:gd name="connsiteY152" fmla="*/ 41698 h 148166"/>
                  <a:gd name="connsiteX153" fmla="*/ 149648 w 148166"/>
                  <a:gd name="connsiteY153" fmla="*/ 44238 h 148166"/>
                  <a:gd name="connsiteX154" fmla="*/ 149648 w 148166"/>
                  <a:gd name="connsiteY154" fmla="*/ 44238 h 148166"/>
                  <a:gd name="connsiteX155" fmla="*/ 150495 w 148166"/>
                  <a:gd name="connsiteY155" fmla="*/ 46849 h 148166"/>
                  <a:gd name="connsiteX156" fmla="*/ 153882 w 148166"/>
                  <a:gd name="connsiteY156" fmla="*/ 71684 h 14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48166" h="148166">
                    <a:moveTo>
                      <a:pt x="153882" y="71684"/>
                    </a:moveTo>
                    <a:cubicBezTo>
                      <a:pt x="153882" y="74577"/>
                      <a:pt x="153740" y="77329"/>
                      <a:pt x="153458" y="80151"/>
                    </a:cubicBezTo>
                    <a:cubicBezTo>
                      <a:pt x="152964" y="85019"/>
                      <a:pt x="152047" y="89746"/>
                      <a:pt x="150777" y="94333"/>
                    </a:cubicBezTo>
                    <a:cubicBezTo>
                      <a:pt x="150566" y="95038"/>
                      <a:pt x="150354" y="95744"/>
                      <a:pt x="150142" y="96449"/>
                    </a:cubicBezTo>
                    <a:cubicBezTo>
                      <a:pt x="149931" y="97014"/>
                      <a:pt x="149789" y="97578"/>
                      <a:pt x="149578" y="98213"/>
                    </a:cubicBezTo>
                    <a:cubicBezTo>
                      <a:pt x="149366" y="98848"/>
                      <a:pt x="149154" y="99483"/>
                      <a:pt x="148943" y="100118"/>
                    </a:cubicBezTo>
                    <a:cubicBezTo>
                      <a:pt x="148943" y="100118"/>
                      <a:pt x="148943" y="100189"/>
                      <a:pt x="148943" y="100189"/>
                    </a:cubicBezTo>
                    <a:cubicBezTo>
                      <a:pt x="148731" y="100824"/>
                      <a:pt x="148449" y="101458"/>
                      <a:pt x="148237" y="102023"/>
                    </a:cubicBezTo>
                    <a:cubicBezTo>
                      <a:pt x="148025" y="102658"/>
                      <a:pt x="147743" y="103293"/>
                      <a:pt x="147461" y="103858"/>
                    </a:cubicBezTo>
                    <a:cubicBezTo>
                      <a:pt x="146967" y="105057"/>
                      <a:pt x="146403" y="106186"/>
                      <a:pt x="145909" y="107385"/>
                    </a:cubicBezTo>
                    <a:cubicBezTo>
                      <a:pt x="145556" y="108091"/>
                      <a:pt x="145274" y="108726"/>
                      <a:pt x="144921" y="109431"/>
                    </a:cubicBezTo>
                    <a:cubicBezTo>
                      <a:pt x="144215" y="110772"/>
                      <a:pt x="143510" y="112042"/>
                      <a:pt x="142804" y="113382"/>
                    </a:cubicBezTo>
                    <a:cubicBezTo>
                      <a:pt x="142451" y="114018"/>
                      <a:pt x="142028" y="114653"/>
                      <a:pt x="141675" y="115288"/>
                    </a:cubicBezTo>
                    <a:cubicBezTo>
                      <a:pt x="136948" y="122908"/>
                      <a:pt x="131021" y="129681"/>
                      <a:pt x="124178" y="135326"/>
                    </a:cubicBezTo>
                    <a:cubicBezTo>
                      <a:pt x="124107" y="135396"/>
                      <a:pt x="124107" y="135466"/>
                      <a:pt x="124037" y="135466"/>
                    </a:cubicBezTo>
                    <a:cubicBezTo>
                      <a:pt x="124037" y="135466"/>
                      <a:pt x="124037" y="135466"/>
                      <a:pt x="124037" y="135466"/>
                    </a:cubicBezTo>
                    <a:cubicBezTo>
                      <a:pt x="123966" y="135537"/>
                      <a:pt x="123896" y="135537"/>
                      <a:pt x="123825" y="135608"/>
                    </a:cubicBezTo>
                    <a:cubicBezTo>
                      <a:pt x="117969" y="140405"/>
                      <a:pt x="111407" y="144427"/>
                      <a:pt x="104352" y="147531"/>
                    </a:cubicBezTo>
                    <a:cubicBezTo>
                      <a:pt x="102729" y="148237"/>
                      <a:pt x="101035" y="148943"/>
                      <a:pt x="99342" y="149507"/>
                    </a:cubicBezTo>
                    <a:cubicBezTo>
                      <a:pt x="99342" y="149507"/>
                      <a:pt x="99272" y="149507"/>
                      <a:pt x="99272" y="149507"/>
                    </a:cubicBezTo>
                    <a:cubicBezTo>
                      <a:pt x="98566" y="149719"/>
                      <a:pt x="97861" y="150001"/>
                      <a:pt x="97226" y="150213"/>
                    </a:cubicBezTo>
                    <a:cubicBezTo>
                      <a:pt x="95814" y="150707"/>
                      <a:pt x="94403" y="151130"/>
                      <a:pt x="92992" y="151483"/>
                    </a:cubicBezTo>
                    <a:cubicBezTo>
                      <a:pt x="91934" y="151765"/>
                      <a:pt x="90805" y="152047"/>
                      <a:pt x="89676" y="152329"/>
                    </a:cubicBezTo>
                    <a:cubicBezTo>
                      <a:pt x="88970" y="152470"/>
                      <a:pt x="88265" y="152611"/>
                      <a:pt x="87559" y="152753"/>
                    </a:cubicBezTo>
                    <a:cubicBezTo>
                      <a:pt x="86431" y="152964"/>
                      <a:pt x="85372" y="153176"/>
                      <a:pt x="84243" y="153317"/>
                    </a:cubicBezTo>
                    <a:cubicBezTo>
                      <a:pt x="83679" y="153388"/>
                      <a:pt x="83044" y="153529"/>
                      <a:pt x="82479" y="153599"/>
                    </a:cubicBezTo>
                    <a:cubicBezTo>
                      <a:pt x="81280" y="153740"/>
                      <a:pt x="80080" y="153882"/>
                      <a:pt x="78881" y="154022"/>
                    </a:cubicBezTo>
                    <a:cubicBezTo>
                      <a:pt x="78316" y="154093"/>
                      <a:pt x="77752" y="154093"/>
                      <a:pt x="77188" y="154164"/>
                    </a:cubicBezTo>
                    <a:cubicBezTo>
                      <a:pt x="76271" y="154234"/>
                      <a:pt x="75424" y="154234"/>
                      <a:pt x="74507" y="154305"/>
                    </a:cubicBezTo>
                    <a:cubicBezTo>
                      <a:pt x="74154" y="154305"/>
                      <a:pt x="73730" y="154305"/>
                      <a:pt x="73378" y="154305"/>
                    </a:cubicBezTo>
                    <a:cubicBezTo>
                      <a:pt x="72743" y="154305"/>
                      <a:pt x="72108" y="154305"/>
                      <a:pt x="71543" y="154305"/>
                    </a:cubicBezTo>
                    <a:cubicBezTo>
                      <a:pt x="71543" y="154305"/>
                      <a:pt x="71543" y="154305"/>
                      <a:pt x="71543" y="154305"/>
                    </a:cubicBezTo>
                    <a:cubicBezTo>
                      <a:pt x="70626" y="154305"/>
                      <a:pt x="69638" y="154305"/>
                      <a:pt x="68721" y="154234"/>
                    </a:cubicBezTo>
                    <a:cubicBezTo>
                      <a:pt x="68580" y="154234"/>
                      <a:pt x="68439" y="154234"/>
                      <a:pt x="68298" y="154234"/>
                    </a:cubicBezTo>
                    <a:cubicBezTo>
                      <a:pt x="67522" y="154234"/>
                      <a:pt x="66745" y="154164"/>
                      <a:pt x="66040" y="154093"/>
                    </a:cubicBezTo>
                    <a:cubicBezTo>
                      <a:pt x="65969" y="154093"/>
                      <a:pt x="65828" y="154093"/>
                      <a:pt x="65758" y="154093"/>
                    </a:cubicBezTo>
                    <a:cubicBezTo>
                      <a:pt x="64982" y="154022"/>
                      <a:pt x="64276" y="154022"/>
                      <a:pt x="63500" y="153882"/>
                    </a:cubicBezTo>
                    <a:cubicBezTo>
                      <a:pt x="63500" y="153882"/>
                      <a:pt x="63429" y="153882"/>
                      <a:pt x="63429" y="153882"/>
                    </a:cubicBezTo>
                    <a:cubicBezTo>
                      <a:pt x="63006" y="153882"/>
                      <a:pt x="62653" y="153811"/>
                      <a:pt x="62230" y="153740"/>
                    </a:cubicBezTo>
                    <a:cubicBezTo>
                      <a:pt x="61948" y="153740"/>
                      <a:pt x="61665" y="153670"/>
                      <a:pt x="61383" y="153670"/>
                    </a:cubicBezTo>
                    <a:cubicBezTo>
                      <a:pt x="60678" y="153599"/>
                      <a:pt x="59972" y="153529"/>
                      <a:pt x="59337" y="153388"/>
                    </a:cubicBezTo>
                    <a:cubicBezTo>
                      <a:pt x="59055" y="153317"/>
                      <a:pt x="58702" y="153317"/>
                      <a:pt x="58420" y="153246"/>
                    </a:cubicBezTo>
                    <a:cubicBezTo>
                      <a:pt x="57503" y="153105"/>
                      <a:pt x="56585" y="152964"/>
                      <a:pt x="55668" y="152753"/>
                    </a:cubicBezTo>
                    <a:cubicBezTo>
                      <a:pt x="55174" y="152682"/>
                      <a:pt x="54610" y="152541"/>
                      <a:pt x="54116" y="152470"/>
                    </a:cubicBezTo>
                    <a:cubicBezTo>
                      <a:pt x="53481" y="152329"/>
                      <a:pt x="52846" y="152188"/>
                      <a:pt x="52211" y="152047"/>
                    </a:cubicBezTo>
                    <a:cubicBezTo>
                      <a:pt x="50306" y="151553"/>
                      <a:pt x="48472" y="151059"/>
                      <a:pt x="46637" y="150495"/>
                    </a:cubicBezTo>
                    <a:cubicBezTo>
                      <a:pt x="46566" y="150495"/>
                      <a:pt x="46566" y="150495"/>
                      <a:pt x="46496" y="150495"/>
                    </a:cubicBezTo>
                    <a:cubicBezTo>
                      <a:pt x="46355" y="150495"/>
                      <a:pt x="46214" y="150424"/>
                      <a:pt x="46143" y="150354"/>
                    </a:cubicBezTo>
                    <a:cubicBezTo>
                      <a:pt x="46073" y="150354"/>
                      <a:pt x="46073" y="150283"/>
                      <a:pt x="46002" y="150283"/>
                    </a:cubicBezTo>
                    <a:cubicBezTo>
                      <a:pt x="36124" y="147038"/>
                      <a:pt x="27093" y="142028"/>
                      <a:pt x="19191" y="135608"/>
                    </a:cubicBezTo>
                    <a:cubicBezTo>
                      <a:pt x="19050" y="135537"/>
                      <a:pt x="18909" y="135396"/>
                      <a:pt x="18838" y="135326"/>
                    </a:cubicBezTo>
                    <a:cubicBezTo>
                      <a:pt x="11289" y="129117"/>
                      <a:pt x="4939" y="121496"/>
                      <a:pt x="0" y="113030"/>
                    </a:cubicBezTo>
                    <a:cubicBezTo>
                      <a:pt x="70" y="113030"/>
                      <a:pt x="70" y="113100"/>
                      <a:pt x="141" y="113100"/>
                    </a:cubicBezTo>
                    <a:cubicBezTo>
                      <a:pt x="847" y="113524"/>
                      <a:pt x="1623" y="113947"/>
                      <a:pt x="2399" y="114300"/>
                    </a:cubicBezTo>
                    <a:cubicBezTo>
                      <a:pt x="3175" y="114723"/>
                      <a:pt x="4022" y="115146"/>
                      <a:pt x="4868" y="115570"/>
                    </a:cubicBezTo>
                    <a:lnTo>
                      <a:pt x="4868" y="115570"/>
                    </a:lnTo>
                    <a:cubicBezTo>
                      <a:pt x="5292" y="115781"/>
                      <a:pt x="5715" y="115993"/>
                      <a:pt x="6068" y="116134"/>
                    </a:cubicBezTo>
                    <a:cubicBezTo>
                      <a:pt x="6491" y="116346"/>
                      <a:pt x="6985" y="116557"/>
                      <a:pt x="7408" y="116769"/>
                    </a:cubicBezTo>
                    <a:cubicBezTo>
                      <a:pt x="7973" y="117051"/>
                      <a:pt x="8608" y="117263"/>
                      <a:pt x="9172" y="117545"/>
                    </a:cubicBezTo>
                    <a:cubicBezTo>
                      <a:pt x="9948" y="117898"/>
                      <a:pt x="10724" y="118181"/>
                      <a:pt x="11571" y="118463"/>
                    </a:cubicBezTo>
                    <a:cubicBezTo>
                      <a:pt x="12135" y="118674"/>
                      <a:pt x="12700" y="118886"/>
                      <a:pt x="13264" y="119097"/>
                    </a:cubicBezTo>
                    <a:cubicBezTo>
                      <a:pt x="13758" y="119309"/>
                      <a:pt x="14252" y="119451"/>
                      <a:pt x="14816" y="119591"/>
                    </a:cubicBezTo>
                    <a:cubicBezTo>
                      <a:pt x="15028" y="119662"/>
                      <a:pt x="15240" y="119733"/>
                      <a:pt x="15451" y="119803"/>
                    </a:cubicBezTo>
                    <a:cubicBezTo>
                      <a:pt x="16510" y="120156"/>
                      <a:pt x="17498" y="120438"/>
                      <a:pt x="18556" y="120720"/>
                    </a:cubicBezTo>
                    <a:cubicBezTo>
                      <a:pt x="19473" y="121003"/>
                      <a:pt x="20390" y="121214"/>
                      <a:pt x="21308" y="121426"/>
                    </a:cubicBezTo>
                    <a:cubicBezTo>
                      <a:pt x="22084" y="121638"/>
                      <a:pt x="22860" y="121779"/>
                      <a:pt x="23636" y="121990"/>
                    </a:cubicBezTo>
                    <a:cubicBezTo>
                      <a:pt x="23707" y="121990"/>
                      <a:pt x="23707" y="121990"/>
                      <a:pt x="23777" y="121990"/>
                    </a:cubicBezTo>
                    <a:cubicBezTo>
                      <a:pt x="24412" y="122132"/>
                      <a:pt x="25047" y="122272"/>
                      <a:pt x="25682" y="122343"/>
                    </a:cubicBezTo>
                    <a:cubicBezTo>
                      <a:pt x="26105" y="122414"/>
                      <a:pt x="26529" y="122484"/>
                      <a:pt x="26952" y="122555"/>
                    </a:cubicBezTo>
                    <a:cubicBezTo>
                      <a:pt x="27234" y="122625"/>
                      <a:pt x="27446" y="122625"/>
                      <a:pt x="27658" y="122696"/>
                    </a:cubicBezTo>
                    <a:cubicBezTo>
                      <a:pt x="28434" y="122837"/>
                      <a:pt x="29281" y="122978"/>
                      <a:pt x="30057" y="123048"/>
                    </a:cubicBezTo>
                    <a:cubicBezTo>
                      <a:pt x="30057" y="123048"/>
                      <a:pt x="30057" y="123048"/>
                      <a:pt x="30057" y="123048"/>
                    </a:cubicBezTo>
                    <a:cubicBezTo>
                      <a:pt x="30974" y="123190"/>
                      <a:pt x="31891" y="123260"/>
                      <a:pt x="32808" y="123331"/>
                    </a:cubicBezTo>
                    <a:cubicBezTo>
                      <a:pt x="33514" y="123402"/>
                      <a:pt x="34149" y="123472"/>
                      <a:pt x="34854" y="123472"/>
                    </a:cubicBezTo>
                    <a:cubicBezTo>
                      <a:pt x="35207" y="123542"/>
                      <a:pt x="35560" y="123542"/>
                      <a:pt x="35913" y="123542"/>
                    </a:cubicBezTo>
                    <a:cubicBezTo>
                      <a:pt x="36689" y="123613"/>
                      <a:pt x="37535" y="123613"/>
                      <a:pt x="38312" y="123684"/>
                    </a:cubicBezTo>
                    <a:cubicBezTo>
                      <a:pt x="39229" y="123754"/>
                      <a:pt x="40217" y="123754"/>
                      <a:pt x="41134" y="123754"/>
                    </a:cubicBezTo>
                    <a:cubicBezTo>
                      <a:pt x="41980" y="123754"/>
                      <a:pt x="42757" y="123754"/>
                      <a:pt x="43603" y="123684"/>
                    </a:cubicBezTo>
                    <a:cubicBezTo>
                      <a:pt x="44450" y="123684"/>
                      <a:pt x="45226" y="123613"/>
                      <a:pt x="46073" y="123613"/>
                    </a:cubicBezTo>
                    <a:cubicBezTo>
                      <a:pt x="46778" y="123542"/>
                      <a:pt x="47554" y="123542"/>
                      <a:pt x="48260" y="123472"/>
                    </a:cubicBezTo>
                    <a:cubicBezTo>
                      <a:pt x="49601" y="123402"/>
                      <a:pt x="50941" y="123190"/>
                      <a:pt x="52281" y="123048"/>
                    </a:cubicBezTo>
                    <a:cubicBezTo>
                      <a:pt x="52775" y="122978"/>
                      <a:pt x="53269" y="122908"/>
                      <a:pt x="53763" y="122837"/>
                    </a:cubicBezTo>
                    <a:cubicBezTo>
                      <a:pt x="54822" y="122696"/>
                      <a:pt x="55809" y="122555"/>
                      <a:pt x="56797" y="122343"/>
                    </a:cubicBezTo>
                    <a:cubicBezTo>
                      <a:pt x="57996" y="122132"/>
                      <a:pt x="59125" y="121849"/>
                      <a:pt x="60254" y="121638"/>
                    </a:cubicBezTo>
                    <a:cubicBezTo>
                      <a:pt x="60396" y="121567"/>
                      <a:pt x="60537" y="121567"/>
                      <a:pt x="60678" y="121496"/>
                    </a:cubicBezTo>
                    <a:cubicBezTo>
                      <a:pt x="60819" y="121496"/>
                      <a:pt x="60960" y="121426"/>
                      <a:pt x="61101" y="121426"/>
                    </a:cubicBezTo>
                    <a:cubicBezTo>
                      <a:pt x="61736" y="121285"/>
                      <a:pt x="62371" y="121144"/>
                      <a:pt x="63006" y="120932"/>
                    </a:cubicBezTo>
                    <a:cubicBezTo>
                      <a:pt x="64276" y="120579"/>
                      <a:pt x="65546" y="120227"/>
                      <a:pt x="66745" y="119803"/>
                    </a:cubicBezTo>
                    <a:cubicBezTo>
                      <a:pt x="67451" y="119591"/>
                      <a:pt x="68156" y="119309"/>
                      <a:pt x="68862" y="119097"/>
                    </a:cubicBezTo>
                    <a:cubicBezTo>
                      <a:pt x="68933" y="119097"/>
                      <a:pt x="68933" y="119097"/>
                      <a:pt x="69003" y="119027"/>
                    </a:cubicBezTo>
                    <a:cubicBezTo>
                      <a:pt x="69638" y="118815"/>
                      <a:pt x="70344" y="118533"/>
                      <a:pt x="70979" y="118321"/>
                    </a:cubicBezTo>
                    <a:cubicBezTo>
                      <a:pt x="71614" y="118110"/>
                      <a:pt x="72178" y="117827"/>
                      <a:pt x="72813" y="117616"/>
                    </a:cubicBezTo>
                    <a:cubicBezTo>
                      <a:pt x="73095" y="117545"/>
                      <a:pt x="73378" y="117404"/>
                      <a:pt x="73660" y="117263"/>
                    </a:cubicBezTo>
                    <a:cubicBezTo>
                      <a:pt x="74648" y="116840"/>
                      <a:pt x="75706" y="116346"/>
                      <a:pt x="76694" y="115923"/>
                    </a:cubicBezTo>
                    <a:cubicBezTo>
                      <a:pt x="78175" y="115217"/>
                      <a:pt x="79587" y="114441"/>
                      <a:pt x="81068" y="113665"/>
                    </a:cubicBezTo>
                    <a:cubicBezTo>
                      <a:pt x="81703" y="113312"/>
                      <a:pt x="82338" y="112959"/>
                      <a:pt x="82903" y="112606"/>
                    </a:cubicBezTo>
                    <a:cubicBezTo>
                      <a:pt x="86078" y="110701"/>
                      <a:pt x="89182" y="108655"/>
                      <a:pt x="92075" y="106397"/>
                    </a:cubicBezTo>
                    <a:cubicBezTo>
                      <a:pt x="93909" y="104986"/>
                      <a:pt x="95603" y="103505"/>
                      <a:pt x="97296" y="101952"/>
                    </a:cubicBezTo>
                    <a:cubicBezTo>
                      <a:pt x="97719" y="101600"/>
                      <a:pt x="98143" y="101176"/>
                      <a:pt x="98566" y="100753"/>
                    </a:cubicBezTo>
                    <a:cubicBezTo>
                      <a:pt x="100683" y="98778"/>
                      <a:pt x="102658" y="96590"/>
                      <a:pt x="104493" y="94403"/>
                    </a:cubicBezTo>
                    <a:cubicBezTo>
                      <a:pt x="104845" y="94050"/>
                      <a:pt x="105128" y="93627"/>
                      <a:pt x="105480" y="93204"/>
                    </a:cubicBezTo>
                    <a:cubicBezTo>
                      <a:pt x="106327" y="92216"/>
                      <a:pt x="107103" y="91158"/>
                      <a:pt x="107879" y="90099"/>
                    </a:cubicBezTo>
                    <a:cubicBezTo>
                      <a:pt x="108373" y="89464"/>
                      <a:pt x="108797" y="88829"/>
                      <a:pt x="109220" y="88194"/>
                    </a:cubicBezTo>
                    <a:cubicBezTo>
                      <a:pt x="114582" y="80433"/>
                      <a:pt x="118604" y="71684"/>
                      <a:pt x="121073" y="62371"/>
                    </a:cubicBezTo>
                    <a:cubicBezTo>
                      <a:pt x="121285" y="61595"/>
                      <a:pt x="121496" y="60819"/>
                      <a:pt x="121638" y="60042"/>
                    </a:cubicBezTo>
                    <a:cubicBezTo>
                      <a:pt x="121849" y="59266"/>
                      <a:pt x="121990" y="58490"/>
                      <a:pt x="122132" y="57644"/>
                    </a:cubicBezTo>
                    <a:cubicBezTo>
                      <a:pt x="122273" y="56868"/>
                      <a:pt x="122414" y="56091"/>
                      <a:pt x="122555" y="55245"/>
                    </a:cubicBezTo>
                    <a:cubicBezTo>
                      <a:pt x="122555" y="55245"/>
                      <a:pt x="122555" y="55245"/>
                      <a:pt x="122555" y="55174"/>
                    </a:cubicBezTo>
                    <a:cubicBezTo>
                      <a:pt x="122696" y="54257"/>
                      <a:pt x="122837" y="53340"/>
                      <a:pt x="122978" y="52423"/>
                    </a:cubicBezTo>
                    <a:lnTo>
                      <a:pt x="123049" y="52140"/>
                    </a:lnTo>
                    <a:cubicBezTo>
                      <a:pt x="123119" y="51364"/>
                      <a:pt x="123260" y="50659"/>
                      <a:pt x="123331" y="49882"/>
                    </a:cubicBezTo>
                    <a:cubicBezTo>
                      <a:pt x="123331" y="49671"/>
                      <a:pt x="123402" y="49530"/>
                      <a:pt x="123402" y="49318"/>
                    </a:cubicBezTo>
                    <a:cubicBezTo>
                      <a:pt x="123472" y="48683"/>
                      <a:pt x="123543" y="47978"/>
                      <a:pt x="123543" y="47343"/>
                    </a:cubicBezTo>
                    <a:cubicBezTo>
                      <a:pt x="123543" y="47131"/>
                      <a:pt x="123613" y="46919"/>
                      <a:pt x="123613" y="46708"/>
                    </a:cubicBezTo>
                    <a:cubicBezTo>
                      <a:pt x="123684" y="45931"/>
                      <a:pt x="123684" y="45226"/>
                      <a:pt x="123684" y="44450"/>
                    </a:cubicBezTo>
                    <a:cubicBezTo>
                      <a:pt x="123754" y="43391"/>
                      <a:pt x="123754" y="42263"/>
                      <a:pt x="123754" y="41204"/>
                    </a:cubicBezTo>
                    <a:cubicBezTo>
                      <a:pt x="123754" y="40287"/>
                      <a:pt x="123754" y="39440"/>
                      <a:pt x="123684" y="38523"/>
                    </a:cubicBezTo>
                    <a:cubicBezTo>
                      <a:pt x="123684" y="38382"/>
                      <a:pt x="123684" y="38241"/>
                      <a:pt x="123684" y="38100"/>
                    </a:cubicBezTo>
                    <a:cubicBezTo>
                      <a:pt x="123684" y="37465"/>
                      <a:pt x="123613" y="36830"/>
                      <a:pt x="123613" y="36265"/>
                    </a:cubicBezTo>
                    <a:cubicBezTo>
                      <a:pt x="123613" y="35983"/>
                      <a:pt x="123613" y="35630"/>
                      <a:pt x="123543" y="35348"/>
                    </a:cubicBezTo>
                    <a:cubicBezTo>
                      <a:pt x="123472" y="34643"/>
                      <a:pt x="123472" y="34007"/>
                      <a:pt x="123402" y="33373"/>
                    </a:cubicBezTo>
                    <a:cubicBezTo>
                      <a:pt x="123402" y="33231"/>
                      <a:pt x="123402" y="33161"/>
                      <a:pt x="123402" y="33020"/>
                    </a:cubicBezTo>
                    <a:cubicBezTo>
                      <a:pt x="123331" y="32173"/>
                      <a:pt x="123260" y="31397"/>
                      <a:pt x="123119" y="30621"/>
                    </a:cubicBezTo>
                    <a:cubicBezTo>
                      <a:pt x="123049" y="30268"/>
                      <a:pt x="123049" y="29845"/>
                      <a:pt x="122978" y="29492"/>
                    </a:cubicBezTo>
                    <a:cubicBezTo>
                      <a:pt x="122908" y="28857"/>
                      <a:pt x="122767" y="28222"/>
                      <a:pt x="122696" y="27587"/>
                    </a:cubicBezTo>
                    <a:cubicBezTo>
                      <a:pt x="122696" y="27446"/>
                      <a:pt x="122625" y="27305"/>
                      <a:pt x="122625" y="27093"/>
                    </a:cubicBezTo>
                    <a:cubicBezTo>
                      <a:pt x="122555" y="26599"/>
                      <a:pt x="122414" y="26035"/>
                      <a:pt x="122343" y="25541"/>
                    </a:cubicBezTo>
                    <a:cubicBezTo>
                      <a:pt x="122273" y="24977"/>
                      <a:pt x="122132" y="24341"/>
                      <a:pt x="121990" y="23777"/>
                    </a:cubicBezTo>
                    <a:cubicBezTo>
                      <a:pt x="121849" y="23001"/>
                      <a:pt x="121638" y="22154"/>
                      <a:pt x="121426" y="21378"/>
                    </a:cubicBezTo>
                    <a:cubicBezTo>
                      <a:pt x="121426" y="21307"/>
                      <a:pt x="121426" y="21167"/>
                      <a:pt x="121355" y="21096"/>
                    </a:cubicBezTo>
                    <a:cubicBezTo>
                      <a:pt x="121214" y="20320"/>
                      <a:pt x="121003" y="19544"/>
                      <a:pt x="120791" y="18838"/>
                    </a:cubicBezTo>
                    <a:cubicBezTo>
                      <a:pt x="120579" y="17992"/>
                      <a:pt x="120297" y="17215"/>
                      <a:pt x="120085" y="16439"/>
                    </a:cubicBezTo>
                    <a:cubicBezTo>
                      <a:pt x="119803" y="15663"/>
                      <a:pt x="119592" y="14816"/>
                      <a:pt x="119309" y="14040"/>
                    </a:cubicBezTo>
                    <a:cubicBezTo>
                      <a:pt x="118745" y="12488"/>
                      <a:pt x="118181" y="10936"/>
                      <a:pt x="117545" y="9384"/>
                    </a:cubicBezTo>
                    <a:lnTo>
                      <a:pt x="117545" y="9384"/>
                    </a:lnTo>
                    <a:cubicBezTo>
                      <a:pt x="116910" y="7832"/>
                      <a:pt x="116205" y="6350"/>
                      <a:pt x="115499" y="4868"/>
                    </a:cubicBezTo>
                    <a:cubicBezTo>
                      <a:pt x="115288" y="4445"/>
                      <a:pt x="115076" y="4021"/>
                      <a:pt x="114864" y="3598"/>
                    </a:cubicBezTo>
                    <a:cubicBezTo>
                      <a:pt x="114653" y="3175"/>
                      <a:pt x="114370" y="2681"/>
                      <a:pt x="114159" y="2257"/>
                    </a:cubicBezTo>
                    <a:cubicBezTo>
                      <a:pt x="113736" y="1481"/>
                      <a:pt x="113312" y="776"/>
                      <a:pt x="112889" y="0"/>
                    </a:cubicBezTo>
                    <a:cubicBezTo>
                      <a:pt x="116840" y="2257"/>
                      <a:pt x="120579" y="4868"/>
                      <a:pt x="124037" y="7690"/>
                    </a:cubicBezTo>
                    <a:cubicBezTo>
                      <a:pt x="124107" y="7761"/>
                      <a:pt x="124178" y="7761"/>
                      <a:pt x="124248" y="7832"/>
                    </a:cubicBezTo>
                    <a:cubicBezTo>
                      <a:pt x="124319" y="7902"/>
                      <a:pt x="124389" y="7972"/>
                      <a:pt x="124389" y="8043"/>
                    </a:cubicBezTo>
                    <a:cubicBezTo>
                      <a:pt x="130104" y="12771"/>
                      <a:pt x="135184" y="18274"/>
                      <a:pt x="139418" y="24341"/>
                    </a:cubicBezTo>
                    <a:cubicBezTo>
                      <a:pt x="139841" y="24977"/>
                      <a:pt x="140264" y="25541"/>
                      <a:pt x="140688" y="26176"/>
                    </a:cubicBezTo>
                    <a:cubicBezTo>
                      <a:pt x="141040" y="26740"/>
                      <a:pt x="141464" y="27305"/>
                      <a:pt x="141816" y="27940"/>
                    </a:cubicBezTo>
                    <a:cubicBezTo>
                      <a:pt x="141887" y="28081"/>
                      <a:pt x="141958" y="28152"/>
                      <a:pt x="142028" y="28292"/>
                    </a:cubicBezTo>
                    <a:cubicBezTo>
                      <a:pt x="143157" y="30127"/>
                      <a:pt x="144215" y="31961"/>
                      <a:pt x="145203" y="33937"/>
                    </a:cubicBezTo>
                    <a:cubicBezTo>
                      <a:pt x="145486" y="34431"/>
                      <a:pt x="145697" y="34995"/>
                      <a:pt x="145979" y="35489"/>
                    </a:cubicBezTo>
                    <a:cubicBezTo>
                      <a:pt x="146120" y="35771"/>
                      <a:pt x="146262" y="35983"/>
                      <a:pt x="146332" y="36265"/>
                    </a:cubicBezTo>
                    <a:cubicBezTo>
                      <a:pt x="146544" y="36618"/>
                      <a:pt x="146685" y="37042"/>
                      <a:pt x="146897" y="37394"/>
                    </a:cubicBezTo>
                    <a:cubicBezTo>
                      <a:pt x="147038" y="37747"/>
                      <a:pt x="147249" y="38170"/>
                      <a:pt x="147390" y="38523"/>
                    </a:cubicBezTo>
                    <a:cubicBezTo>
                      <a:pt x="147531" y="38876"/>
                      <a:pt x="147673" y="39229"/>
                      <a:pt x="147884" y="39582"/>
                    </a:cubicBezTo>
                    <a:cubicBezTo>
                      <a:pt x="148167" y="40287"/>
                      <a:pt x="148449" y="40993"/>
                      <a:pt x="148731" y="41698"/>
                    </a:cubicBezTo>
                    <a:cubicBezTo>
                      <a:pt x="149084" y="42545"/>
                      <a:pt x="149366" y="43391"/>
                      <a:pt x="149648" y="44238"/>
                    </a:cubicBezTo>
                    <a:cubicBezTo>
                      <a:pt x="149648" y="44238"/>
                      <a:pt x="149648" y="44238"/>
                      <a:pt x="149648" y="44238"/>
                    </a:cubicBezTo>
                    <a:cubicBezTo>
                      <a:pt x="149931" y="45085"/>
                      <a:pt x="150213" y="45931"/>
                      <a:pt x="150495" y="46849"/>
                    </a:cubicBezTo>
                    <a:cubicBezTo>
                      <a:pt x="152541" y="54751"/>
                      <a:pt x="153882" y="63076"/>
                      <a:pt x="153882" y="7168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29" name="Freeform: Shape 514">
                <a:extLst>
                  <a:ext uri="{FF2B5EF4-FFF2-40B4-BE49-F238E27FC236}">
                    <a16:creationId xmlns:a16="http://schemas.microsoft.com/office/drawing/2014/main" id="{FE5583AD-13F3-4887-AA5C-0980168FE20A}"/>
                  </a:ext>
                </a:extLst>
              </p:cNvPr>
              <p:cNvSpPr/>
              <p:nvPr/>
            </p:nvSpPr>
            <p:spPr>
              <a:xfrm>
                <a:off x="5364127" y="3984907"/>
                <a:ext cx="28222" cy="28222"/>
              </a:xfrm>
              <a:custGeom>
                <a:avLst/>
                <a:gdLst>
                  <a:gd name="connsiteX0" fmla="*/ 32173 w 28222"/>
                  <a:gd name="connsiteY0" fmla="*/ 16087 h 28222"/>
                  <a:gd name="connsiteX1" fmla="*/ 16087 w 28222"/>
                  <a:gd name="connsiteY1" fmla="*/ 32174 h 28222"/>
                  <a:gd name="connsiteX2" fmla="*/ 0 w 28222"/>
                  <a:gd name="connsiteY2" fmla="*/ 16087 h 28222"/>
                  <a:gd name="connsiteX3" fmla="*/ 16087 w 28222"/>
                  <a:gd name="connsiteY3" fmla="*/ 0 h 28222"/>
                  <a:gd name="connsiteX4" fmla="*/ 32173 w 28222"/>
                  <a:gd name="connsiteY4" fmla="*/ 16087 h 28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222" h="28222">
                    <a:moveTo>
                      <a:pt x="32173" y="16087"/>
                    </a:moveTo>
                    <a:cubicBezTo>
                      <a:pt x="32173" y="24971"/>
                      <a:pt x="24971" y="32174"/>
                      <a:pt x="16087" y="32174"/>
                    </a:cubicBezTo>
                    <a:cubicBezTo>
                      <a:pt x="7202" y="32174"/>
                      <a:pt x="0" y="24971"/>
                      <a:pt x="0" y="16087"/>
                    </a:cubicBezTo>
                    <a:cubicBezTo>
                      <a:pt x="0" y="7202"/>
                      <a:pt x="7202" y="0"/>
                      <a:pt x="16087" y="0"/>
                    </a:cubicBezTo>
                    <a:cubicBezTo>
                      <a:pt x="24971" y="0"/>
                      <a:pt x="32173" y="7202"/>
                      <a:pt x="32173" y="16087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197" name="Graphic 3">
              <a:extLst>
                <a:ext uri="{FF2B5EF4-FFF2-40B4-BE49-F238E27FC236}">
                  <a16:creationId xmlns:a16="http://schemas.microsoft.com/office/drawing/2014/main" id="{D7475F97-6294-4574-8B63-F3D5FEA4080A}"/>
                </a:ext>
              </a:extLst>
            </p:cNvPr>
            <p:cNvGrpSpPr/>
            <p:nvPr/>
          </p:nvGrpSpPr>
          <p:grpSpPr>
            <a:xfrm>
              <a:off x="5546443" y="4184791"/>
              <a:ext cx="87560" cy="91299"/>
              <a:chOff x="5546443" y="4184791"/>
              <a:chExt cx="87560" cy="91299"/>
            </a:xfrm>
            <a:solidFill>
              <a:schemeClr val="accent1"/>
            </a:solidFill>
          </p:grpSpPr>
          <p:sp>
            <p:nvSpPr>
              <p:cNvPr id="352" name="Freeform: Shape 495">
                <a:extLst>
                  <a:ext uri="{FF2B5EF4-FFF2-40B4-BE49-F238E27FC236}">
                    <a16:creationId xmlns:a16="http://schemas.microsoft.com/office/drawing/2014/main" id="{F9D7BF29-02E8-4F9B-819B-7AC5176CF5A9}"/>
                  </a:ext>
                </a:extLst>
              </p:cNvPr>
              <p:cNvSpPr/>
              <p:nvPr/>
            </p:nvSpPr>
            <p:spPr>
              <a:xfrm>
                <a:off x="5554768" y="4250831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1" name="Freeform: Shape 496">
                <a:extLst>
                  <a:ext uri="{FF2B5EF4-FFF2-40B4-BE49-F238E27FC236}">
                    <a16:creationId xmlns:a16="http://schemas.microsoft.com/office/drawing/2014/main" id="{263892EC-A62D-465F-A7E0-7193202ED1EA}"/>
                  </a:ext>
                </a:extLst>
              </p:cNvPr>
              <p:cNvSpPr/>
              <p:nvPr/>
            </p:nvSpPr>
            <p:spPr>
              <a:xfrm>
                <a:off x="5552228" y="4249420"/>
                <a:ext cx="21167" cy="14111"/>
              </a:xfrm>
              <a:custGeom>
                <a:avLst/>
                <a:gdLst>
                  <a:gd name="connsiteX0" fmla="*/ 24130 w 21166"/>
                  <a:gd name="connsiteY0" fmla="*/ 19544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9878 w 21166"/>
                  <a:gd name="connsiteY3" fmla="*/ 11641 h 14111"/>
                  <a:gd name="connsiteX4" fmla="*/ 10089 w 21166"/>
                  <a:gd name="connsiteY4" fmla="*/ 11783 h 14111"/>
                  <a:gd name="connsiteX5" fmla="*/ 24059 w 21166"/>
                  <a:gd name="connsiteY5" fmla="*/ 19473 h 14111"/>
                  <a:gd name="connsiteX6" fmla="*/ 24130 w 21166"/>
                  <a:gd name="connsiteY6" fmla="*/ 19544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130" y="19544"/>
                    </a:moveTo>
                    <a:cubicBezTo>
                      <a:pt x="13899" y="16228"/>
                      <a:pt x="5292" y="9172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11" y="4445"/>
                      <a:pt x="5997" y="8396"/>
                      <a:pt x="9878" y="11641"/>
                    </a:cubicBezTo>
                    <a:cubicBezTo>
                      <a:pt x="9948" y="11712"/>
                      <a:pt x="10019" y="11783"/>
                      <a:pt x="10089" y="11783"/>
                    </a:cubicBezTo>
                    <a:cubicBezTo>
                      <a:pt x="14182" y="15169"/>
                      <a:pt x="18909" y="17780"/>
                      <a:pt x="24059" y="19473"/>
                    </a:cubicBezTo>
                    <a:cubicBezTo>
                      <a:pt x="24059" y="19544"/>
                      <a:pt x="24130" y="19544"/>
                      <a:pt x="24130" y="1954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2" name="Freeform: Shape 497">
                <a:extLst>
                  <a:ext uri="{FF2B5EF4-FFF2-40B4-BE49-F238E27FC236}">
                    <a16:creationId xmlns:a16="http://schemas.microsoft.com/office/drawing/2014/main" id="{E9597D00-6E8E-49BB-9AAF-A2DCB5A62D80}"/>
                  </a:ext>
                </a:extLst>
              </p:cNvPr>
              <p:cNvSpPr/>
              <p:nvPr/>
            </p:nvSpPr>
            <p:spPr>
              <a:xfrm>
                <a:off x="5576570" y="4269034"/>
                <a:ext cx="7056" cy="7056"/>
              </a:xfrm>
              <a:custGeom>
                <a:avLst/>
                <a:gdLst>
                  <a:gd name="connsiteX0" fmla="*/ 2963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2963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963" y="847"/>
                    </a:moveTo>
                    <a:cubicBezTo>
                      <a:pt x="197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988" y="353"/>
                      <a:pt x="1976" y="565"/>
                      <a:pt x="2963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3" name="Freeform: Shape 498">
                <a:extLst>
                  <a:ext uri="{FF2B5EF4-FFF2-40B4-BE49-F238E27FC236}">
                    <a16:creationId xmlns:a16="http://schemas.microsoft.com/office/drawing/2014/main" id="{F551C8AB-2338-496B-B511-46960E884B82}"/>
                  </a:ext>
                </a:extLst>
              </p:cNvPr>
              <p:cNvSpPr/>
              <p:nvPr/>
            </p:nvSpPr>
            <p:spPr>
              <a:xfrm>
                <a:off x="5612553" y="4193046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05" y="1552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4" name="Freeform: Shape 499">
                <a:extLst>
                  <a:ext uri="{FF2B5EF4-FFF2-40B4-BE49-F238E27FC236}">
                    <a16:creationId xmlns:a16="http://schemas.microsoft.com/office/drawing/2014/main" id="{64FD8AD8-8278-42F0-94AD-8A6454F00243}"/>
                  </a:ext>
                </a:extLst>
              </p:cNvPr>
              <p:cNvSpPr/>
              <p:nvPr/>
            </p:nvSpPr>
            <p:spPr>
              <a:xfrm>
                <a:off x="5606838" y="4261203"/>
                <a:ext cx="7056" cy="7056"/>
              </a:xfrm>
              <a:custGeom>
                <a:avLst/>
                <a:gdLst>
                  <a:gd name="connsiteX0" fmla="*/ 10230 w 7055"/>
                  <a:gd name="connsiteY0" fmla="*/ 0 h 0"/>
                  <a:gd name="connsiteX1" fmla="*/ 0 w 7055"/>
                  <a:gd name="connsiteY1" fmla="*/ 6280 h 0"/>
                  <a:gd name="connsiteX2" fmla="*/ 10160 w 7055"/>
                  <a:gd name="connsiteY2" fmla="*/ 71 h 0"/>
                  <a:gd name="connsiteX3" fmla="*/ 10230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230" y="0"/>
                    </a:moveTo>
                    <a:cubicBezTo>
                      <a:pt x="7126" y="2540"/>
                      <a:pt x="3669" y="4656"/>
                      <a:pt x="0" y="6280"/>
                    </a:cubicBezTo>
                    <a:cubicBezTo>
                      <a:pt x="3669" y="4656"/>
                      <a:pt x="7126" y="2540"/>
                      <a:pt x="10160" y="71"/>
                    </a:cubicBezTo>
                    <a:cubicBezTo>
                      <a:pt x="10160" y="71"/>
                      <a:pt x="10230" y="0"/>
                      <a:pt x="102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425" name="Freeform: Shape 500">
                <a:extLst>
                  <a:ext uri="{FF2B5EF4-FFF2-40B4-BE49-F238E27FC236}">
                    <a16:creationId xmlns:a16="http://schemas.microsoft.com/office/drawing/2014/main" id="{4B239A78-91C6-4F92-8A62-E214C4EFE29F}"/>
                  </a:ext>
                </a:extLst>
              </p:cNvPr>
              <p:cNvSpPr/>
              <p:nvPr/>
            </p:nvSpPr>
            <p:spPr>
              <a:xfrm>
                <a:off x="5617069" y="4250620"/>
                <a:ext cx="7056" cy="7056"/>
              </a:xfrm>
              <a:custGeom>
                <a:avLst/>
                <a:gdLst>
                  <a:gd name="connsiteX0" fmla="*/ 9243 w 7055"/>
                  <a:gd name="connsiteY0" fmla="*/ 0 h 7055"/>
                  <a:gd name="connsiteX1" fmla="*/ 0 w 7055"/>
                  <a:gd name="connsiteY1" fmla="*/ 10583 h 7055"/>
                  <a:gd name="connsiteX2" fmla="*/ 71 w 7055"/>
                  <a:gd name="connsiteY2" fmla="*/ 10513 h 7055"/>
                  <a:gd name="connsiteX3" fmla="*/ 924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243" y="0"/>
                    </a:moveTo>
                    <a:cubicBezTo>
                      <a:pt x="6773" y="4022"/>
                      <a:pt x="3669" y="7549"/>
                      <a:pt x="0" y="10583"/>
                    </a:cubicBezTo>
                    <a:cubicBezTo>
                      <a:pt x="0" y="10583"/>
                      <a:pt x="71" y="10513"/>
                      <a:pt x="71" y="10513"/>
                    </a:cubicBezTo>
                    <a:cubicBezTo>
                      <a:pt x="3669" y="7549"/>
                      <a:pt x="6773" y="3951"/>
                      <a:pt x="924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6" name="Freeform: Shape 501">
                <a:extLst>
                  <a:ext uri="{FF2B5EF4-FFF2-40B4-BE49-F238E27FC236}">
                    <a16:creationId xmlns:a16="http://schemas.microsoft.com/office/drawing/2014/main" id="{A5440805-8D07-409C-A662-961875CEB495}"/>
                  </a:ext>
                </a:extLst>
              </p:cNvPr>
              <p:cNvSpPr/>
              <p:nvPr/>
            </p:nvSpPr>
            <p:spPr>
              <a:xfrm>
                <a:off x="5626947" y="4247586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341"/>
                      <a:pt x="0" y="2046"/>
                    </a:cubicBezTo>
                    <a:cubicBezTo>
                      <a:pt x="353" y="141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7" name="Freeform: Shape 502">
                <a:extLst>
                  <a:ext uri="{FF2B5EF4-FFF2-40B4-BE49-F238E27FC236}">
                    <a16:creationId xmlns:a16="http://schemas.microsoft.com/office/drawing/2014/main" id="{C7C89CDC-DCA8-46CC-9921-D832D453CD37}"/>
                  </a:ext>
                </a:extLst>
              </p:cNvPr>
              <p:cNvSpPr/>
              <p:nvPr/>
            </p:nvSpPr>
            <p:spPr>
              <a:xfrm>
                <a:off x="5546443" y="4184791"/>
                <a:ext cx="63500" cy="63500"/>
              </a:xfrm>
              <a:custGeom>
                <a:avLst/>
                <a:gdLst>
                  <a:gd name="connsiteX0" fmla="*/ 70415 w 63499"/>
                  <a:gd name="connsiteY0" fmla="*/ 27234 h 63500"/>
                  <a:gd name="connsiteX1" fmla="*/ 70344 w 63499"/>
                  <a:gd name="connsiteY1" fmla="*/ 28928 h 63500"/>
                  <a:gd name="connsiteX2" fmla="*/ 70273 w 63499"/>
                  <a:gd name="connsiteY2" fmla="*/ 30127 h 63500"/>
                  <a:gd name="connsiteX3" fmla="*/ 70273 w 63499"/>
                  <a:gd name="connsiteY3" fmla="*/ 30480 h 63500"/>
                  <a:gd name="connsiteX4" fmla="*/ 70203 w 63499"/>
                  <a:gd name="connsiteY4" fmla="*/ 31539 h 63500"/>
                  <a:gd name="connsiteX5" fmla="*/ 70203 w 63499"/>
                  <a:gd name="connsiteY5" fmla="*/ 31821 h 63500"/>
                  <a:gd name="connsiteX6" fmla="*/ 70062 w 63499"/>
                  <a:gd name="connsiteY6" fmla="*/ 33020 h 63500"/>
                  <a:gd name="connsiteX7" fmla="*/ 70062 w 63499"/>
                  <a:gd name="connsiteY7" fmla="*/ 33161 h 63500"/>
                  <a:gd name="connsiteX8" fmla="*/ 69850 w 63499"/>
                  <a:gd name="connsiteY8" fmla="*/ 34572 h 63500"/>
                  <a:gd name="connsiteX9" fmla="*/ 69850 w 63499"/>
                  <a:gd name="connsiteY9" fmla="*/ 34572 h 63500"/>
                  <a:gd name="connsiteX10" fmla="*/ 69639 w 63499"/>
                  <a:gd name="connsiteY10" fmla="*/ 35842 h 63500"/>
                  <a:gd name="connsiteX11" fmla="*/ 69356 w 63499"/>
                  <a:gd name="connsiteY11" fmla="*/ 37112 h 63500"/>
                  <a:gd name="connsiteX12" fmla="*/ 69074 w 63499"/>
                  <a:gd name="connsiteY12" fmla="*/ 38312 h 63500"/>
                  <a:gd name="connsiteX13" fmla="*/ 62865 w 63499"/>
                  <a:gd name="connsiteY13" fmla="*/ 51788 h 63500"/>
                  <a:gd name="connsiteX14" fmla="*/ 62160 w 63499"/>
                  <a:gd name="connsiteY14" fmla="*/ 52775 h 63500"/>
                  <a:gd name="connsiteX15" fmla="*/ 60889 w 63499"/>
                  <a:gd name="connsiteY15" fmla="*/ 54398 h 63500"/>
                  <a:gd name="connsiteX16" fmla="*/ 60396 w 63499"/>
                  <a:gd name="connsiteY16" fmla="*/ 55033 h 63500"/>
                  <a:gd name="connsiteX17" fmla="*/ 57291 w 63499"/>
                  <a:gd name="connsiteY17" fmla="*/ 58350 h 63500"/>
                  <a:gd name="connsiteX18" fmla="*/ 56656 w 63499"/>
                  <a:gd name="connsiteY18" fmla="*/ 58984 h 63500"/>
                  <a:gd name="connsiteX19" fmla="*/ 53905 w 63499"/>
                  <a:gd name="connsiteY19" fmla="*/ 61313 h 63500"/>
                  <a:gd name="connsiteX20" fmla="*/ 49107 w 63499"/>
                  <a:gd name="connsiteY20" fmla="*/ 64559 h 63500"/>
                  <a:gd name="connsiteX21" fmla="*/ 48119 w 63499"/>
                  <a:gd name="connsiteY21" fmla="*/ 65123 h 63500"/>
                  <a:gd name="connsiteX22" fmla="*/ 45861 w 63499"/>
                  <a:gd name="connsiteY22" fmla="*/ 66322 h 63500"/>
                  <a:gd name="connsiteX23" fmla="*/ 44309 w 63499"/>
                  <a:gd name="connsiteY23" fmla="*/ 67028 h 63500"/>
                  <a:gd name="connsiteX24" fmla="*/ 43886 w 63499"/>
                  <a:gd name="connsiteY24" fmla="*/ 67240 h 63500"/>
                  <a:gd name="connsiteX25" fmla="*/ 42898 w 63499"/>
                  <a:gd name="connsiteY25" fmla="*/ 67592 h 63500"/>
                  <a:gd name="connsiteX26" fmla="*/ 41840 w 63499"/>
                  <a:gd name="connsiteY26" fmla="*/ 67945 h 63500"/>
                  <a:gd name="connsiteX27" fmla="*/ 41769 w 63499"/>
                  <a:gd name="connsiteY27" fmla="*/ 67945 h 63500"/>
                  <a:gd name="connsiteX28" fmla="*/ 40640 w 63499"/>
                  <a:gd name="connsiteY28" fmla="*/ 68298 h 63500"/>
                  <a:gd name="connsiteX29" fmla="*/ 38665 w 63499"/>
                  <a:gd name="connsiteY29" fmla="*/ 68862 h 63500"/>
                  <a:gd name="connsiteX30" fmla="*/ 37677 w 63499"/>
                  <a:gd name="connsiteY30" fmla="*/ 69144 h 63500"/>
                  <a:gd name="connsiteX31" fmla="*/ 37465 w 63499"/>
                  <a:gd name="connsiteY31" fmla="*/ 69215 h 63500"/>
                  <a:gd name="connsiteX32" fmla="*/ 37254 w 63499"/>
                  <a:gd name="connsiteY32" fmla="*/ 69286 h 63500"/>
                  <a:gd name="connsiteX33" fmla="*/ 35419 w 63499"/>
                  <a:gd name="connsiteY33" fmla="*/ 69638 h 63500"/>
                  <a:gd name="connsiteX34" fmla="*/ 33796 w 63499"/>
                  <a:gd name="connsiteY34" fmla="*/ 69921 h 63500"/>
                  <a:gd name="connsiteX35" fmla="*/ 33020 w 63499"/>
                  <a:gd name="connsiteY35" fmla="*/ 70062 h 63500"/>
                  <a:gd name="connsiteX36" fmla="*/ 30903 w 63499"/>
                  <a:gd name="connsiteY36" fmla="*/ 70273 h 63500"/>
                  <a:gd name="connsiteX37" fmla="*/ 29774 w 63499"/>
                  <a:gd name="connsiteY37" fmla="*/ 70344 h 63500"/>
                  <a:gd name="connsiteX38" fmla="*/ 28505 w 63499"/>
                  <a:gd name="connsiteY38" fmla="*/ 70414 h 63500"/>
                  <a:gd name="connsiteX39" fmla="*/ 27235 w 63499"/>
                  <a:gd name="connsiteY39" fmla="*/ 70414 h 63500"/>
                  <a:gd name="connsiteX40" fmla="*/ 25753 w 63499"/>
                  <a:gd name="connsiteY40" fmla="*/ 70414 h 63500"/>
                  <a:gd name="connsiteX41" fmla="*/ 24483 w 63499"/>
                  <a:gd name="connsiteY41" fmla="*/ 70344 h 63500"/>
                  <a:gd name="connsiteX42" fmla="*/ 23918 w 63499"/>
                  <a:gd name="connsiteY42" fmla="*/ 70273 h 63500"/>
                  <a:gd name="connsiteX43" fmla="*/ 22860 w 63499"/>
                  <a:gd name="connsiteY43" fmla="*/ 70203 h 63500"/>
                  <a:gd name="connsiteX44" fmla="*/ 21449 w 63499"/>
                  <a:gd name="connsiteY44" fmla="*/ 70062 h 63500"/>
                  <a:gd name="connsiteX45" fmla="*/ 21449 w 63499"/>
                  <a:gd name="connsiteY45" fmla="*/ 70062 h 63500"/>
                  <a:gd name="connsiteX46" fmla="*/ 20179 w 63499"/>
                  <a:gd name="connsiteY46" fmla="*/ 69850 h 63500"/>
                  <a:gd name="connsiteX47" fmla="*/ 19826 w 63499"/>
                  <a:gd name="connsiteY47" fmla="*/ 69780 h 63500"/>
                  <a:gd name="connsiteX48" fmla="*/ 19191 w 63499"/>
                  <a:gd name="connsiteY48" fmla="*/ 69638 h 63500"/>
                  <a:gd name="connsiteX49" fmla="*/ 18203 w 63499"/>
                  <a:gd name="connsiteY49" fmla="*/ 69427 h 63500"/>
                  <a:gd name="connsiteX50" fmla="*/ 18133 w 63499"/>
                  <a:gd name="connsiteY50" fmla="*/ 69427 h 63500"/>
                  <a:gd name="connsiteX51" fmla="*/ 16934 w 63499"/>
                  <a:gd name="connsiteY51" fmla="*/ 69144 h 63500"/>
                  <a:gd name="connsiteX52" fmla="*/ 15522 w 63499"/>
                  <a:gd name="connsiteY52" fmla="*/ 68792 h 63500"/>
                  <a:gd name="connsiteX53" fmla="*/ 13899 w 63499"/>
                  <a:gd name="connsiteY53" fmla="*/ 68298 h 63500"/>
                  <a:gd name="connsiteX54" fmla="*/ 13547 w 63499"/>
                  <a:gd name="connsiteY54" fmla="*/ 68157 h 63500"/>
                  <a:gd name="connsiteX55" fmla="*/ 12771 w 63499"/>
                  <a:gd name="connsiteY55" fmla="*/ 67874 h 63500"/>
                  <a:gd name="connsiteX56" fmla="*/ 11853 w 63499"/>
                  <a:gd name="connsiteY56" fmla="*/ 67522 h 63500"/>
                  <a:gd name="connsiteX57" fmla="*/ 10583 w 63499"/>
                  <a:gd name="connsiteY57" fmla="*/ 67028 h 63500"/>
                  <a:gd name="connsiteX58" fmla="*/ 9666 w 63499"/>
                  <a:gd name="connsiteY58" fmla="*/ 66604 h 63500"/>
                  <a:gd name="connsiteX59" fmla="*/ 8961 w 63499"/>
                  <a:gd name="connsiteY59" fmla="*/ 66322 h 63500"/>
                  <a:gd name="connsiteX60" fmla="*/ 8326 w 63499"/>
                  <a:gd name="connsiteY60" fmla="*/ 66040 h 63500"/>
                  <a:gd name="connsiteX61" fmla="*/ 8326 w 63499"/>
                  <a:gd name="connsiteY61" fmla="*/ 66040 h 63500"/>
                  <a:gd name="connsiteX62" fmla="*/ 7056 w 63499"/>
                  <a:gd name="connsiteY62" fmla="*/ 65405 h 63500"/>
                  <a:gd name="connsiteX63" fmla="*/ 5856 w 63499"/>
                  <a:gd name="connsiteY63" fmla="*/ 64770 h 63500"/>
                  <a:gd name="connsiteX64" fmla="*/ 5786 w 63499"/>
                  <a:gd name="connsiteY64" fmla="*/ 64699 h 63500"/>
                  <a:gd name="connsiteX65" fmla="*/ 5715 w 63499"/>
                  <a:gd name="connsiteY65" fmla="*/ 64699 h 63500"/>
                  <a:gd name="connsiteX66" fmla="*/ 0 w 63499"/>
                  <a:gd name="connsiteY66" fmla="*/ 43180 h 63500"/>
                  <a:gd name="connsiteX67" fmla="*/ 43180 w 63499"/>
                  <a:gd name="connsiteY67" fmla="*/ 0 h 63500"/>
                  <a:gd name="connsiteX68" fmla="*/ 64700 w 63499"/>
                  <a:gd name="connsiteY68" fmla="*/ 5715 h 63500"/>
                  <a:gd name="connsiteX69" fmla="*/ 64700 w 63499"/>
                  <a:gd name="connsiteY69" fmla="*/ 5786 h 63500"/>
                  <a:gd name="connsiteX70" fmla="*/ 65335 w 63499"/>
                  <a:gd name="connsiteY70" fmla="*/ 6914 h 63500"/>
                  <a:gd name="connsiteX71" fmla="*/ 65687 w 63499"/>
                  <a:gd name="connsiteY71" fmla="*/ 7620 h 63500"/>
                  <a:gd name="connsiteX72" fmla="*/ 66040 w 63499"/>
                  <a:gd name="connsiteY72" fmla="*/ 8255 h 63500"/>
                  <a:gd name="connsiteX73" fmla="*/ 67098 w 63499"/>
                  <a:gd name="connsiteY73" fmla="*/ 10654 h 63500"/>
                  <a:gd name="connsiteX74" fmla="*/ 67098 w 63499"/>
                  <a:gd name="connsiteY74" fmla="*/ 10654 h 63500"/>
                  <a:gd name="connsiteX75" fmla="*/ 68016 w 63499"/>
                  <a:gd name="connsiteY75" fmla="*/ 13053 h 63500"/>
                  <a:gd name="connsiteX76" fmla="*/ 68439 w 63499"/>
                  <a:gd name="connsiteY76" fmla="*/ 14323 h 63500"/>
                  <a:gd name="connsiteX77" fmla="*/ 68792 w 63499"/>
                  <a:gd name="connsiteY77" fmla="*/ 15593 h 63500"/>
                  <a:gd name="connsiteX78" fmla="*/ 69074 w 63499"/>
                  <a:gd name="connsiteY78" fmla="*/ 16792 h 63500"/>
                  <a:gd name="connsiteX79" fmla="*/ 69074 w 63499"/>
                  <a:gd name="connsiteY79" fmla="*/ 16934 h 63500"/>
                  <a:gd name="connsiteX80" fmla="*/ 69356 w 63499"/>
                  <a:gd name="connsiteY80" fmla="*/ 18203 h 63500"/>
                  <a:gd name="connsiteX81" fmla="*/ 69568 w 63499"/>
                  <a:gd name="connsiteY81" fmla="*/ 19121 h 63500"/>
                  <a:gd name="connsiteX82" fmla="*/ 69709 w 63499"/>
                  <a:gd name="connsiteY82" fmla="*/ 19897 h 63500"/>
                  <a:gd name="connsiteX83" fmla="*/ 69780 w 63499"/>
                  <a:gd name="connsiteY83" fmla="*/ 20108 h 63500"/>
                  <a:gd name="connsiteX84" fmla="*/ 69921 w 63499"/>
                  <a:gd name="connsiteY84" fmla="*/ 21096 h 63500"/>
                  <a:gd name="connsiteX85" fmla="*/ 69991 w 63499"/>
                  <a:gd name="connsiteY85" fmla="*/ 21661 h 63500"/>
                  <a:gd name="connsiteX86" fmla="*/ 70132 w 63499"/>
                  <a:gd name="connsiteY86" fmla="*/ 22931 h 63500"/>
                  <a:gd name="connsiteX87" fmla="*/ 70132 w 63499"/>
                  <a:gd name="connsiteY87" fmla="*/ 23072 h 63500"/>
                  <a:gd name="connsiteX88" fmla="*/ 70203 w 63499"/>
                  <a:gd name="connsiteY88" fmla="*/ 24130 h 63500"/>
                  <a:gd name="connsiteX89" fmla="*/ 70203 w 63499"/>
                  <a:gd name="connsiteY89" fmla="*/ 24624 h 63500"/>
                  <a:gd name="connsiteX90" fmla="*/ 70273 w 63499"/>
                  <a:gd name="connsiteY90" fmla="*/ 25612 h 63500"/>
                  <a:gd name="connsiteX91" fmla="*/ 70273 w 63499"/>
                  <a:gd name="connsiteY91" fmla="*/ 25824 h 63500"/>
                  <a:gd name="connsiteX92" fmla="*/ 70415 w 63499"/>
                  <a:gd name="connsiteY92" fmla="*/ 27234 h 63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63499" h="63500">
                    <a:moveTo>
                      <a:pt x="70415" y="27234"/>
                    </a:moveTo>
                    <a:cubicBezTo>
                      <a:pt x="70415" y="27799"/>
                      <a:pt x="70415" y="28363"/>
                      <a:pt x="70344" y="28928"/>
                    </a:cubicBezTo>
                    <a:cubicBezTo>
                      <a:pt x="70344" y="29351"/>
                      <a:pt x="70344" y="29704"/>
                      <a:pt x="70273" y="30127"/>
                    </a:cubicBezTo>
                    <a:cubicBezTo>
                      <a:pt x="70273" y="30268"/>
                      <a:pt x="70273" y="30339"/>
                      <a:pt x="70273" y="30480"/>
                    </a:cubicBezTo>
                    <a:cubicBezTo>
                      <a:pt x="70273" y="30833"/>
                      <a:pt x="70203" y="31185"/>
                      <a:pt x="70203" y="31539"/>
                    </a:cubicBezTo>
                    <a:cubicBezTo>
                      <a:pt x="70203" y="31609"/>
                      <a:pt x="70203" y="31750"/>
                      <a:pt x="70203" y="31821"/>
                    </a:cubicBezTo>
                    <a:cubicBezTo>
                      <a:pt x="70132" y="32244"/>
                      <a:pt x="70132" y="32597"/>
                      <a:pt x="70062" y="33020"/>
                    </a:cubicBezTo>
                    <a:lnTo>
                      <a:pt x="70062" y="33161"/>
                    </a:lnTo>
                    <a:cubicBezTo>
                      <a:pt x="69991" y="33655"/>
                      <a:pt x="69921" y="34149"/>
                      <a:pt x="69850" y="34572"/>
                    </a:cubicBezTo>
                    <a:cubicBezTo>
                      <a:pt x="69850" y="34572"/>
                      <a:pt x="69850" y="34572"/>
                      <a:pt x="69850" y="34572"/>
                    </a:cubicBezTo>
                    <a:cubicBezTo>
                      <a:pt x="69780" y="34996"/>
                      <a:pt x="69709" y="35419"/>
                      <a:pt x="69639" y="35842"/>
                    </a:cubicBezTo>
                    <a:cubicBezTo>
                      <a:pt x="69568" y="36266"/>
                      <a:pt x="69497" y="36689"/>
                      <a:pt x="69356" y="37112"/>
                    </a:cubicBezTo>
                    <a:cubicBezTo>
                      <a:pt x="69286" y="37536"/>
                      <a:pt x="69145" y="37888"/>
                      <a:pt x="69074" y="38312"/>
                    </a:cubicBezTo>
                    <a:cubicBezTo>
                      <a:pt x="67804" y="43180"/>
                      <a:pt x="65687" y="47766"/>
                      <a:pt x="62865" y="51788"/>
                    </a:cubicBezTo>
                    <a:cubicBezTo>
                      <a:pt x="62653" y="52141"/>
                      <a:pt x="62371" y="52493"/>
                      <a:pt x="62160" y="52775"/>
                    </a:cubicBezTo>
                    <a:cubicBezTo>
                      <a:pt x="61736" y="53340"/>
                      <a:pt x="61383" y="53834"/>
                      <a:pt x="60889" y="54398"/>
                    </a:cubicBezTo>
                    <a:cubicBezTo>
                      <a:pt x="60748" y="54610"/>
                      <a:pt x="60537" y="54822"/>
                      <a:pt x="60396" y="55033"/>
                    </a:cubicBezTo>
                    <a:cubicBezTo>
                      <a:pt x="59408" y="56233"/>
                      <a:pt x="58420" y="57291"/>
                      <a:pt x="57291" y="58350"/>
                    </a:cubicBezTo>
                    <a:cubicBezTo>
                      <a:pt x="57080" y="58561"/>
                      <a:pt x="56868" y="58773"/>
                      <a:pt x="56656" y="58984"/>
                    </a:cubicBezTo>
                    <a:cubicBezTo>
                      <a:pt x="55809" y="59831"/>
                      <a:pt x="54892" y="60607"/>
                      <a:pt x="53905" y="61313"/>
                    </a:cubicBezTo>
                    <a:cubicBezTo>
                      <a:pt x="52352" y="62512"/>
                      <a:pt x="50800" y="63571"/>
                      <a:pt x="49107" y="64559"/>
                    </a:cubicBezTo>
                    <a:cubicBezTo>
                      <a:pt x="48825" y="64770"/>
                      <a:pt x="48472" y="64911"/>
                      <a:pt x="48119" y="65123"/>
                    </a:cubicBezTo>
                    <a:cubicBezTo>
                      <a:pt x="47343" y="65546"/>
                      <a:pt x="46637" y="65899"/>
                      <a:pt x="45861" y="66322"/>
                    </a:cubicBezTo>
                    <a:cubicBezTo>
                      <a:pt x="45367" y="66604"/>
                      <a:pt x="44803" y="66816"/>
                      <a:pt x="44309" y="67028"/>
                    </a:cubicBezTo>
                    <a:cubicBezTo>
                      <a:pt x="44168" y="67098"/>
                      <a:pt x="44027" y="67169"/>
                      <a:pt x="43886" y="67240"/>
                    </a:cubicBezTo>
                    <a:cubicBezTo>
                      <a:pt x="43603" y="67380"/>
                      <a:pt x="43251" y="67522"/>
                      <a:pt x="42898" y="67592"/>
                    </a:cubicBezTo>
                    <a:cubicBezTo>
                      <a:pt x="42545" y="67733"/>
                      <a:pt x="42192" y="67874"/>
                      <a:pt x="41840" y="67945"/>
                    </a:cubicBezTo>
                    <a:cubicBezTo>
                      <a:pt x="41840" y="67945"/>
                      <a:pt x="41769" y="67945"/>
                      <a:pt x="41769" y="67945"/>
                    </a:cubicBezTo>
                    <a:cubicBezTo>
                      <a:pt x="41416" y="68086"/>
                      <a:pt x="41063" y="68227"/>
                      <a:pt x="40640" y="68298"/>
                    </a:cubicBezTo>
                    <a:cubicBezTo>
                      <a:pt x="40005" y="68510"/>
                      <a:pt x="39299" y="68721"/>
                      <a:pt x="38665" y="68862"/>
                    </a:cubicBezTo>
                    <a:cubicBezTo>
                      <a:pt x="38312" y="68933"/>
                      <a:pt x="38030" y="69004"/>
                      <a:pt x="37677" y="69144"/>
                    </a:cubicBezTo>
                    <a:cubicBezTo>
                      <a:pt x="37606" y="69144"/>
                      <a:pt x="37536" y="69215"/>
                      <a:pt x="37465" y="69215"/>
                    </a:cubicBezTo>
                    <a:cubicBezTo>
                      <a:pt x="37395" y="69215"/>
                      <a:pt x="37324" y="69286"/>
                      <a:pt x="37254" y="69286"/>
                    </a:cubicBezTo>
                    <a:cubicBezTo>
                      <a:pt x="36618" y="69427"/>
                      <a:pt x="36054" y="69568"/>
                      <a:pt x="35419" y="69638"/>
                    </a:cubicBezTo>
                    <a:cubicBezTo>
                      <a:pt x="34854" y="69780"/>
                      <a:pt x="34361" y="69850"/>
                      <a:pt x="33796" y="69921"/>
                    </a:cubicBezTo>
                    <a:cubicBezTo>
                      <a:pt x="33514" y="69991"/>
                      <a:pt x="33302" y="69991"/>
                      <a:pt x="33020" y="70062"/>
                    </a:cubicBezTo>
                    <a:cubicBezTo>
                      <a:pt x="32315" y="70132"/>
                      <a:pt x="31609" y="70203"/>
                      <a:pt x="30903" y="70273"/>
                    </a:cubicBezTo>
                    <a:cubicBezTo>
                      <a:pt x="30551" y="70273"/>
                      <a:pt x="30127" y="70344"/>
                      <a:pt x="29774" y="70344"/>
                    </a:cubicBezTo>
                    <a:cubicBezTo>
                      <a:pt x="29351" y="70344"/>
                      <a:pt x="28928" y="70414"/>
                      <a:pt x="28505" y="70414"/>
                    </a:cubicBezTo>
                    <a:cubicBezTo>
                      <a:pt x="28081" y="70414"/>
                      <a:pt x="27658" y="70414"/>
                      <a:pt x="27235" y="70414"/>
                    </a:cubicBezTo>
                    <a:cubicBezTo>
                      <a:pt x="26741" y="70414"/>
                      <a:pt x="26247" y="70414"/>
                      <a:pt x="25753" y="70414"/>
                    </a:cubicBezTo>
                    <a:cubicBezTo>
                      <a:pt x="25330" y="70414"/>
                      <a:pt x="24906" y="70414"/>
                      <a:pt x="24483" y="70344"/>
                    </a:cubicBezTo>
                    <a:cubicBezTo>
                      <a:pt x="24271" y="70344"/>
                      <a:pt x="24130" y="70344"/>
                      <a:pt x="23918" y="70273"/>
                    </a:cubicBezTo>
                    <a:cubicBezTo>
                      <a:pt x="23566" y="70273"/>
                      <a:pt x="23213" y="70203"/>
                      <a:pt x="22860" y="70203"/>
                    </a:cubicBezTo>
                    <a:cubicBezTo>
                      <a:pt x="22366" y="70132"/>
                      <a:pt x="21872" y="70132"/>
                      <a:pt x="21449" y="70062"/>
                    </a:cubicBezTo>
                    <a:cubicBezTo>
                      <a:pt x="21449" y="70062"/>
                      <a:pt x="21449" y="70062"/>
                      <a:pt x="21449" y="70062"/>
                    </a:cubicBezTo>
                    <a:cubicBezTo>
                      <a:pt x="21026" y="69991"/>
                      <a:pt x="20602" y="69921"/>
                      <a:pt x="20179" y="69850"/>
                    </a:cubicBezTo>
                    <a:cubicBezTo>
                      <a:pt x="20038" y="69850"/>
                      <a:pt x="19897" y="69780"/>
                      <a:pt x="19826" y="69780"/>
                    </a:cubicBezTo>
                    <a:cubicBezTo>
                      <a:pt x="19615" y="69780"/>
                      <a:pt x="19403" y="69709"/>
                      <a:pt x="19191" y="69638"/>
                    </a:cubicBezTo>
                    <a:cubicBezTo>
                      <a:pt x="18838" y="69568"/>
                      <a:pt x="18556" y="69497"/>
                      <a:pt x="18203" y="69427"/>
                    </a:cubicBezTo>
                    <a:cubicBezTo>
                      <a:pt x="18203" y="69427"/>
                      <a:pt x="18133" y="69427"/>
                      <a:pt x="18133" y="69427"/>
                    </a:cubicBezTo>
                    <a:cubicBezTo>
                      <a:pt x="17710" y="69356"/>
                      <a:pt x="17357" y="69215"/>
                      <a:pt x="16934" y="69144"/>
                    </a:cubicBezTo>
                    <a:cubicBezTo>
                      <a:pt x="16440" y="69004"/>
                      <a:pt x="15946" y="68933"/>
                      <a:pt x="15522" y="68792"/>
                    </a:cubicBezTo>
                    <a:cubicBezTo>
                      <a:pt x="14958" y="68650"/>
                      <a:pt x="14464" y="68510"/>
                      <a:pt x="13899" y="68298"/>
                    </a:cubicBezTo>
                    <a:cubicBezTo>
                      <a:pt x="13758" y="68298"/>
                      <a:pt x="13688" y="68227"/>
                      <a:pt x="13547" y="68157"/>
                    </a:cubicBezTo>
                    <a:cubicBezTo>
                      <a:pt x="13264" y="68086"/>
                      <a:pt x="12982" y="67945"/>
                      <a:pt x="12771" y="67874"/>
                    </a:cubicBezTo>
                    <a:cubicBezTo>
                      <a:pt x="12488" y="67804"/>
                      <a:pt x="12206" y="67663"/>
                      <a:pt x="11853" y="67522"/>
                    </a:cubicBezTo>
                    <a:cubicBezTo>
                      <a:pt x="11430" y="67380"/>
                      <a:pt x="11007" y="67169"/>
                      <a:pt x="10583" y="67028"/>
                    </a:cubicBezTo>
                    <a:cubicBezTo>
                      <a:pt x="10301" y="66887"/>
                      <a:pt x="9948" y="66746"/>
                      <a:pt x="9666" y="66604"/>
                    </a:cubicBezTo>
                    <a:cubicBezTo>
                      <a:pt x="9455" y="66534"/>
                      <a:pt x="9172" y="66393"/>
                      <a:pt x="8961" y="66322"/>
                    </a:cubicBezTo>
                    <a:cubicBezTo>
                      <a:pt x="8749" y="66252"/>
                      <a:pt x="8537" y="66111"/>
                      <a:pt x="8326" y="66040"/>
                    </a:cubicBezTo>
                    <a:lnTo>
                      <a:pt x="8326" y="66040"/>
                    </a:lnTo>
                    <a:cubicBezTo>
                      <a:pt x="7902" y="65828"/>
                      <a:pt x="7479" y="65617"/>
                      <a:pt x="7056" y="65405"/>
                    </a:cubicBezTo>
                    <a:cubicBezTo>
                      <a:pt x="6632" y="65193"/>
                      <a:pt x="6280" y="64982"/>
                      <a:pt x="5856" y="64770"/>
                    </a:cubicBezTo>
                    <a:cubicBezTo>
                      <a:pt x="5856" y="64770"/>
                      <a:pt x="5786" y="64770"/>
                      <a:pt x="5786" y="64699"/>
                    </a:cubicBezTo>
                    <a:cubicBezTo>
                      <a:pt x="5786" y="64699"/>
                      <a:pt x="5786" y="64699"/>
                      <a:pt x="5715" y="64699"/>
                    </a:cubicBezTo>
                    <a:cubicBezTo>
                      <a:pt x="2046" y="58350"/>
                      <a:pt x="0" y="51012"/>
                      <a:pt x="0" y="43180"/>
                    </a:cubicBezTo>
                    <a:cubicBezTo>
                      <a:pt x="0" y="19332"/>
                      <a:pt x="19332" y="0"/>
                      <a:pt x="43180" y="0"/>
                    </a:cubicBezTo>
                    <a:cubicBezTo>
                      <a:pt x="51012" y="0"/>
                      <a:pt x="58350" y="2046"/>
                      <a:pt x="64700" y="5715"/>
                    </a:cubicBezTo>
                    <a:cubicBezTo>
                      <a:pt x="64700" y="5715"/>
                      <a:pt x="64700" y="5715"/>
                      <a:pt x="64700" y="5786"/>
                    </a:cubicBezTo>
                    <a:cubicBezTo>
                      <a:pt x="64911" y="6138"/>
                      <a:pt x="65123" y="6562"/>
                      <a:pt x="65335" y="6914"/>
                    </a:cubicBezTo>
                    <a:cubicBezTo>
                      <a:pt x="65476" y="7126"/>
                      <a:pt x="65617" y="7408"/>
                      <a:pt x="65687" y="7620"/>
                    </a:cubicBezTo>
                    <a:cubicBezTo>
                      <a:pt x="65828" y="7832"/>
                      <a:pt x="65899" y="8043"/>
                      <a:pt x="66040" y="8255"/>
                    </a:cubicBezTo>
                    <a:cubicBezTo>
                      <a:pt x="66393" y="9031"/>
                      <a:pt x="66816" y="9807"/>
                      <a:pt x="67098" y="10654"/>
                    </a:cubicBezTo>
                    <a:lnTo>
                      <a:pt x="67098" y="10654"/>
                    </a:lnTo>
                    <a:cubicBezTo>
                      <a:pt x="67451" y="11430"/>
                      <a:pt x="67733" y="12277"/>
                      <a:pt x="68016" y="13053"/>
                    </a:cubicBezTo>
                    <a:cubicBezTo>
                      <a:pt x="68157" y="13476"/>
                      <a:pt x="68298" y="13900"/>
                      <a:pt x="68439" y="14323"/>
                    </a:cubicBezTo>
                    <a:cubicBezTo>
                      <a:pt x="68580" y="14746"/>
                      <a:pt x="68721" y="15170"/>
                      <a:pt x="68792" y="15593"/>
                    </a:cubicBezTo>
                    <a:cubicBezTo>
                      <a:pt x="68933" y="16016"/>
                      <a:pt x="69004" y="16369"/>
                      <a:pt x="69074" y="16792"/>
                    </a:cubicBezTo>
                    <a:cubicBezTo>
                      <a:pt x="69074" y="16863"/>
                      <a:pt x="69074" y="16863"/>
                      <a:pt x="69074" y="16934"/>
                    </a:cubicBezTo>
                    <a:cubicBezTo>
                      <a:pt x="69145" y="17357"/>
                      <a:pt x="69286" y="17780"/>
                      <a:pt x="69356" y="18203"/>
                    </a:cubicBezTo>
                    <a:cubicBezTo>
                      <a:pt x="69427" y="18486"/>
                      <a:pt x="69497" y="18838"/>
                      <a:pt x="69568" y="19121"/>
                    </a:cubicBezTo>
                    <a:cubicBezTo>
                      <a:pt x="69639" y="19403"/>
                      <a:pt x="69639" y="19685"/>
                      <a:pt x="69709" y="19897"/>
                    </a:cubicBezTo>
                    <a:cubicBezTo>
                      <a:pt x="69709" y="19967"/>
                      <a:pt x="69709" y="20038"/>
                      <a:pt x="69780" y="20108"/>
                    </a:cubicBezTo>
                    <a:cubicBezTo>
                      <a:pt x="69850" y="20461"/>
                      <a:pt x="69850" y="20743"/>
                      <a:pt x="69921" y="21096"/>
                    </a:cubicBezTo>
                    <a:cubicBezTo>
                      <a:pt x="69921" y="21308"/>
                      <a:pt x="69991" y="21519"/>
                      <a:pt x="69991" y="21661"/>
                    </a:cubicBezTo>
                    <a:cubicBezTo>
                      <a:pt x="70062" y="22084"/>
                      <a:pt x="70062" y="22507"/>
                      <a:pt x="70132" y="22931"/>
                    </a:cubicBezTo>
                    <a:cubicBezTo>
                      <a:pt x="70132" y="23001"/>
                      <a:pt x="70132" y="23072"/>
                      <a:pt x="70132" y="23072"/>
                    </a:cubicBezTo>
                    <a:cubicBezTo>
                      <a:pt x="70203" y="23424"/>
                      <a:pt x="70203" y="23777"/>
                      <a:pt x="70203" y="24130"/>
                    </a:cubicBezTo>
                    <a:cubicBezTo>
                      <a:pt x="70203" y="24271"/>
                      <a:pt x="70203" y="24412"/>
                      <a:pt x="70203" y="24624"/>
                    </a:cubicBezTo>
                    <a:cubicBezTo>
                      <a:pt x="70203" y="24906"/>
                      <a:pt x="70273" y="25259"/>
                      <a:pt x="70273" y="25612"/>
                    </a:cubicBezTo>
                    <a:cubicBezTo>
                      <a:pt x="70273" y="25682"/>
                      <a:pt x="70273" y="25753"/>
                      <a:pt x="70273" y="25824"/>
                    </a:cubicBezTo>
                    <a:cubicBezTo>
                      <a:pt x="70415" y="26317"/>
                      <a:pt x="70415" y="26740"/>
                      <a:pt x="70415" y="2723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8" name="Freeform: Shape 503">
                <a:extLst>
                  <a:ext uri="{FF2B5EF4-FFF2-40B4-BE49-F238E27FC236}">
                    <a16:creationId xmlns:a16="http://schemas.microsoft.com/office/drawing/2014/main" id="{AAAC5158-1EE8-47A9-A737-E0A5E927DEB0}"/>
                  </a:ext>
                </a:extLst>
              </p:cNvPr>
              <p:cNvSpPr/>
              <p:nvPr/>
            </p:nvSpPr>
            <p:spPr>
              <a:xfrm>
                <a:off x="5552511" y="4190506"/>
                <a:ext cx="77611" cy="77611"/>
              </a:xfrm>
              <a:custGeom>
                <a:avLst/>
                <a:gdLst>
                  <a:gd name="connsiteX0" fmla="*/ 80292 w 77611"/>
                  <a:gd name="connsiteY0" fmla="*/ 37394 h 77611"/>
                  <a:gd name="connsiteX1" fmla="*/ 80081 w 77611"/>
                  <a:gd name="connsiteY1" fmla="*/ 41839 h 77611"/>
                  <a:gd name="connsiteX2" fmla="*/ 78669 w 77611"/>
                  <a:gd name="connsiteY2" fmla="*/ 49248 h 77611"/>
                  <a:gd name="connsiteX3" fmla="*/ 78317 w 77611"/>
                  <a:gd name="connsiteY3" fmla="*/ 50377 h 77611"/>
                  <a:gd name="connsiteX4" fmla="*/ 78034 w 77611"/>
                  <a:gd name="connsiteY4" fmla="*/ 51294 h 77611"/>
                  <a:gd name="connsiteX5" fmla="*/ 77682 w 77611"/>
                  <a:gd name="connsiteY5" fmla="*/ 52282 h 77611"/>
                  <a:gd name="connsiteX6" fmla="*/ 77682 w 77611"/>
                  <a:gd name="connsiteY6" fmla="*/ 52352 h 77611"/>
                  <a:gd name="connsiteX7" fmla="*/ 77329 w 77611"/>
                  <a:gd name="connsiteY7" fmla="*/ 53340 h 77611"/>
                  <a:gd name="connsiteX8" fmla="*/ 76906 w 77611"/>
                  <a:gd name="connsiteY8" fmla="*/ 54328 h 77611"/>
                  <a:gd name="connsiteX9" fmla="*/ 76059 w 77611"/>
                  <a:gd name="connsiteY9" fmla="*/ 56162 h 77611"/>
                  <a:gd name="connsiteX10" fmla="*/ 75565 w 77611"/>
                  <a:gd name="connsiteY10" fmla="*/ 57220 h 77611"/>
                  <a:gd name="connsiteX11" fmla="*/ 74436 w 77611"/>
                  <a:gd name="connsiteY11" fmla="*/ 59267 h 77611"/>
                  <a:gd name="connsiteX12" fmla="*/ 73801 w 77611"/>
                  <a:gd name="connsiteY12" fmla="*/ 60254 h 77611"/>
                  <a:gd name="connsiteX13" fmla="*/ 64700 w 77611"/>
                  <a:gd name="connsiteY13" fmla="*/ 70697 h 77611"/>
                  <a:gd name="connsiteX14" fmla="*/ 64629 w 77611"/>
                  <a:gd name="connsiteY14" fmla="*/ 70767 h 77611"/>
                  <a:gd name="connsiteX15" fmla="*/ 64629 w 77611"/>
                  <a:gd name="connsiteY15" fmla="*/ 70767 h 77611"/>
                  <a:gd name="connsiteX16" fmla="*/ 64558 w 77611"/>
                  <a:gd name="connsiteY16" fmla="*/ 70838 h 77611"/>
                  <a:gd name="connsiteX17" fmla="*/ 54398 w 77611"/>
                  <a:gd name="connsiteY17" fmla="*/ 77047 h 77611"/>
                  <a:gd name="connsiteX18" fmla="*/ 51788 w 77611"/>
                  <a:gd name="connsiteY18" fmla="*/ 78105 h 77611"/>
                  <a:gd name="connsiteX19" fmla="*/ 51788 w 77611"/>
                  <a:gd name="connsiteY19" fmla="*/ 78105 h 77611"/>
                  <a:gd name="connsiteX20" fmla="*/ 50729 w 77611"/>
                  <a:gd name="connsiteY20" fmla="*/ 78458 h 77611"/>
                  <a:gd name="connsiteX21" fmla="*/ 48542 w 77611"/>
                  <a:gd name="connsiteY21" fmla="*/ 79093 h 77611"/>
                  <a:gd name="connsiteX22" fmla="*/ 46778 w 77611"/>
                  <a:gd name="connsiteY22" fmla="*/ 79516 h 77611"/>
                  <a:gd name="connsiteX23" fmla="*/ 45649 w 77611"/>
                  <a:gd name="connsiteY23" fmla="*/ 79728 h 77611"/>
                  <a:gd name="connsiteX24" fmla="*/ 43886 w 77611"/>
                  <a:gd name="connsiteY24" fmla="*/ 80010 h 77611"/>
                  <a:gd name="connsiteX25" fmla="*/ 42968 w 77611"/>
                  <a:gd name="connsiteY25" fmla="*/ 80151 h 77611"/>
                  <a:gd name="connsiteX26" fmla="*/ 41063 w 77611"/>
                  <a:gd name="connsiteY26" fmla="*/ 80363 h 77611"/>
                  <a:gd name="connsiteX27" fmla="*/ 40217 w 77611"/>
                  <a:gd name="connsiteY27" fmla="*/ 80434 h 77611"/>
                  <a:gd name="connsiteX28" fmla="*/ 38806 w 77611"/>
                  <a:gd name="connsiteY28" fmla="*/ 80504 h 77611"/>
                  <a:gd name="connsiteX29" fmla="*/ 38241 w 77611"/>
                  <a:gd name="connsiteY29" fmla="*/ 80504 h 77611"/>
                  <a:gd name="connsiteX30" fmla="*/ 37253 w 77611"/>
                  <a:gd name="connsiteY30" fmla="*/ 80504 h 77611"/>
                  <a:gd name="connsiteX31" fmla="*/ 37253 w 77611"/>
                  <a:gd name="connsiteY31" fmla="*/ 80504 h 77611"/>
                  <a:gd name="connsiteX32" fmla="*/ 35772 w 77611"/>
                  <a:gd name="connsiteY32" fmla="*/ 80504 h 77611"/>
                  <a:gd name="connsiteX33" fmla="*/ 35560 w 77611"/>
                  <a:gd name="connsiteY33" fmla="*/ 80504 h 77611"/>
                  <a:gd name="connsiteX34" fmla="*/ 34361 w 77611"/>
                  <a:gd name="connsiteY34" fmla="*/ 80434 h 77611"/>
                  <a:gd name="connsiteX35" fmla="*/ 34219 w 77611"/>
                  <a:gd name="connsiteY35" fmla="*/ 80434 h 77611"/>
                  <a:gd name="connsiteX36" fmla="*/ 33091 w 77611"/>
                  <a:gd name="connsiteY36" fmla="*/ 80363 h 77611"/>
                  <a:gd name="connsiteX37" fmla="*/ 33020 w 77611"/>
                  <a:gd name="connsiteY37" fmla="*/ 80363 h 77611"/>
                  <a:gd name="connsiteX38" fmla="*/ 32385 w 77611"/>
                  <a:gd name="connsiteY38" fmla="*/ 80292 h 77611"/>
                  <a:gd name="connsiteX39" fmla="*/ 31962 w 77611"/>
                  <a:gd name="connsiteY39" fmla="*/ 80222 h 77611"/>
                  <a:gd name="connsiteX40" fmla="*/ 30903 w 77611"/>
                  <a:gd name="connsiteY40" fmla="*/ 80081 h 77611"/>
                  <a:gd name="connsiteX41" fmla="*/ 30409 w 77611"/>
                  <a:gd name="connsiteY41" fmla="*/ 80010 h 77611"/>
                  <a:gd name="connsiteX42" fmla="*/ 28998 w 77611"/>
                  <a:gd name="connsiteY42" fmla="*/ 79728 h 77611"/>
                  <a:gd name="connsiteX43" fmla="*/ 28222 w 77611"/>
                  <a:gd name="connsiteY43" fmla="*/ 79587 h 77611"/>
                  <a:gd name="connsiteX44" fmla="*/ 27234 w 77611"/>
                  <a:gd name="connsiteY44" fmla="*/ 79375 h 77611"/>
                  <a:gd name="connsiteX45" fmla="*/ 24342 w 77611"/>
                  <a:gd name="connsiteY45" fmla="*/ 78528 h 77611"/>
                  <a:gd name="connsiteX46" fmla="*/ 24271 w 77611"/>
                  <a:gd name="connsiteY46" fmla="*/ 78528 h 77611"/>
                  <a:gd name="connsiteX47" fmla="*/ 24059 w 77611"/>
                  <a:gd name="connsiteY47" fmla="*/ 78458 h 77611"/>
                  <a:gd name="connsiteX48" fmla="*/ 23989 w 77611"/>
                  <a:gd name="connsiteY48" fmla="*/ 78387 h 77611"/>
                  <a:gd name="connsiteX49" fmla="*/ 10019 w 77611"/>
                  <a:gd name="connsiteY49" fmla="*/ 70697 h 77611"/>
                  <a:gd name="connsiteX50" fmla="*/ 9807 w 77611"/>
                  <a:gd name="connsiteY50" fmla="*/ 70556 h 77611"/>
                  <a:gd name="connsiteX51" fmla="*/ 0 w 77611"/>
                  <a:gd name="connsiteY51" fmla="*/ 58914 h 77611"/>
                  <a:gd name="connsiteX52" fmla="*/ 71 w 77611"/>
                  <a:gd name="connsiteY52" fmla="*/ 58984 h 77611"/>
                  <a:gd name="connsiteX53" fmla="*/ 1270 w 77611"/>
                  <a:gd name="connsiteY53" fmla="*/ 59620 h 77611"/>
                  <a:gd name="connsiteX54" fmla="*/ 2540 w 77611"/>
                  <a:gd name="connsiteY54" fmla="*/ 60254 h 77611"/>
                  <a:gd name="connsiteX55" fmla="*/ 2540 w 77611"/>
                  <a:gd name="connsiteY55" fmla="*/ 60254 h 77611"/>
                  <a:gd name="connsiteX56" fmla="*/ 3175 w 77611"/>
                  <a:gd name="connsiteY56" fmla="*/ 60537 h 77611"/>
                  <a:gd name="connsiteX57" fmla="*/ 3880 w 77611"/>
                  <a:gd name="connsiteY57" fmla="*/ 60819 h 77611"/>
                  <a:gd name="connsiteX58" fmla="*/ 4798 w 77611"/>
                  <a:gd name="connsiteY58" fmla="*/ 61242 h 77611"/>
                  <a:gd name="connsiteX59" fmla="*/ 6068 w 77611"/>
                  <a:gd name="connsiteY59" fmla="*/ 61736 h 77611"/>
                  <a:gd name="connsiteX60" fmla="*/ 6985 w 77611"/>
                  <a:gd name="connsiteY60" fmla="*/ 62089 h 77611"/>
                  <a:gd name="connsiteX61" fmla="*/ 7761 w 77611"/>
                  <a:gd name="connsiteY61" fmla="*/ 62371 h 77611"/>
                  <a:gd name="connsiteX62" fmla="*/ 8114 w 77611"/>
                  <a:gd name="connsiteY62" fmla="*/ 62512 h 77611"/>
                  <a:gd name="connsiteX63" fmla="*/ 9737 w 77611"/>
                  <a:gd name="connsiteY63" fmla="*/ 63006 h 77611"/>
                  <a:gd name="connsiteX64" fmla="*/ 11148 w 77611"/>
                  <a:gd name="connsiteY64" fmla="*/ 63359 h 77611"/>
                  <a:gd name="connsiteX65" fmla="*/ 12347 w 77611"/>
                  <a:gd name="connsiteY65" fmla="*/ 63641 h 77611"/>
                  <a:gd name="connsiteX66" fmla="*/ 12418 w 77611"/>
                  <a:gd name="connsiteY66" fmla="*/ 63641 h 77611"/>
                  <a:gd name="connsiteX67" fmla="*/ 13406 w 77611"/>
                  <a:gd name="connsiteY67" fmla="*/ 63853 h 77611"/>
                  <a:gd name="connsiteX68" fmla="*/ 14040 w 77611"/>
                  <a:gd name="connsiteY68" fmla="*/ 63994 h 77611"/>
                  <a:gd name="connsiteX69" fmla="*/ 14393 w 77611"/>
                  <a:gd name="connsiteY69" fmla="*/ 64065 h 77611"/>
                  <a:gd name="connsiteX70" fmla="*/ 15663 w 77611"/>
                  <a:gd name="connsiteY70" fmla="*/ 64276 h 77611"/>
                  <a:gd name="connsiteX71" fmla="*/ 15663 w 77611"/>
                  <a:gd name="connsiteY71" fmla="*/ 64276 h 77611"/>
                  <a:gd name="connsiteX72" fmla="*/ 17075 w 77611"/>
                  <a:gd name="connsiteY72" fmla="*/ 64417 h 77611"/>
                  <a:gd name="connsiteX73" fmla="*/ 18133 w 77611"/>
                  <a:gd name="connsiteY73" fmla="*/ 64488 h 77611"/>
                  <a:gd name="connsiteX74" fmla="*/ 18697 w 77611"/>
                  <a:gd name="connsiteY74" fmla="*/ 64559 h 77611"/>
                  <a:gd name="connsiteX75" fmla="*/ 19967 w 77611"/>
                  <a:gd name="connsiteY75" fmla="*/ 64629 h 77611"/>
                  <a:gd name="connsiteX76" fmla="*/ 21449 w 77611"/>
                  <a:gd name="connsiteY76" fmla="*/ 64629 h 77611"/>
                  <a:gd name="connsiteX77" fmla="*/ 22719 w 77611"/>
                  <a:gd name="connsiteY77" fmla="*/ 64629 h 77611"/>
                  <a:gd name="connsiteX78" fmla="*/ 23989 w 77611"/>
                  <a:gd name="connsiteY78" fmla="*/ 64559 h 77611"/>
                  <a:gd name="connsiteX79" fmla="*/ 25118 w 77611"/>
                  <a:gd name="connsiteY79" fmla="*/ 64488 h 77611"/>
                  <a:gd name="connsiteX80" fmla="*/ 27234 w 77611"/>
                  <a:gd name="connsiteY80" fmla="*/ 64276 h 77611"/>
                  <a:gd name="connsiteX81" fmla="*/ 28011 w 77611"/>
                  <a:gd name="connsiteY81" fmla="*/ 64135 h 77611"/>
                  <a:gd name="connsiteX82" fmla="*/ 29633 w 77611"/>
                  <a:gd name="connsiteY82" fmla="*/ 63853 h 77611"/>
                  <a:gd name="connsiteX83" fmla="*/ 31468 w 77611"/>
                  <a:gd name="connsiteY83" fmla="*/ 63500 h 77611"/>
                  <a:gd name="connsiteX84" fmla="*/ 31679 w 77611"/>
                  <a:gd name="connsiteY84" fmla="*/ 63429 h 77611"/>
                  <a:gd name="connsiteX85" fmla="*/ 31891 w 77611"/>
                  <a:gd name="connsiteY85" fmla="*/ 63359 h 77611"/>
                  <a:gd name="connsiteX86" fmla="*/ 32879 w 77611"/>
                  <a:gd name="connsiteY86" fmla="*/ 63077 h 77611"/>
                  <a:gd name="connsiteX87" fmla="*/ 34854 w 77611"/>
                  <a:gd name="connsiteY87" fmla="*/ 62512 h 77611"/>
                  <a:gd name="connsiteX88" fmla="*/ 35983 w 77611"/>
                  <a:gd name="connsiteY88" fmla="*/ 62159 h 77611"/>
                  <a:gd name="connsiteX89" fmla="*/ 36054 w 77611"/>
                  <a:gd name="connsiteY89" fmla="*/ 62159 h 77611"/>
                  <a:gd name="connsiteX90" fmla="*/ 37112 w 77611"/>
                  <a:gd name="connsiteY90" fmla="*/ 61807 h 77611"/>
                  <a:gd name="connsiteX91" fmla="*/ 38100 w 77611"/>
                  <a:gd name="connsiteY91" fmla="*/ 61454 h 77611"/>
                  <a:gd name="connsiteX92" fmla="*/ 38523 w 77611"/>
                  <a:gd name="connsiteY92" fmla="*/ 61242 h 77611"/>
                  <a:gd name="connsiteX93" fmla="*/ 40076 w 77611"/>
                  <a:gd name="connsiteY93" fmla="*/ 60537 h 77611"/>
                  <a:gd name="connsiteX94" fmla="*/ 42333 w 77611"/>
                  <a:gd name="connsiteY94" fmla="*/ 59337 h 77611"/>
                  <a:gd name="connsiteX95" fmla="*/ 43321 w 77611"/>
                  <a:gd name="connsiteY95" fmla="*/ 58773 h 77611"/>
                  <a:gd name="connsiteX96" fmla="*/ 48119 w 77611"/>
                  <a:gd name="connsiteY96" fmla="*/ 55527 h 77611"/>
                  <a:gd name="connsiteX97" fmla="*/ 50870 w 77611"/>
                  <a:gd name="connsiteY97" fmla="*/ 53199 h 77611"/>
                  <a:gd name="connsiteX98" fmla="*/ 51505 w 77611"/>
                  <a:gd name="connsiteY98" fmla="*/ 52564 h 77611"/>
                  <a:gd name="connsiteX99" fmla="*/ 54610 w 77611"/>
                  <a:gd name="connsiteY99" fmla="*/ 49248 h 77611"/>
                  <a:gd name="connsiteX100" fmla="*/ 55104 w 77611"/>
                  <a:gd name="connsiteY100" fmla="*/ 48613 h 77611"/>
                  <a:gd name="connsiteX101" fmla="*/ 56374 w 77611"/>
                  <a:gd name="connsiteY101" fmla="*/ 46990 h 77611"/>
                  <a:gd name="connsiteX102" fmla="*/ 57079 w 77611"/>
                  <a:gd name="connsiteY102" fmla="*/ 46002 h 77611"/>
                  <a:gd name="connsiteX103" fmla="*/ 63288 w 77611"/>
                  <a:gd name="connsiteY103" fmla="*/ 32526 h 77611"/>
                  <a:gd name="connsiteX104" fmla="*/ 63571 w 77611"/>
                  <a:gd name="connsiteY104" fmla="*/ 31327 h 77611"/>
                  <a:gd name="connsiteX105" fmla="*/ 63853 w 77611"/>
                  <a:gd name="connsiteY105" fmla="*/ 30057 h 77611"/>
                  <a:gd name="connsiteX106" fmla="*/ 64064 w 77611"/>
                  <a:gd name="connsiteY106" fmla="*/ 28787 h 77611"/>
                  <a:gd name="connsiteX107" fmla="*/ 64064 w 77611"/>
                  <a:gd name="connsiteY107" fmla="*/ 28787 h 77611"/>
                  <a:gd name="connsiteX108" fmla="*/ 64276 w 77611"/>
                  <a:gd name="connsiteY108" fmla="*/ 27376 h 77611"/>
                  <a:gd name="connsiteX109" fmla="*/ 64276 w 77611"/>
                  <a:gd name="connsiteY109" fmla="*/ 27234 h 77611"/>
                  <a:gd name="connsiteX110" fmla="*/ 64417 w 77611"/>
                  <a:gd name="connsiteY110" fmla="*/ 26035 h 77611"/>
                  <a:gd name="connsiteX111" fmla="*/ 64417 w 77611"/>
                  <a:gd name="connsiteY111" fmla="*/ 25753 h 77611"/>
                  <a:gd name="connsiteX112" fmla="*/ 64488 w 77611"/>
                  <a:gd name="connsiteY112" fmla="*/ 24694 h 77611"/>
                  <a:gd name="connsiteX113" fmla="*/ 64488 w 77611"/>
                  <a:gd name="connsiteY113" fmla="*/ 24342 h 77611"/>
                  <a:gd name="connsiteX114" fmla="*/ 64558 w 77611"/>
                  <a:gd name="connsiteY114" fmla="*/ 23142 h 77611"/>
                  <a:gd name="connsiteX115" fmla="*/ 64629 w 77611"/>
                  <a:gd name="connsiteY115" fmla="*/ 21449 h 77611"/>
                  <a:gd name="connsiteX116" fmla="*/ 64629 w 77611"/>
                  <a:gd name="connsiteY116" fmla="*/ 20038 h 77611"/>
                  <a:gd name="connsiteX117" fmla="*/ 64629 w 77611"/>
                  <a:gd name="connsiteY117" fmla="*/ 19826 h 77611"/>
                  <a:gd name="connsiteX118" fmla="*/ 64558 w 77611"/>
                  <a:gd name="connsiteY118" fmla="*/ 18838 h 77611"/>
                  <a:gd name="connsiteX119" fmla="*/ 64558 w 77611"/>
                  <a:gd name="connsiteY119" fmla="*/ 18345 h 77611"/>
                  <a:gd name="connsiteX120" fmla="*/ 64488 w 77611"/>
                  <a:gd name="connsiteY120" fmla="*/ 17286 h 77611"/>
                  <a:gd name="connsiteX121" fmla="*/ 64488 w 77611"/>
                  <a:gd name="connsiteY121" fmla="*/ 17145 h 77611"/>
                  <a:gd name="connsiteX122" fmla="*/ 64347 w 77611"/>
                  <a:gd name="connsiteY122" fmla="*/ 15875 h 77611"/>
                  <a:gd name="connsiteX123" fmla="*/ 64276 w 77611"/>
                  <a:gd name="connsiteY123" fmla="*/ 15310 h 77611"/>
                  <a:gd name="connsiteX124" fmla="*/ 64135 w 77611"/>
                  <a:gd name="connsiteY124" fmla="*/ 14323 h 77611"/>
                  <a:gd name="connsiteX125" fmla="*/ 64064 w 77611"/>
                  <a:gd name="connsiteY125" fmla="*/ 14111 h 77611"/>
                  <a:gd name="connsiteX126" fmla="*/ 63923 w 77611"/>
                  <a:gd name="connsiteY126" fmla="*/ 13335 h 77611"/>
                  <a:gd name="connsiteX127" fmla="*/ 63712 w 77611"/>
                  <a:gd name="connsiteY127" fmla="*/ 12418 h 77611"/>
                  <a:gd name="connsiteX128" fmla="*/ 63429 w 77611"/>
                  <a:gd name="connsiteY128" fmla="*/ 11148 h 77611"/>
                  <a:gd name="connsiteX129" fmla="*/ 63429 w 77611"/>
                  <a:gd name="connsiteY129" fmla="*/ 11007 h 77611"/>
                  <a:gd name="connsiteX130" fmla="*/ 63147 w 77611"/>
                  <a:gd name="connsiteY130" fmla="*/ 9807 h 77611"/>
                  <a:gd name="connsiteX131" fmla="*/ 62794 w 77611"/>
                  <a:gd name="connsiteY131" fmla="*/ 8537 h 77611"/>
                  <a:gd name="connsiteX132" fmla="*/ 62371 w 77611"/>
                  <a:gd name="connsiteY132" fmla="*/ 7267 h 77611"/>
                  <a:gd name="connsiteX133" fmla="*/ 61454 w 77611"/>
                  <a:gd name="connsiteY133" fmla="*/ 4868 h 77611"/>
                  <a:gd name="connsiteX134" fmla="*/ 61454 w 77611"/>
                  <a:gd name="connsiteY134" fmla="*/ 4868 h 77611"/>
                  <a:gd name="connsiteX135" fmla="*/ 60396 w 77611"/>
                  <a:gd name="connsiteY135" fmla="*/ 2470 h 77611"/>
                  <a:gd name="connsiteX136" fmla="*/ 60043 w 77611"/>
                  <a:gd name="connsiteY136" fmla="*/ 1835 h 77611"/>
                  <a:gd name="connsiteX137" fmla="*/ 59690 w 77611"/>
                  <a:gd name="connsiteY137" fmla="*/ 1129 h 77611"/>
                  <a:gd name="connsiteX138" fmla="*/ 59055 w 77611"/>
                  <a:gd name="connsiteY138" fmla="*/ 0 h 77611"/>
                  <a:gd name="connsiteX139" fmla="*/ 64911 w 77611"/>
                  <a:gd name="connsiteY139" fmla="*/ 4022 h 77611"/>
                  <a:gd name="connsiteX140" fmla="*/ 65052 w 77611"/>
                  <a:gd name="connsiteY140" fmla="*/ 4092 h 77611"/>
                  <a:gd name="connsiteX141" fmla="*/ 65123 w 77611"/>
                  <a:gd name="connsiteY141" fmla="*/ 4163 h 77611"/>
                  <a:gd name="connsiteX142" fmla="*/ 72954 w 77611"/>
                  <a:gd name="connsiteY142" fmla="*/ 12700 h 77611"/>
                  <a:gd name="connsiteX143" fmla="*/ 73589 w 77611"/>
                  <a:gd name="connsiteY143" fmla="*/ 13688 h 77611"/>
                  <a:gd name="connsiteX144" fmla="*/ 74154 w 77611"/>
                  <a:gd name="connsiteY144" fmla="*/ 14605 h 77611"/>
                  <a:gd name="connsiteX145" fmla="*/ 74295 w 77611"/>
                  <a:gd name="connsiteY145" fmla="*/ 14817 h 77611"/>
                  <a:gd name="connsiteX146" fmla="*/ 75918 w 77611"/>
                  <a:gd name="connsiteY146" fmla="*/ 17710 h 77611"/>
                  <a:gd name="connsiteX147" fmla="*/ 76341 w 77611"/>
                  <a:gd name="connsiteY147" fmla="*/ 18486 h 77611"/>
                  <a:gd name="connsiteX148" fmla="*/ 76553 w 77611"/>
                  <a:gd name="connsiteY148" fmla="*/ 18909 h 77611"/>
                  <a:gd name="connsiteX149" fmla="*/ 76835 w 77611"/>
                  <a:gd name="connsiteY149" fmla="*/ 19473 h 77611"/>
                  <a:gd name="connsiteX150" fmla="*/ 77117 w 77611"/>
                  <a:gd name="connsiteY150" fmla="*/ 20038 h 77611"/>
                  <a:gd name="connsiteX151" fmla="*/ 77329 w 77611"/>
                  <a:gd name="connsiteY151" fmla="*/ 20602 h 77611"/>
                  <a:gd name="connsiteX152" fmla="*/ 77752 w 77611"/>
                  <a:gd name="connsiteY152" fmla="*/ 21731 h 77611"/>
                  <a:gd name="connsiteX153" fmla="*/ 78246 w 77611"/>
                  <a:gd name="connsiteY153" fmla="*/ 23072 h 77611"/>
                  <a:gd name="connsiteX154" fmla="*/ 78246 w 77611"/>
                  <a:gd name="connsiteY154" fmla="*/ 23072 h 77611"/>
                  <a:gd name="connsiteX155" fmla="*/ 78669 w 77611"/>
                  <a:gd name="connsiteY155" fmla="*/ 24412 h 77611"/>
                  <a:gd name="connsiteX156" fmla="*/ 80292 w 77611"/>
                  <a:gd name="connsiteY156" fmla="*/ 37394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0292" y="37394"/>
                    </a:moveTo>
                    <a:cubicBezTo>
                      <a:pt x="80292" y="38876"/>
                      <a:pt x="80222" y="40358"/>
                      <a:pt x="80081" y="41839"/>
                    </a:cubicBezTo>
                    <a:cubicBezTo>
                      <a:pt x="79798" y="44379"/>
                      <a:pt x="79375" y="46849"/>
                      <a:pt x="78669" y="49248"/>
                    </a:cubicBezTo>
                    <a:cubicBezTo>
                      <a:pt x="78599" y="49601"/>
                      <a:pt x="78458" y="50024"/>
                      <a:pt x="78317" y="50377"/>
                    </a:cubicBezTo>
                    <a:cubicBezTo>
                      <a:pt x="78246" y="50659"/>
                      <a:pt x="78105" y="51012"/>
                      <a:pt x="78034" y="51294"/>
                    </a:cubicBezTo>
                    <a:cubicBezTo>
                      <a:pt x="77893" y="51647"/>
                      <a:pt x="77823" y="51929"/>
                      <a:pt x="77682" y="52282"/>
                    </a:cubicBezTo>
                    <a:cubicBezTo>
                      <a:pt x="77682" y="52282"/>
                      <a:pt x="77682" y="52282"/>
                      <a:pt x="77682" y="52352"/>
                    </a:cubicBezTo>
                    <a:cubicBezTo>
                      <a:pt x="77540" y="52705"/>
                      <a:pt x="77470" y="52987"/>
                      <a:pt x="77329" y="53340"/>
                    </a:cubicBezTo>
                    <a:cubicBezTo>
                      <a:pt x="77188" y="53693"/>
                      <a:pt x="77047" y="53975"/>
                      <a:pt x="76906" y="54328"/>
                    </a:cubicBezTo>
                    <a:cubicBezTo>
                      <a:pt x="76623" y="54963"/>
                      <a:pt x="76341" y="55527"/>
                      <a:pt x="76059" y="56162"/>
                    </a:cubicBezTo>
                    <a:cubicBezTo>
                      <a:pt x="75918" y="56515"/>
                      <a:pt x="75706" y="56868"/>
                      <a:pt x="75565" y="57220"/>
                    </a:cubicBezTo>
                    <a:cubicBezTo>
                      <a:pt x="75212" y="57926"/>
                      <a:pt x="74859" y="58561"/>
                      <a:pt x="74436" y="59267"/>
                    </a:cubicBezTo>
                    <a:cubicBezTo>
                      <a:pt x="74224" y="59620"/>
                      <a:pt x="74013" y="59972"/>
                      <a:pt x="73801" y="60254"/>
                    </a:cubicBezTo>
                    <a:cubicBezTo>
                      <a:pt x="71332" y="64206"/>
                      <a:pt x="68227" y="67734"/>
                      <a:pt x="64700" y="70697"/>
                    </a:cubicBezTo>
                    <a:cubicBezTo>
                      <a:pt x="64700" y="70697"/>
                      <a:pt x="64629" y="70767"/>
                      <a:pt x="64629" y="70767"/>
                    </a:cubicBezTo>
                    <a:cubicBezTo>
                      <a:pt x="64629" y="70767"/>
                      <a:pt x="64629" y="70767"/>
                      <a:pt x="64629" y="70767"/>
                    </a:cubicBezTo>
                    <a:cubicBezTo>
                      <a:pt x="64629" y="70767"/>
                      <a:pt x="64558" y="70838"/>
                      <a:pt x="64558" y="70838"/>
                    </a:cubicBezTo>
                    <a:cubicBezTo>
                      <a:pt x="61524" y="73378"/>
                      <a:pt x="58067" y="75424"/>
                      <a:pt x="54398" y="77047"/>
                    </a:cubicBezTo>
                    <a:cubicBezTo>
                      <a:pt x="53552" y="77400"/>
                      <a:pt x="52634" y="77752"/>
                      <a:pt x="51788" y="78105"/>
                    </a:cubicBezTo>
                    <a:cubicBezTo>
                      <a:pt x="51788" y="78105"/>
                      <a:pt x="51788" y="78105"/>
                      <a:pt x="51788" y="78105"/>
                    </a:cubicBezTo>
                    <a:cubicBezTo>
                      <a:pt x="51435" y="78246"/>
                      <a:pt x="51082" y="78387"/>
                      <a:pt x="50729" y="78458"/>
                    </a:cubicBezTo>
                    <a:cubicBezTo>
                      <a:pt x="50024" y="78670"/>
                      <a:pt x="49248" y="78952"/>
                      <a:pt x="48542" y="79093"/>
                    </a:cubicBezTo>
                    <a:cubicBezTo>
                      <a:pt x="47978" y="79234"/>
                      <a:pt x="47413" y="79375"/>
                      <a:pt x="46778" y="79516"/>
                    </a:cubicBezTo>
                    <a:cubicBezTo>
                      <a:pt x="46425" y="79587"/>
                      <a:pt x="46073" y="79657"/>
                      <a:pt x="45649" y="79728"/>
                    </a:cubicBezTo>
                    <a:cubicBezTo>
                      <a:pt x="45085" y="79869"/>
                      <a:pt x="44521" y="79940"/>
                      <a:pt x="43886" y="80010"/>
                    </a:cubicBezTo>
                    <a:cubicBezTo>
                      <a:pt x="43603" y="80081"/>
                      <a:pt x="43251" y="80081"/>
                      <a:pt x="42968" y="80151"/>
                    </a:cubicBezTo>
                    <a:cubicBezTo>
                      <a:pt x="42333" y="80222"/>
                      <a:pt x="41698" y="80292"/>
                      <a:pt x="41063" y="80363"/>
                    </a:cubicBezTo>
                    <a:cubicBezTo>
                      <a:pt x="40781" y="80363"/>
                      <a:pt x="40499" y="80434"/>
                      <a:pt x="40217" y="80434"/>
                    </a:cubicBezTo>
                    <a:cubicBezTo>
                      <a:pt x="39723" y="80434"/>
                      <a:pt x="39299" y="80504"/>
                      <a:pt x="38806" y="80504"/>
                    </a:cubicBezTo>
                    <a:cubicBezTo>
                      <a:pt x="38594" y="80504"/>
                      <a:pt x="38382" y="80504"/>
                      <a:pt x="38241" y="80504"/>
                    </a:cubicBezTo>
                    <a:cubicBezTo>
                      <a:pt x="37888" y="80504"/>
                      <a:pt x="37606" y="80504"/>
                      <a:pt x="37253" y="80504"/>
                    </a:cubicBezTo>
                    <a:cubicBezTo>
                      <a:pt x="37253" y="80504"/>
                      <a:pt x="37253" y="80504"/>
                      <a:pt x="37253" y="80504"/>
                    </a:cubicBezTo>
                    <a:cubicBezTo>
                      <a:pt x="36759" y="80504"/>
                      <a:pt x="36265" y="80504"/>
                      <a:pt x="35772" y="80504"/>
                    </a:cubicBezTo>
                    <a:cubicBezTo>
                      <a:pt x="35701" y="80504"/>
                      <a:pt x="35630" y="80504"/>
                      <a:pt x="35560" y="80504"/>
                    </a:cubicBezTo>
                    <a:cubicBezTo>
                      <a:pt x="35137" y="80504"/>
                      <a:pt x="34784" y="80504"/>
                      <a:pt x="34361" y="80434"/>
                    </a:cubicBezTo>
                    <a:cubicBezTo>
                      <a:pt x="34290" y="80434"/>
                      <a:pt x="34290" y="80434"/>
                      <a:pt x="34219" y="80434"/>
                    </a:cubicBezTo>
                    <a:cubicBezTo>
                      <a:pt x="33796" y="80434"/>
                      <a:pt x="33443" y="80363"/>
                      <a:pt x="33091" y="80363"/>
                    </a:cubicBezTo>
                    <a:cubicBezTo>
                      <a:pt x="33091" y="80363"/>
                      <a:pt x="33091" y="80363"/>
                      <a:pt x="33020" y="80363"/>
                    </a:cubicBezTo>
                    <a:cubicBezTo>
                      <a:pt x="32808" y="80363"/>
                      <a:pt x="32597" y="80363"/>
                      <a:pt x="32385" y="80292"/>
                    </a:cubicBezTo>
                    <a:cubicBezTo>
                      <a:pt x="32244" y="80292"/>
                      <a:pt x="32103" y="80292"/>
                      <a:pt x="31962" y="80222"/>
                    </a:cubicBezTo>
                    <a:cubicBezTo>
                      <a:pt x="31609" y="80222"/>
                      <a:pt x="31256" y="80151"/>
                      <a:pt x="30903" y="80081"/>
                    </a:cubicBezTo>
                    <a:cubicBezTo>
                      <a:pt x="30762" y="80081"/>
                      <a:pt x="30550" y="80010"/>
                      <a:pt x="30409" y="80010"/>
                    </a:cubicBezTo>
                    <a:cubicBezTo>
                      <a:pt x="29915" y="79940"/>
                      <a:pt x="29422" y="79869"/>
                      <a:pt x="28998" y="79728"/>
                    </a:cubicBezTo>
                    <a:cubicBezTo>
                      <a:pt x="28716" y="79657"/>
                      <a:pt x="28434" y="79587"/>
                      <a:pt x="28222" y="79587"/>
                    </a:cubicBezTo>
                    <a:cubicBezTo>
                      <a:pt x="27870" y="79516"/>
                      <a:pt x="27517" y="79446"/>
                      <a:pt x="27234" y="79375"/>
                    </a:cubicBezTo>
                    <a:cubicBezTo>
                      <a:pt x="26247" y="79093"/>
                      <a:pt x="25259" y="78881"/>
                      <a:pt x="24342" y="78528"/>
                    </a:cubicBezTo>
                    <a:cubicBezTo>
                      <a:pt x="24342" y="78528"/>
                      <a:pt x="24271" y="78528"/>
                      <a:pt x="24271" y="78528"/>
                    </a:cubicBezTo>
                    <a:cubicBezTo>
                      <a:pt x="24201" y="78528"/>
                      <a:pt x="24130" y="78528"/>
                      <a:pt x="24059" y="78458"/>
                    </a:cubicBezTo>
                    <a:cubicBezTo>
                      <a:pt x="24059" y="78458"/>
                      <a:pt x="23989" y="78458"/>
                      <a:pt x="23989" y="78387"/>
                    </a:cubicBezTo>
                    <a:cubicBezTo>
                      <a:pt x="18838" y="76694"/>
                      <a:pt x="14111" y="74083"/>
                      <a:pt x="10019" y="70697"/>
                    </a:cubicBezTo>
                    <a:cubicBezTo>
                      <a:pt x="9948" y="70626"/>
                      <a:pt x="9878" y="70626"/>
                      <a:pt x="9807" y="70556"/>
                    </a:cubicBezTo>
                    <a:cubicBezTo>
                      <a:pt x="5856" y="67310"/>
                      <a:pt x="2540" y="63359"/>
                      <a:pt x="0" y="58914"/>
                    </a:cubicBezTo>
                    <a:cubicBezTo>
                      <a:pt x="0" y="58914"/>
                      <a:pt x="71" y="58914"/>
                      <a:pt x="71" y="58984"/>
                    </a:cubicBezTo>
                    <a:cubicBezTo>
                      <a:pt x="423" y="59196"/>
                      <a:pt x="847" y="59408"/>
                      <a:pt x="1270" y="59620"/>
                    </a:cubicBezTo>
                    <a:cubicBezTo>
                      <a:pt x="1693" y="59831"/>
                      <a:pt x="2117" y="60043"/>
                      <a:pt x="2540" y="60254"/>
                    </a:cubicBezTo>
                    <a:lnTo>
                      <a:pt x="2540" y="60254"/>
                    </a:lnTo>
                    <a:cubicBezTo>
                      <a:pt x="2752" y="60325"/>
                      <a:pt x="2963" y="60466"/>
                      <a:pt x="3175" y="60537"/>
                    </a:cubicBezTo>
                    <a:cubicBezTo>
                      <a:pt x="3387" y="60678"/>
                      <a:pt x="3669" y="60748"/>
                      <a:pt x="3880" y="60819"/>
                    </a:cubicBezTo>
                    <a:cubicBezTo>
                      <a:pt x="4163" y="60960"/>
                      <a:pt x="4515" y="61101"/>
                      <a:pt x="4798" y="61242"/>
                    </a:cubicBezTo>
                    <a:cubicBezTo>
                      <a:pt x="5221" y="61383"/>
                      <a:pt x="5644" y="61595"/>
                      <a:pt x="6068" y="61736"/>
                    </a:cubicBezTo>
                    <a:cubicBezTo>
                      <a:pt x="6350" y="61877"/>
                      <a:pt x="6632" y="61948"/>
                      <a:pt x="6985" y="62089"/>
                    </a:cubicBezTo>
                    <a:cubicBezTo>
                      <a:pt x="7267" y="62159"/>
                      <a:pt x="7549" y="62301"/>
                      <a:pt x="7761" y="62371"/>
                    </a:cubicBezTo>
                    <a:cubicBezTo>
                      <a:pt x="7902" y="62442"/>
                      <a:pt x="7973" y="62442"/>
                      <a:pt x="8114" y="62512"/>
                    </a:cubicBezTo>
                    <a:cubicBezTo>
                      <a:pt x="8678" y="62724"/>
                      <a:pt x="9172" y="62865"/>
                      <a:pt x="9737" y="63006"/>
                    </a:cubicBezTo>
                    <a:cubicBezTo>
                      <a:pt x="10231" y="63147"/>
                      <a:pt x="10724" y="63289"/>
                      <a:pt x="11148" y="63359"/>
                    </a:cubicBezTo>
                    <a:cubicBezTo>
                      <a:pt x="11571" y="63429"/>
                      <a:pt x="11924" y="63571"/>
                      <a:pt x="12347" y="63641"/>
                    </a:cubicBezTo>
                    <a:cubicBezTo>
                      <a:pt x="12347" y="63641"/>
                      <a:pt x="12418" y="63641"/>
                      <a:pt x="12418" y="63641"/>
                    </a:cubicBezTo>
                    <a:cubicBezTo>
                      <a:pt x="12771" y="63712"/>
                      <a:pt x="13053" y="63782"/>
                      <a:pt x="13406" y="63853"/>
                    </a:cubicBezTo>
                    <a:cubicBezTo>
                      <a:pt x="13617" y="63923"/>
                      <a:pt x="13829" y="63923"/>
                      <a:pt x="14040" y="63994"/>
                    </a:cubicBezTo>
                    <a:cubicBezTo>
                      <a:pt x="14182" y="63994"/>
                      <a:pt x="14323" y="64065"/>
                      <a:pt x="14393" y="64065"/>
                    </a:cubicBezTo>
                    <a:cubicBezTo>
                      <a:pt x="14817" y="64135"/>
                      <a:pt x="15240" y="64206"/>
                      <a:pt x="15663" y="64276"/>
                    </a:cubicBezTo>
                    <a:cubicBezTo>
                      <a:pt x="15663" y="64276"/>
                      <a:pt x="15663" y="64276"/>
                      <a:pt x="15663" y="64276"/>
                    </a:cubicBezTo>
                    <a:cubicBezTo>
                      <a:pt x="16157" y="64347"/>
                      <a:pt x="16581" y="64417"/>
                      <a:pt x="17075" y="64417"/>
                    </a:cubicBezTo>
                    <a:cubicBezTo>
                      <a:pt x="17427" y="64488"/>
                      <a:pt x="17780" y="64488"/>
                      <a:pt x="18133" y="64488"/>
                    </a:cubicBezTo>
                    <a:cubicBezTo>
                      <a:pt x="18344" y="64488"/>
                      <a:pt x="18486" y="64488"/>
                      <a:pt x="18697" y="64559"/>
                    </a:cubicBezTo>
                    <a:cubicBezTo>
                      <a:pt x="19120" y="64559"/>
                      <a:pt x="19544" y="64629"/>
                      <a:pt x="19967" y="64629"/>
                    </a:cubicBezTo>
                    <a:cubicBezTo>
                      <a:pt x="20461" y="64629"/>
                      <a:pt x="20955" y="64629"/>
                      <a:pt x="21449" y="64629"/>
                    </a:cubicBezTo>
                    <a:cubicBezTo>
                      <a:pt x="21872" y="64629"/>
                      <a:pt x="22296" y="64629"/>
                      <a:pt x="22719" y="64629"/>
                    </a:cubicBezTo>
                    <a:cubicBezTo>
                      <a:pt x="23142" y="64629"/>
                      <a:pt x="23566" y="64629"/>
                      <a:pt x="23989" y="64559"/>
                    </a:cubicBezTo>
                    <a:cubicBezTo>
                      <a:pt x="24342" y="64559"/>
                      <a:pt x="24765" y="64488"/>
                      <a:pt x="25118" y="64488"/>
                    </a:cubicBezTo>
                    <a:cubicBezTo>
                      <a:pt x="25823" y="64417"/>
                      <a:pt x="26529" y="64347"/>
                      <a:pt x="27234" y="64276"/>
                    </a:cubicBezTo>
                    <a:cubicBezTo>
                      <a:pt x="27517" y="64276"/>
                      <a:pt x="27728" y="64206"/>
                      <a:pt x="28011" y="64135"/>
                    </a:cubicBezTo>
                    <a:cubicBezTo>
                      <a:pt x="28575" y="64065"/>
                      <a:pt x="29069" y="63994"/>
                      <a:pt x="29633" y="63853"/>
                    </a:cubicBezTo>
                    <a:cubicBezTo>
                      <a:pt x="30268" y="63712"/>
                      <a:pt x="30833" y="63641"/>
                      <a:pt x="31468" y="63500"/>
                    </a:cubicBezTo>
                    <a:cubicBezTo>
                      <a:pt x="31538" y="63500"/>
                      <a:pt x="31609" y="63500"/>
                      <a:pt x="31679" y="63429"/>
                    </a:cubicBezTo>
                    <a:cubicBezTo>
                      <a:pt x="31750" y="63429"/>
                      <a:pt x="31821" y="63429"/>
                      <a:pt x="31891" y="63359"/>
                    </a:cubicBezTo>
                    <a:cubicBezTo>
                      <a:pt x="32244" y="63289"/>
                      <a:pt x="32526" y="63218"/>
                      <a:pt x="32879" y="63077"/>
                    </a:cubicBezTo>
                    <a:cubicBezTo>
                      <a:pt x="33514" y="62935"/>
                      <a:pt x="34219" y="62724"/>
                      <a:pt x="34854" y="62512"/>
                    </a:cubicBezTo>
                    <a:cubicBezTo>
                      <a:pt x="35207" y="62371"/>
                      <a:pt x="35630" y="62230"/>
                      <a:pt x="35983" y="62159"/>
                    </a:cubicBezTo>
                    <a:cubicBezTo>
                      <a:pt x="35983" y="62159"/>
                      <a:pt x="36054" y="62159"/>
                      <a:pt x="36054" y="62159"/>
                    </a:cubicBezTo>
                    <a:cubicBezTo>
                      <a:pt x="36407" y="62018"/>
                      <a:pt x="36759" y="61877"/>
                      <a:pt x="37112" y="61807"/>
                    </a:cubicBezTo>
                    <a:cubicBezTo>
                      <a:pt x="37465" y="61665"/>
                      <a:pt x="37747" y="61525"/>
                      <a:pt x="38100" y="61454"/>
                    </a:cubicBezTo>
                    <a:cubicBezTo>
                      <a:pt x="38241" y="61383"/>
                      <a:pt x="38382" y="61313"/>
                      <a:pt x="38523" y="61242"/>
                    </a:cubicBezTo>
                    <a:cubicBezTo>
                      <a:pt x="39088" y="61031"/>
                      <a:pt x="39582" y="60748"/>
                      <a:pt x="40076" y="60537"/>
                    </a:cubicBezTo>
                    <a:cubicBezTo>
                      <a:pt x="40852" y="60184"/>
                      <a:pt x="41628" y="59761"/>
                      <a:pt x="42333" y="59337"/>
                    </a:cubicBezTo>
                    <a:cubicBezTo>
                      <a:pt x="42686" y="59126"/>
                      <a:pt x="42968" y="58984"/>
                      <a:pt x="43321" y="58773"/>
                    </a:cubicBezTo>
                    <a:cubicBezTo>
                      <a:pt x="45014" y="57785"/>
                      <a:pt x="46567" y="56727"/>
                      <a:pt x="48119" y="55527"/>
                    </a:cubicBezTo>
                    <a:cubicBezTo>
                      <a:pt x="49036" y="54751"/>
                      <a:pt x="49953" y="53975"/>
                      <a:pt x="50870" y="53199"/>
                    </a:cubicBezTo>
                    <a:cubicBezTo>
                      <a:pt x="51082" y="52987"/>
                      <a:pt x="51294" y="52775"/>
                      <a:pt x="51505" y="52564"/>
                    </a:cubicBezTo>
                    <a:cubicBezTo>
                      <a:pt x="52564" y="51505"/>
                      <a:pt x="53622" y="50377"/>
                      <a:pt x="54610" y="49248"/>
                    </a:cubicBezTo>
                    <a:cubicBezTo>
                      <a:pt x="54751" y="49036"/>
                      <a:pt x="54963" y="48824"/>
                      <a:pt x="55104" y="48613"/>
                    </a:cubicBezTo>
                    <a:cubicBezTo>
                      <a:pt x="55527" y="48048"/>
                      <a:pt x="55951" y="47554"/>
                      <a:pt x="56374" y="46990"/>
                    </a:cubicBezTo>
                    <a:cubicBezTo>
                      <a:pt x="56656" y="46637"/>
                      <a:pt x="56868" y="46355"/>
                      <a:pt x="57079" y="46002"/>
                    </a:cubicBezTo>
                    <a:cubicBezTo>
                      <a:pt x="59902" y="41981"/>
                      <a:pt x="62018" y="37394"/>
                      <a:pt x="63288" y="32526"/>
                    </a:cubicBezTo>
                    <a:cubicBezTo>
                      <a:pt x="63429" y="32103"/>
                      <a:pt x="63500" y="31750"/>
                      <a:pt x="63571" y="31327"/>
                    </a:cubicBezTo>
                    <a:cubicBezTo>
                      <a:pt x="63641" y="30903"/>
                      <a:pt x="63782" y="30480"/>
                      <a:pt x="63853" y="30057"/>
                    </a:cubicBezTo>
                    <a:cubicBezTo>
                      <a:pt x="63923" y="29633"/>
                      <a:pt x="63994" y="29210"/>
                      <a:pt x="64064" y="28787"/>
                    </a:cubicBezTo>
                    <a:cubicBezTo>
                      <a:pt x="64064" y="28787"/>
                      <a:pt x="64064" y="28787"/>
                      <a:pt x="64064" y="28787"/>
                    </a:cubicBezTo>
                    <a:cubicBezTo>
                      <a:pt x="64135" y="28293"/>
                      <a:pt x="64206" y="27870"/>
                      <a:pt x="64276" y="27376"/>
                    </a:cubicBezTo>
                    <a:lnTo>
                      <a:pt x="64276" y="27234"/>
                    </a:lnTo>
                    <a:cubicBezTo>
                      <a:pt x="64347" y="26811"/>
                      <a:pt x="64347" y="26458"/>
                      <a:pt x="64417" y="26035"/>
                    </a:cubicBezTo>
                    <a:cubicBezTo>
                      <a:pt x="64417" y="25964"/>
                      <a:pt x="64417" y="25824"/>
                      <a:pt x="64417" y="25753"/>
                    </a:cubicBezTo>
                    <a:cubicBezTo>
                      <a:pt x="64488" y="25400"/>
                      <a:pt x="64488" y="25047"/>
                      <a:pt x="64488" y="24694"/>
                    </a:cubicBezTo>
                    <a:cubicBezTo>
                      <a:pt x="64488" y="24553"/>
                      <a:pt x="64488" y="24483"/>
                      <a:pt x="64488" y="24342"/>
                    </a:cubicBezTo>
                    <a:cubicBezTo>
                      <a:pt x="64488" y="23918"/>
                      <a:pt x="64558" y="23566"/>
                      <a:pt x="64558" y="23142"/>
                    </a:cubicBezTo>
                    <a:cubicBezTo>
                      <a:pt x="64558" y="22578"/>
                      <a:pt x="64629" y="22013"/>
                      <a:pt x="64629" y="21449"/>
                    </a:cubicBezTo>
                    <a:cubicBezTo>
                      <a:pt x="64629" y="20955"/>
                      <a:pt x="64629" y="20532"/>
                      <a:pt x="64629" y="20038"/>
                    </a:cubicBezTo>
                    <a:cubicBezTo>
                      <a:pt x="64629" y="19967"/>
                      <a:pt x="64629" y="19897"/>
                      <a:pt x="64629" y="19826"/>
                    </a:cubicBezTo>
                    <a:cubicBezTo>
                      <a:pt x="64629" y="19473"/>
                      <a:pt x="64629" y="19191"/>
                      <a:pt x="64558" y="18838"/>
                    </a:cubicBezTo>
                    <a:cubicBezTo>
                      <a:pt x="64558" y="18697"/>
                      <a:pt x="64558" y="18556"/>
                      <a:pt x="64558" y="18345"/>
                    </a:cubicBezTo>
                    <a:cubicBezTo>
                      <a:pt x="64558" y="17992"/>
                      <a:pt x="64488" y="17639"/>
                      <a:pt x="64488" y="17286"/>
                    </a:cubicBezTo>
                    <a:cubicBezTo>
                      <a:pt x="64488" y="17216"/>
                      <a:pt x="64488" y="17145"/>
                      <a:pt x="64488" y="17145"/>
                    </a:cubicBezTo>
                    <a:cubicBezTo>
                      <a:pt x="64417" y="16722"/>
                      <a:pt x="64417" y="16298"/>
                      <a:pt x="64347" y="15875"/>
                    </a:cubicBezTo>
                    <a:cubicBezTo>
                      <a:pt x="64347" y="15664"/>
                      <a:pt x="64276" y="15452"/>
                      <a:pt x="64276" y="15310"/>
                    </a:cubicBezTo>
                    <a:cubicBezTo>
                      <a:pt x="64206" y="14958"/>
                      <a:pt x="64206" y="14676"/>
                      <a:pt x="64135" y="14323"/>
                    </a:cubicBezTo>
                    <a:cubicBezTo>
                      <a:pt x="64135" y="14252"/>
                      <a:pt x="64135" y="14182"/>
                      <a:pt x="64064" y="14111"/>
                    </a:cubicBezTo>
                    <a:cubicBezTo>
                      <a:pt x="63994" y="13829"/>
                      <a:pt x="63994" y="13547"/>
                      <a:pt x="63923" y="13335"/>
                    </a:cubicBezTo>
                    <a:cubicBezTo>
                      <a:pt x="63853" y="13053"/>
                      <a:pt x="63782" y="12700"/>
                      <a:pt x="63712" y="12418"/>
                    </a:cubicBezTo>
                    <a:cubicBezTo>
                      <a:pt x="63641" y="11995"/>
                      <a:pt x="63500" y="11571"/>
                      <a:pt x="63429" y="11148"/>
                    </a:cubicBezTo>
                    <a:cubicBezTo>
                      <a:pt x="63429" y="11077"/>
                      <a:pt x="63429" y="11077"/>
                      <a:pt x="63429" y="11007"/>
                    </a:cubicBezTo>
                    <a:cubicBezTo>
                      <a:pt x="63359" y="10583"/>
                      <a:pt x="63218" y="10231"/>
                      <a:pt x="63147" y="9807"/>
                    </a:cubicBezTo>
                    <a:cubicBezTo>
                      <a:pt x="63006" y="9384"/>
                      <a:pt x="62936" y="8961"/>
                      <a:pt x="62794" y="8537"/>
                    </a:cubicBezTo>
                    <a:cubicBezTo>
                      <a:pt x="62653" y="8114"/>
                      <a:pt x="62512" y="7691"/>
                      <a:pt x="62371" y="7267"/>
                    </a:cubicBezTo>
                    <a:cubicBezTo>
                      <a:pt x="62089" y="6421"/>
                      <a:pt x="61807" y="5644"/>
                      <a:pt x="61454" y="4868"/>
                    </a:cubicBezTo>
                    <a:lnTo>
                      <a:pt x="61454" y="4868"/>
                    </a:lnTo>
                    <a:cubicBezTo>
                      <a:pt x="61101" y="4092"/>
                      <a:pt x="60748" y="3246"/>
                      <a:pt x="60396" y="2470"/>
                    </a:cubicBezTo>
                    <a:cubicBezTo>
                      <a:pt x="60325" y="2258"/>
                      <a:pt x="60184" y="2046"/>
                      <a:pt x="60043" y="1835"/>
                    </a:cubicBezTo>
                    <a:cubicBezTo>
                      <a:pt x="59902" y="1623"/>
                      <a:pt x="59831" y="1341"/>
                      <a:pt x="59690" y="1129"/>
                    </a:cubicBezTo>
                    <a:cubicBezTo>
                      <a:pt x="59478" y="706"/>
                      <a:pt x="59267" y="353"/>
                      <a:pt x="59055" y="0"/>
                    </a:cubicBezTo>
                    <a:cubicBezTo>
                      <a:pt x="61101" y="1199"/>
                      <a:pt x="63077" y="2540"/>
                      <a:pt x="64911" y="4022"/>
                    </a:cubicBezTo>
                    <a:cubicBezTo>
                      <a:pt x="64911" y="4022"/>
                      <a:pt x="64982" y="4092"/>
                      <a:pt x="65052" y="4092"/>
                    </a:cubicBezTo>
                    <a:cubicBezTo>
                      <a:pt x="65123" y="4092"/>
                      <a:pt x="65123" y="4163"/>
                      <a:pt x="65123" y="4163"/>
                    </a:cubicBezTo>
                    <a:cubicBezTo>
                      <a:pt x="68086" y="6632"/>
                      <a:pt x="70767" y="9525"/>
                      <a:pt x="72954" y="12700"/>
                    </a:cubicBezTo>
                    <a:cubicBezTo>
                      <a:pt x="73166" y="13053"/>
                      <a:pt x="73378" y="13335"/>
                      <a:pt x="73589" y="13688"/>
                    </a:cubicBezTo>
                    <a:cubicBezTo>
                      <a:pt x="73801" y="13970"/>
                      <a:pt x="74013" y="14323"/>
                      <a:pt x="74154" y="14605"/>
                    </a:cubicBezTo>
                    <a:cubicBezTo>
                      <a:pt x="74154" y="14676"/>
                      <a:pt x="74224" y="14746"/>
                      <a:pt x="74295" y="14817"/>
                    </a:cubicBezTo>
                    <a:cubicBezTo>
                      <a:pt x="74859" y="15804"/>
                      <a:pt x="75424" y="16722"/>
                      <a:pt x="75918" y="17710"/>
                    </a:cubicBezTo>
                    <a:cubicBezTo>
                      <a:pt x="76059" y="17992"/>
                      <a:pt x="76200" y="18274"/>
                      <a:pt x="76341" y="18486"/>
                    </a:cubicBezTo>
                    <a:cubicBezTo>
                      <a:pt x="76412" y="18627"/>
                      <a:pt x="76482" y="18768"/>
                      <a:pt x="76553" y="18909"/>
                    </a:cubicBezTo>
                    <a:cubicBezTo>
                      <a:pt x="76623" y="19121"/>
                      <a:pt x="76764" y="19332"/>
                      <a:pt x="76835" y="19473"/>
                    </a:cubicBezTo>
                    <a:cubicBezTo>
                      <a:pt x="76906" y="19685"/>
                      <a:pt x="77047" y="19897"/>
                      <a:pt x="77117" y="20038"/>
                    </a:cubicBezTo>
                    <a:cubicBezTo>
                      <a:pt x="77188" y="20249"/>
                      <a:pt x="77258" y="20391"/>
                      <a:pt x="77329" y="20602"/>
                    </a:cubicBezTo>
                    <a:cubicBezTo>
                      <a:pt x="77470" y="20955"/>
                      <a:pt x="77611" y="21379"/>
                      <a:pt x="77752" y="21731"/>
                    </a:cubicBezTo>
                    <a:cubicBezTo>
                      <a:pt x="77893" y="22155"/>
                      <a:pt x="78105" y="22578"/>
                      <a:pt x="78246" y="23072"/>
                    </a:cubicBezTo>
                    <a:cubicBezTo>
                      <a:pt x="78246" y="23072"/>
                      <a:pt x="78246" y="23072"/>
                      <a:pt x="78246" y="23072"/>
                    </a:cubicBezTo>
                    <a:cubicBezTo>
                      <a:pt x="78387" y="23495"/>
                      <a:pt x="78528" y="23989"/>
                      <a:pt x="78669" y="24412"/>
                    </a:cubicBezTo>
                    <a:cubicBezTo>
                      <a:pt x="79587" y="28575"/>
                      <a:pt x="80292" y="32949"/>
                      <a:pt x="80292" y="37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519" name="Freeform: Shape 504">
                <a:extLst>
                  <a:ext uri="{FF2B5EF4-FFF2-40B4-BE49-F238E27FC236}">
                    <a16:creationId xmlns:a16="http://schemas.microsoft.com/office/drawing/2014/main" id="{FE3BCCA9-94EA-4536-B33C-D5568F689C3E}"/>
                  </a:ext>
                </a:extLst>
              </p:cNvPr>
              <p:cNvSpPr/>
              <p:nvPr/>
            </p:nvSpPr>
            <p:spPr>
              <a:xfrm>
                <a:off x="5565846" y="4194246"/>
                <a:ext cx="14111" cy="14111"/>
              </a:xfrm>
              <a:custGeom>
                <a:avLst/>
                <a:gdLst>
                  <a:gd name="connsiteX0" fmla="*/ 16792 w 14111"/>
                  <a:gd name="connsiteY0" fmla="*/ 8396 h 14111"/>
                  <a:gd name="connsiteX1" fmla="*/ 8396 w 14111"/>
                  <a:gd name="connsiteY1" fmla="*/ 16792 h 14111"/>
                  <a:gd name="connsiteX2" fmla="*/ 0 w 14111"/>
                  <a:gd name="connsiteY2" fmla="*/ 8396 h 14111"/>
                  <a:gd name="connsiteX3" fmla="*/ 8396 w 14111"/>
                  <a:gd name="connsiteY3" fmla="*/ 0 h 14111"/>
                  <a:gd name="connsiteX4" fmla="*/ 16792 w 14111"/>
                  <a:gd name="connsiteY4" fmla="*/ 8396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792" y="8396"/>
                    </a:moveTo>
                    <a:cubicBezTo>
                      <a:pt x="16792" y="13033"/>
                      <a:pt x="13033" y="16792"/>
                      <a:pt x="8396" y="16792"/>
                    </a:cubicBezTo>
                    <a:cubicBezTo>
                      <a:pt x="3759" y="16792"/>
                      <a:pt x="0" y="13033"/>
                      <a:pt x="0" y="8396"/>
                    </a:cubicBezTo>
                    <a:cubicBezTo>
                      <a:pt x="0" y="3759"/>
                      <a:pt x="3759" y="0"/>
                      <a:pt x="8396" y="0"/>
                    </a:cubicBezTo>
                    <a:cubicBezTo>
                      <a:pt x="13033" y="0"/>
                      <a:pt x="16792" y="3759"/>
                      <a:pt x="16792" y="8396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0" name="Graphic 3">
              <a:extLst>
                <a:ext uri="{FF2B5EF4-FFF2-40B4-BE49-F238E27FC236}">
                  <a16:creationId xmlns:a16="http://schemas.microsoft.com/office/drawing/2014/main" id="{11923288-2B19-43DA-8B16-E5E029AEE9FE}"/>
                </a:ext>
              </a:extLst>
            </p:cNvPr>
            <p:cNvGrpSpPr/>
            <p:nvPr/>
          </p:nvGrpSpPr>
          <p:grpSpPr>
            <a:xfrm>
              <a:off x="5556250" y="3675592"/>
              <a:ext cx="69709" cy="72249"/>
              <a:chOff x="5556250" y="3675592"/>
              <a:chExt cx="69709" cy="72249"/>
            </a:xfrm>
            <a:solidFill>
              <a:schemeClr val="accent1"/>
            </a:solidFill>
          </p:grpSpPr>
          <p:sp>
            <p:nvSpPr>
              <p:cNvPr id="342" name="Freeform: Shape 485">
                <a:extLst>
                  <a:ext uri="{FF2B5EF4-FFF2-40B4-BE49-F238E27FC236}">
                    <a16:creationId xmlns:a16="http://schemas.microsoft.com/office/drawing/2014/main" id="{0A8EC65D-971F-47ED-963C-DE4F9D86A0A7}"/>
                  </a:ext>
                </a:extLst>
              </p:cNvPr>
              <p:cNvSpPr/>
              <p:nvPr/>
            </p:nvSpPr>
            <p:spPr>
              <a:xfrm>
                <a:off x="5562812" y="3726603"/>
                <a:ext cx="7056" cy="7056"/>
              </a:xfrm>
              <a:custGeom>
                <a:avLst/>
                <a:gdLst>
                  <a:gd name="connsiteX0" fmla="*/ 494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94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94" y="212"/>
                    </a:moveTo>
                    <a:cubicBezTo>
                      <a:pt x="353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94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3" name="Freeform: Shape 486">
                <a:extLst>
                  <a:ext uri="{FF2B5EF4-FFF2-40B4-BE49-F238E27FC236}">
                    <a16:creationId xmlns:a16="http://schemas.microsoft.com/office/drawing/2014/main" id="{FB3C6929-FE29-4B84-94E2-71B9719314FE}"/>
                  </a:ext>
                </a:extLst>
              </p:cNvPr>
              <p:cNvSpPr/>
              <p:nvPr/>
            </p:nvSpPr>
            <p:spPr>
              <a:xfrm>
                <a:off x="5560766" y="3725545"/>
                <a:ext cx="14111" cy="14111"/>
              </a:xfrm>
              <a:custGeom>
                <a:avLst/>
                <a:gdLst>
                  <a:gd name="connsiteX0" fmla="*/ 18768 w 14111"/>
                  <a:gd name="connsiteY0" fmla="*/ 15169 h 14111"/>
                  <a:gd name="connsiteX1" fmla="*/ 0 w 14111"/>
                  <a:gd name="connsiteY1" fmla="*/ 0 h 14111"/>
                  <a:gd name="connsiteX2" fmla="*/ 70 w 14111"/>
                  <a:gd name="connsiteY2" fmla="*/ 0 h 14111"/>
                  <a:gd name="connsiteX3" fmla="*/ 7691 w 14111"/>
                  <a:gd name="connsiteY3" fmla="*/ 9031 h 14111"/>
                  <a:gd name="connsiteX4" fmla="*/ 7832 w 14111"/>
                  <a:gd name="connsiteY4" fmla="*/ 9172 h 14111"/>
                  <a:gd name="connsiteX5" fmla="*/ 18768 w 14111"/>
                  <a:gd name="connsiteY5" fmla="*/ 15169 h 14111"/>
                  <a:gd name="connsiteX6" fmla="*/ 18768 w 14111"/>
                  <a:gd name="connsiteY6" fmla="*/ 15169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14111">
                    <a:moveTo>
                      <a:pt x="18768" y="15169"/>
                    </a:moveTo>
                    <a:cubicBezTo>
                      <a:pt x="10795" y="12559"/>
                      <a:pt x="4163" y="7126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046" y="3457"/>
                      <a:pt x="4656" y="6491"/>
                      <a:pt x="7691" y="9031"/>
                    </a:cubicBezTo>
                    <a:cubicBezTo>
                      <a:pt x="7761" y="9102"/>
                      <a:pt x="7761" y="9102"/>
                      <a:pt x="7832" y="9172"/>
                    </a:cubicBezTo>
                    <a:cubicBezTo>
                      <a:pt x="11077" y="11853"/>
                      <a:pt x="14746" y="13829"/>
                      <a:pt x="18768" y="15169"/>
                    </a:cubicBezTo>
                    <a:cubicBezTo>
                      <a:pt x="18768" y="15169"/>
                      <a:pt x="18768" y="15169"/>
                      <a:pt x="18768" y="1516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4" name="Freeform: Shape 487">
                <a:extLst>
                  <a:ext uri="{FF2B5EF4-FFF2-40B4-BE49-F238E27FC236}">
                    <a16:creationId xmlns:a16="http://schemas.microsoft.com/office/drawing/2014/main" id="{42724DC7-F98B-4363-992D-68F23E819655}"/>
                  </a:ext>
                </a:extLst>
              </p:cNvPr>
              <p:cNvSpPr/>
              <p:nvPr/>
            </p:nvSpPr>
            <p:spPr>
              <a:xfrm>
                <a:off x="5579675" y="3740785"/>
                <a:ext cx="7056" cy="7056"/>
              </a:xfrm>
              <a:custGeom>
                <a:avLst/>
                <a:gdLst>
                  <a:gd name="connsiteX0" fmla="*/ 2328 w 0"/>
                  <a:gd name="connsiteY0" fmla="*/ 635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2328 w 0"/>
                  <a:gd name="connsiteY3" fmla="*/ 6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2328" y="635"/>
                    </a:moveTo>
                    <a:cubicBezTo>
                      <a:pt x="1552" y="423"/>
                      <a:pt x="776" y="211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847" y="211"/>
                      <a:pt x="1552" y="494"/>
                      <a:pt x="2328" y="6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5" name="Freeform: Shape 488">
                <a:extLst>
                  <a:ext uri="{FF2B5EF4-FFF2-40B4-BE49-F238E27FC236}">
                    <a16:creationId xmlns:a16="http://schemas.microsoft.com/office/drawing/2014/main" id="{8B66D2D7-006B-48AF-B7E4-A539666F25BA}"/>
                  </a:ext>
                </a:extLst>
              </p:cNvPr>
              <p:cNvSpPr/>
              <p:nvPr/>
            </p:nvSpPr>
            <p:spPr>
              <a:xfrm>
                <a:off x="5607685" y="3681730"/>
                <a:ext cx="7056" cy="7056"/>
              </a:xfrm>
              <a:custGeom>
                <a:avLst/>
                <a:gdLst>
                  <a:gd name="connsiteX0" fmla="*/ 847 w 0"/>
                  <a:gd name="connsiteY0" fmla="*/ 1835 h 0"/>
                  <a:gd name="connsiteX1" fmla="*/ 0 w 0"/>
                  <a:gd name="connsiteY1" fmla="*/ 0 h 0"/>
                  <a:gd name="connsiteX2" fmla="*/ 847 w 0"/>
                  <a:gd name="connsiteY2" fmla="*/ 1835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1835"/>
                    </a:moveTo>
                    <a:cubicBezTo>
                      <a:pt x="564" y="1199"/>
                      <a:pt x="282" y="565"/>
                      <a:pt x="0" y="0"/>
                    </a:cubicBezTo>
                    <a:cubicBezTo>
                      <a:pt x="282" y="565"/>
                      <a:pt x="564" y="1199"/>
                      <a:pt x="847" y="183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6" name="Freeform: Shape 489">
                <a:extLst>
                  <a:ext uri="{FF2B5EF4-FFF2-40B4-BE49-F238E27FC236}">
                    <a16:creationId xmlns:a16="http://schemas.microsoft.com/office/drawing/2014/main" id="{5E30F9C2-3B37-4930-9684-DED4DC738761}"/>
                  </a:ext>
                </a:extLst>
              </p:cNvPr>
              <p:cNvSpPr/>
              <p:nvPr/>
            </p:nvSpPr>
            <p:spPr>
              <a:xfrm>
                <a:off x="5603240" y="3734717"/>
                <a:ext cx="7056" cy="7056"/>
              </a:xfrm>
              <a:custGeom>
                <a:avLst/>
                <a:gdLst>
                  <a:gd name="connsiteX0" fmla="*/ 7973 w 7055"/>
                  <a:gd name="connsiteY0" fmla="*/ 0 h 0"/>
                  <a:gd name="connsiteX1" fmla="*/ 0 w 7055"/>
                  <a:gd name="connsiteY1" fmla="*/ 4868 h 0"/>
                  <a:gd name="connsiteX2" fmla="*/ 7902 w 7055"/>
                  <a:gd name="connsiteY2" fmla="*/ 0 h 0"/>
                  <a:gd name="connsiteX3" fmla="*/ 7973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7973" y="0"/>
                    </a:moveTo>
                    <a:cubicBezTo>
                      <a:pt x="5574" y="1975"/>
                      <a:pt x="2893" y="3669"/>
                      <a:pt x="0" y="4868"/>
                    </a:cubicBezTo>
                    <a:cubicBezTo>
                      <a:pt x="2893" y="3598"/>
                      <a:pt x="5503" y="1975"/>
                      <a:pt x="7902" y="0"/>
                    </a:cubicBezTo>
                    <a:cubicBezTo>
                      <a:pt x="7902" y="0"/>
                      <a:pt x="7973" y="0"/>
                      <a:pt x="797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7" name="Freeform: Shape 490">
                <a:extLst>
                  <a:ext uri="{FF2B5EF4-FFF2-40B4-BE49-F238E27FC236}">
                    <a16:creationId xmlns:a16="http://schemas.microsoft.com/office/drawing/2014/main" id="{72F7E365-8820-4747-9EB5-BDF5F46B7EC1}"/>
                  </a:ext>
                </a:extLst>
              </p:cNvPr>
              <p:cNvSpPr/>
              <p:nvPr/>
            </p:nvSpPr>
            <p:spPr>
              <a:xfrm>
                <a:off x="5611213" y="3726462"/>
                <a:ext cx="7056" cy="7056"/>
              </a:xfrm>
              <a:custGeom>
                <a:avLst/>
                <a:gdLst>
                  <a:gd name="connsiteX0" fmla="*/ 7197 w 7055"/>
                  <a:gd name="connsiteY0" fmla="*/ 0 h 7055"/>
                  <a:gd name="connsiteX1" fmla="*/ 0 w 7055"/>
                  <a:gd name="connsiteY1" fmla="*/ 8185 h 7055"/>
                  <a:gd name="connsiteX2" fmla="*/ 70 w 7055"/>
                  <a:gd name="connsiteY2" fmla="*/ 8114 h 7055"/>
                  <a:gd name="connsiteX3" fmla="*/ 7197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7197" y="0"/>
                    </a:moveTo>
                    <a:cubicBezTo>
                      <a:pt x="5292" y="3104"/>
                      <a:pt x="2822" y="5856"/>
                      <a:pt x="0" y="8185"/>
                    </a:cubicBezTo>
                    <a:cubicBezTo>
                      <a:pt x="0" y="8185"/>
                      <a:pt x="70" y="8114"/>
                      <a:pt x="70" y="8114"/>
                    </a:cubicBezTo>
                    <a:cubicBezTo>
                      <a:pt x="2893" y="5856"/>
                      <a:pt x="5292" y="3104"/>
                      <a:pt x="719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8" name="Freeform: Shape 491">
                <a:extLst>
                  <a:ext uri="{FF2B5EF4-FFF2-40B4-BE49-F238E27FC236}">
                    <a16:creationId xmlns:a16="http://schemas.microsoft.com/office/drawing/2014/main" id="{419CDD0B-909C-4E9C-A45A-76FB35911A7A}"/>
                  </a:ext>
                </a:extLst>
              </p:cNvPr>
              <p:cNvSpPr/>
              <p:nvPr/>
            </p:nvSpPr>
            <p:spPr>
              <a:xfrm>
                <a:off x="5618903" y="3724134"/>
                <a:ext cx="7056" cy="7056"/>
              </a:xfrm>
              <a:custGeom>
                <a:avLst/>
                <a:gdLst>
                  <a:gd name="connsiteX0" fmla="*/ 847 w 0"/>
                  <a:gd name="connsiteY0" fmla="*/ 0 h 0"/>
                  <a:gd name="connsiteX1" fmla="*/ 0 w 0"/>
                  <a:gd name="connsiteY1" fmla="*/ 1623 h 0"/>
                  <a:gd name="connsiteX2" fmla="*/ 847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847" y="0"/>
                    </a:moveTo>
                    <a:cubicBezTo>
                      <a:pt x="564" y="564"/>
                      <a:pt x="282" y="1058"/>
                      <a:pt x="0" y="1623"/>
                    </a:cubicBezTo>
                    <a:cubicBezTo>
                      <a:pt x="282" y="1058"/>
                      <a:pt x="564" y="494"/>
                      <a:pt x="847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9" name="Freeform: Shape 492">
                <a:extLst>
                  <a:ext uri="{FF2B5EF4-FFF2-40B4-BE49-F238E27FC236}">
                    <a16:creationId xmlns:a16="http://schemas.microsoft.com/office/drawing/2014/main" id="{C235F972-A464-4FB9-BABD-ED2C5BAB562B}"/>
                  </a:ext>
                </a:extLst>
              </p:cNvPr>
              <p:cNvSpPr/>
              <p:nvPr/>
            </p:nvSpPr>
            <p:spPr>
              <a:xfrm>
                <a:off x="5556250" y="3675592"/>
                <a:ext cx="49389" cy="49389"/>
              </a:xfrm>
              <a:custGeom>
                <a:avLst/>
                <a:gdLst>
                  <a:gd name="connsiteX0" fmla="*/ 54822 w 49388"/>
                  <a:gd name="connsiteY0" fmla="*/ 20884 h 49388"/>
                  <a:gd name="connsiteX1" fmla="*/ 54822 w 49388"/>
                  <a:gd name="connsiteY1" fmla="*/ 22225 h 49388"/>
                  <a:gd name="connsiteX2" fmla="*/ 54751 w 49388"/>
                  <a:gd name="connsiteY2" fmla="*/ 23142 h 49388"/>
                  <a:gd name="connsiteX3" fmla="*/ 54751 w 49388"/>
                  <a:gd name="connsiteY3" fmla="*/ 23424 h 49388"/>
                  <a:gd name="connsiteX4" fmla="*/ 54681 w 49388"/>
                  <a:gd name="connsiteY4" fmla="*/ 24201 h 49388"/>
                  <a:gd name="connsiteX5" fmla="*/ 54681 w 49388"/>
                  <a:gd name="connsiteY5" fmla="*/ 24412 h 49388"/>
                  <a:gd name="connsiteX6" fmla="*/ 54540 w 49388"/>
                  <a:gd name="connsiteY6" fmla="*/ 25329 h 49388"/>
                  <a:gd name="connsiteX7" fmla="*/ 54540 w 49388"/>
                  <a:gd name="connsiteY7" fmla="*/ 25470 h 49388"/>
                  <a:gd name="connsiteX8" fmla="*/ 54398 w 49388"/>
                  <a:gd name="connsiteY8" fmla="*/ 26599 h 49388"/>
                  <a:gd name="connsiteX9" fmla="*/ 54398 w 49388"/>
                  <a:gd name="connsiteY9" fmla="*/ 26599 h 49388"/>
                  <a:gd name="connsiteX10" fmla="*/ 54257 w 49388"/>
                  <a:gd name="connsiteY10" fmla="*/ 27587 h 49388"/>
                  <a:gd name="connsiteX11" fmla="*/ 54046 w 49388"/>
                  <a:gd name="connsiteY11" fmla="*/ 28575 h 49388"/>
                  <a:gd name="connsiteX12" fmla="*/ 53834 w 49388"/>
                  <a:gd name="connsiteY12" fmla="*/ 29492 h 49388"/>
                  <a:gd name="connsiteX13" fmla="*/ 49036 w 49388"/>
                  <a:gd name="connsiteY13" fmla="*/ 40005 h 49388"/>
                  <a:gd name="connsiteX14" fmla="*/ 48472 w 49388"/>
                  <a:gd name="connsiteY14" fmla="*/ 40781 h 49388"/>
                  <a:gd name="connsiteX15" fmla="*/ 47484 w 49388"/>
                  <a:gd name="connsiteY15" fmla="*/ 42051 h 49388"/>
                  <a:gd name="connsiteX16" fmla="*/ 47061 w 49388"/>
                  <a:gd name="connsiteY16" fmla="*/ 42545 h 49388"/>
                  <a:gd name="connsiteX17" fmla="*/ 44662 w 49388"/>
                  <a:gd name="connsiteY17" fmla="*/ 45155 h 49388"/>
                  <a:gd name="connsiteX18" fmla="*/ 44168 w 49388"/>
                  <a:gd name="connsiteY18" fmla="*/ 45649 h 49388"/>
                  <a:gd name="connsiteX19" fmla="*/ 42051 w 49388"/>
                  <a:gd name="connsiteY19" fmla="*/ 47484 h 49388"/>
                  <a:gd name="connsiteX20" fmla="*/ 38312 w 49388"/>
                  <a:gd name="connsiteY20" fmla="*/ 50024 h 49388"/>
                  <a:gd name="connsiteX21" fmla="*/ 37536 w 49388"/>
                  <a:gd name="connsiteY21" fmla="*/ 50447 h 49388"/>
                  <a:gd name="connsiteX22" fmla="*/ 35772 w 49388"/>
                  <a:gd name="connsiteY22" fmla="*/ 51364 h 49388"/>
                  <a:gd name="connsiteX23" fmla="*/ 34572 w 49388"/>
                  <a:gd name="connsiteY23" fmla="*/ 51929 h 49388"/>
                  <a:gd name="connsiteX24" fmla="*/ 34219 w 49388"/>
                  <a:gd name="connsiteY24" fmla="*/ 52070 h 49388"/>
                  <a:gd name="connsiteX25" fmla="*/ 33443 w 49388"/>
                  <a:gd name="connsiteY25" fmla="*/ 52352 h 49388"/>
                  <a:gd name="connsiteX26" fmla="*/ 32667 w 49388"/>
                  <a:gd name="connsiteY26" fmla="*/ 52634 h 49388"/>
                  <a:gd name="connsiteX27" fmla="*/ 32597 w 49388"/>
                  <a:gd name="connsiteY27" fmla="*/ 52634 h 49388"/>
                  <a:gd name="connsiteX28" fmla="*/ 31750 w 49388"/>
                  <a:gd name="connsiteY28" fmla="*/ 52917 h 49388"/>
                  <a:gd name="connsiteX29" fmla="*/ 30198 w 49388"/>
                  <a:gd name="connsiteY29" fmla="*/ 53340 h 49388"/>
                  <a:gd name="connsiteX30" fmla="*/ 29422 w 49388"/>
                  <a:gd name="connsiteY30" fmla="*/ 53551 h 49388"/>
                  <a:gd name="connsiteX31" fmla="*/ 29281 w 49388"/>
                  <a:gd name="connsiteY31" fmla="*/ 53622 h 49388"/>
                  <a:gd name="connsiteX32" fmla="*/ 29069 w 49388"/>
                  <a:gd name="connsiteY32" fmla="*/ 53693 h 49388"/>
                  <a:gd name="connsiteX33" fmla="*/ 27658 w 49388"/>
                  <a:gd name="connsiteY33" fmla="*/ 53975 h 49388"/>
                  <a:gd name="connsiteX34" fmla="*/ 26388 w 49388"/>
                  <a:gd name="connsiteY34" fmla="*/ 54187 h 49388"/>
                  <a:gd name="connsiteX35" fmla="*/ 25823 w 49388"/>
                  <a:gd name="connsiteY35" fmla="*/ 54257 h 49388"/>
                  <a:gd name="connsiteX36" fmla="*/ 24201 w 49388"/>
                  <a:gd name="connsiteY36" fmla="*/ 54398 h 49388"/>
                  <a:gd name="connsiteX37" fmla="*/ 23283 w 49388"/>
                  <a:gd name="connsiteY37" fmla="*/ 54469 h 49388"/>
                  <a:gd name="connsiteX38" fmla="*/ 22296 w 49388"/>
                  <a:gd name="connsiteY38" fmla="*/ 54539 h 49388"/>
                  <a:gd name="connsiteX39" fmla="*/ 21308 w 49388"/>
                  <a:gd name="connsiteY39" fmla="*/ 54539 h 49388"/>
                  <a:gd name="connsiteX40" fmla="*/ 20179 w 49388"/>
                  <a:gd name="connsiteY40" fmla="*/ 54539 h 49388"/>
                  <a:gd name="connsiteX41" fmla="*/ 19191 w 49388"/>
                  <a:gd name="connsiteY41" fmla="*/ 54469 h 49388"/>
                  <a:gd name="connsiteX42" fmla="*/ 18768 w 49388"/>
                  <a:gd name="connsiteY42" fmla="*/ 54469 h 49388"/>
                  <a:gd name="connsiteX43" fmla="*/ 17921 w 49388"/>
                  <a:gd name="connsiteY43" fmla="*/ 54398 h 49388"/>
                  <a:gd name="connsiteX44" fmla="*/ 16792 w 49388"/>
                  <a:gd name="connsiteY44" fmla="*/ 54257 h 49388"/>
                  <a:gd name="connsiteX45" fmla="*/ 16792 w 49388"/>
                  <a:gd name="connsiteY45" fmla="*/ 54257 h 49388"/>
                  <a:gd name="connsiteX46" fmla="*/ 15804 w 49388"/>
                  <a:gd name="connsiteY46" fmla="*/ 54116 h 49388"/>
                  <a:gd name="connsiteX47" fmla="*/ 15522 w 49388"/>
                  <a:gd name="connsiteY47" fmla="*/ 54045 h 49388"/>
                  <a:gd name="connsiteX48" fmla="*/ 15028 w 49388"/>
                  <a:gd name="connsiteY48" fmla="*/ 53975 h 49388"/>
                  <a:gd name="connsiteX49" fmla="*/ 14252 w 49388"/>
                  <a:gd name="connsiteY49" fmla="*/ 53834 h 49388"/>
                  <a:gd name="connsiteX50" fmla="*/ 14182 w 49388"/>
                  <a:gd name="connsiteY50" fmla="*/ 53834 h 49388"/>
                  <a:gd name="connsiteX51" fmla="*/ 13264 w 49388"/>
                  <a:gd name="connsiteY51" fmla="*/ 53622 h 49388"/>
                  <a:gd name="connsiteX52" fmla="*/ 12136 w 49388"/>
                  <a:gd name="connsiteY52" fmla="*/ 53340 h 49388"/>
                  <a:gd name="connsiteX53" fmla="*/ 10866 w 49388"/>
                  <a:gd name="connsiteY53" fmla="*/ 52987 h 49388"/>
                  <a:gd name="connsiteX54" fmla="*/ 10583 w 49388"/>
                  <a:gd name="connsiteY54" fmla="*/ 52917 h 49388"/>
                  <a:gd name="connsiteX55" fmla="*/ 9948 w 49388"/>
                  <a:gd name="connsiteY55" fmla="*/ 52705 h 49388"/>
                  <a:gd name="connsiteX56" fmla="*/ 9243 w 49388"/>
                  <a:gd name="connsiteY56" fmla="*/ 52423 h 49388"/>
                  <a:gd name="connsiteX57" fmla="*/ 8255 w 49388"/>
                  <a:gd name="connsiteY57" fmla="*/ 52070 h 49388"/>
                  <a:gd name="connsiteX58" fmla="*/ 7549 w 49388"/>
                  <a:gd name="connsiteY58" fmla="*/ 51788 h 49388"/>
                  <a:gd name="connsiteX59" fmla="*/ 6985 w 49388"/>
                  <a:gd name="connsiteY59" fmla="*/ 51576 h 49388"/>
                  <a:gd name="connsiteX60" fmla="*/ 6491 w 49388"/>
                  <a:gd name="connsiteY60" fmla="*/ 51364 h 49388"/>
                  <a:gd name="connsiteX61" fmla="*/ 6491 w 49388"/>
                  <a:gd name="connsiteY61" fmla="*/ 51364 h 49388"/>
                  <a:gd name="connsiteX62" fmla="*/ 5503 w 49388"/>
                  <a:gd name="connsiteY62" fmla="*/ 50870 h 49388"/>
                  <a:gd name="connsiteX63" fmla="*/ 4586 w 49388"/>
                  <a:gd name="connsiteY63" fmla="*/ 50377 h 49388"/>
                  <a:gd name="connsiteX64" fmla="*/ 4516 w 49388"/>
                  <a:gd name="connsiteY64" fmla="*/ 50306 h 49388"/>
                  <a:gd name="connsiteX65" fmla="*/ 4445 w 49388"/>
                  <a:gd name="connsiteY65" fmla="*/ 50306 h 49388"/>
                  <a:gd name="connsiteX66" fmla="*/ 0 w 49388"/>
                  <a:gd name="connsiteY66" fmla="*/ 33585 h 49388"/>
                  <a:gd name="connsiteX67" fmla="*/ 33585 w 49388"/>
                  <a:gd name="connsiteY67" fmla="*/ 0 h 49388"/>
                  <a:gd name="connsiteX68" fmla="*/ 50306 w 49388"/>
                  <a:gd name="connsiteY68" fmla="*/ 4445 h 49388"/>
                  <a:gd name="connsiteX69" fmla="*/ 50306 w 49388"/>
                  <a:gd name="connsiteY69" fmla="*/ 4445 h 49388"/>
                  <a:gd name="connsiteX70" fmla="*/ 50800 w 49388"/>
                  <a:gd name="connsiteY70" fmla="*/ 5362 h 49388"/>
                  <a:gd name="connsiteX71" fmla="*/ 51082 w 49388"/>
                  <a:gd name="connsiteY71" fmla="*/ 5926 h 49388"/>
                  <a:gd name="connsiteX72" fmla="*/ 51364 w 49388"/>
                  <a:gd name="connsiteY72" fmla="*/ 6420 h 49388"/>
                  <a:gd name="connsiteX73" fmla="*/ 52211 w 49388"/>
                  <a:gd name="connsiteY73" fmla="*/ 8255 h 49388"/>
                  <a:gd name="connsiteX74" fmla="*/ 52211 w 49388"/>
                  <a:gd name="connsiteY74" fmla="*/ 8255 h 49388"/>
                  <a:gd name="connsiteX75" fmla="*/ 52917 w 49388"/>
                  <a:gd name="connsiteY75" fmla="*/ 10160 h 49388"/>
                  <a:gd name="connsiteX76" fmla="*/ 53269 w 49388"/>
                  <a:gd name="connsiteY76" fmla="*/ 11148 h 49388"/>
                  <a:gd name="connsiteX77" fmla="*/ 53552 w 49388"/>
                  <a:gd name="connsiteY77" fmla="*/ 12135 h 49388"/>
                  <a:gd name="connsiteX78" fmla="*/ 53763 w 49388"/>
                  <a:gd name="connsiteY78" fmla="*/ 13053 h 49388"/>
                  <a:gd name="connsiteX79" fmla="*/ 53763 w 49388"/>
                  <a:gd name="connsiteY79" fmla="*/ 13194 h 49388"/>
                  <a:gd name="connsiteX80" fmla="*/ 53975 w 49388"/>
                  <a:gd name="connsiteY80" fmla="*/ 14182 h 49388"/>
                  <a:gd name="connsiteX81" fmla="*/ 54116 w 49388"/>
                  <a:gd name="connsiteY81" fmla="*/ 14887 h 49388"/>
                  <a:gd name="connsiteX82" fmla="*/ 54257 w 49388"/>
                  <a:gd name="connsiteY82" fmla="*/ 15522 h 49388"/>
                  <a:gd name="connsiteX83" fmla="*/ 54257 w 49388"/>
                  <a:gd name="connsiteY83" fmla="*/ 15734 h 49388"/>
                  <a:gd name="connsiteX84" fmla="*/ 54398 w 49388"/>
                  <a:gd name="connsiteY84" fmla="*/ 16510 h 49388"/>
                  <a:gd name="connsiteX85" fmla="*/ 54469 w 49388"/>
                  <a:gd name="connsiteY85" fmla="*/ 16933 h 49388"/>
                  <a:gd name="connsiteX86" fmla="*/ 54610 w 49388"/>
                  <a:gd name="connsiteY86" fmla="*/ 17921 h 49388"/>
                  <a:gd name="connsiteX87" fmla="*/ 54610 w 49388"/>
                  <a:gd name="connsiteY87" fmla="*/ 18062 h 49388"/>
                  <a:gd name="connsiteX88" fmla="*/ 54681 w 49388"/>
                  <a:gd name="connsiteY88" fmla="*/ 18838 h 49388"/>
                  <a:gd name="connsiteX89" fmla="*/ 54681 w 49388"/>
                  <a:gd name="connsiteY89" fmla="*/ 19191 h 49388"/>
                  <a:gd name="connsiteX90" fmla="*/ 54751 w 49388"/>
                  <a:gd name="connsiteY90" fmla="*/ 19967 h 49388"/>
                  <a:gd name="connsiteX91" fmla="*/ 54751 w 49388"/>
                  <a:gd name="connsiteY91" fmla="*/ 20108 h 49388"/>
                  <a:gd name="connsiteX92" fmla="*/ 54822 w 49388"/>
                  <a:gd name="connsiteY92" fmla="*/ 20884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9388" h="49388">
                    <a:moveTo>
                      <a:pt x="54822" y="20884"/>
                    </a:moveTo>
                    <a:cubicBezTo>
                      <a:pt x="54822" y="21307"/>
                      <a:pt x="54822" y="21731"/>
                      <a:pt x="54822" y="22225"/>
                    </a:cubicBezTo>
                    <a:cubicBezTo>
                      <a:pt x="54822" y="22507"/>
                      <a:pt x="54822" y="22860"/>
                      <a:pt x="54751" y="23142"/>
                    </a:cubicBezTo>
                    <a:cubicBezTo>
                      <a:pt x="54751" y="23213"/>
                      <a:pt x="54751" y="23283"/>
                      <a:pt x="54751" y="23424"/>
                    </a:cubicBezTo>
                    <a:cubicBezTo>
                      <a:pt x="54751" y="23707"/>
                      <a:pt x="54681" y="23989"/>
                      <a:pt x="54681" y="24201"/>
                    </a:cubicBezTo>
                    <a:cubicBezTo>
                      <a:pt x="54681" y="24271"/>
                      <a:pt x="54681" y="24342"/>
                      <a:pt x="54681" y="24412"/>
                    </a:cubicBezTo>
                    <a:cubicBezTo>
                      <a:pt x="54681" y="24694"/>
                      <a:pt x="54610" y="25047"/>
                      <a:pt x="54540" y="25329"/>
                    </a:cubicBezTo>
                    <a:lnTo>
                      <a:pt x="54540" y="25470"/>
                    </a:lnTo>
                    <a:cubicBezTo>
                      <a:pt x="54469" y="25823"/>
                      <a:pt x="54398" y="26246"/>
                      <a:pt x="54398" y="26599"/>
                    </a:cubicBezTo>
                    <a:cubicBezTo>
                      <a:pt x="54398" y="26599"/>
                      <a:pt x="54398" y="26599"/>
                      <a:pt x="54398" y="26599"/>
                    </a:cubicBezTo>
                    <a:cubicBezTo>
                      <a:pt x="54328" y="26952"/>
                      <a:pt x="54257" y="27234"/>
                      <a:pt x="54257" y="27587"/>
                    </a:cubicBezTo>
                    <a:cubicBezTo>
                      <a:pt x="54187" y="27940"/>
                      <a:pt x="54116" y="28222"/>
                      <a:pt x="54046" y="28575"/>
                    </a:cubicBezTo>
                    <a:cubicBezTo>
                      <a:pt x="53975" y="28857"/>
                      <a:pt x="53905" y="29210"/>
                      <a:pt x="53834" y="29492"/>
                    </a:cubicBezTo>
                    <a:cubicBezTo>
                      <a:pt x="52846" y="33302"/>
                      <a:pt x="51223" y="36830"/>
                      <a:pt x="49036" y="40005"/>
                    </a:cubicBezTo>
                    <a:cubicBezTo>
                      <a:pt x="48825" y="40287"/>
                      <a:pt x="48683" y="40499"/>
                      <a:pt x="48472" y="40781"/>
                    </a:cubicBezTo>
                    <a:cubicBezTo>
                      <a:pt x="48189" y="41204"/>
                      <a:pt x="47837" y="41628"/>
                      <a:pt x="47484" y="42051"/>
                    </a:cubicBezTo>
                    <a:cubicBezTo>
                      <a:pt x="47343" y="42192"/>
                      <a:pt x="47202" y="42404"/>
                      <a:pt x="47061" y="42545"/>
                    </a:cubicBezTo>
                    <a:cubicBezTo>
                      <a:pt x="46284" y="43462"/>
                      <a:pt x="45508" y="44309"/>
                      <a:pt x="44662" y="45155"/>
                    </a:cubicBezTo>
                    <a:cubicBezTo>
                      <a:pt x="44521" y="45297"/>
                      <a:pt x="44309" y="45508"/>
                      <a:pt x="44168" y="45649"/>
                    </a:cubicBezTo>
                    <a:cubicBezTo>
                      <a:pt x="43462" y="46284"/>
                      <a:pt x="42757" y="46919"/>
                      <a:pt x="42051" y="47484"/>
                    </a:cubicBezTo>
                    <a:cubicBezTo>
                      <a:pt x="40852" y="48401"/>
                      <a:pt x="39652" y="49248"/>
                      <a:pt x="38312" y="50024"/>
                    </a:cubicBezTo>
                    <a:cubicBezTo>
                      <a:pt x="38100" y="50165"/>
                      <a:pt x="37818" y="50306"/>
                      <a:pt x="37536" y="50447"/>
                    </a:cubicBezTo>
                    <a:cubicBezTo>
                      <a:pt x="36971" y="50800"/>
                      <a:pt x="36336" y="51082"/>
                      <a:pt x="35772" y="51364"/>
                    </a:cubicBezTo>
                    <a:cubicBezTo>
                      <a:pt x="35348" y="51576"/>
                      <a:pt x="34925" y="51717"/>
                      <a:pt x="34572" y="51929"/>
                    </a:cubicBezTo>
                    <a:cubicBezTo>
                      <a:pt x="34431" y="51999"/>
                      <a:pt x="34361" y="51999"/>
                      <a:pt x="34219" y="52070"/>
                    </a:cubicBezTo>
                    <a:cubicBezTo>
                      <a:pt x="34008" y="52211"/>
                      <a:pt x="33726" y="52281"/>
                      <a:pt x="33443" y="52352"/>
                    </a:cubicBezTo>
                    <a:cubicBezTo>
                      <a:pt x="33161" y="52493"/>
                      <a:pt x="32950" y="52564"/>
                      <a:pt x="32667" y="52634"/>
                    </a:cubicBezTo>
                    <a:cubicBezTo>
                      <a:pt x="32667" y="52634"/>
                      <a:pt x="32597" y="52634"/>
                      <a:pt x="32597" y="52634"/>
                    </a:cubicBezTo>
                    <a:cubicBezTo>
                      <a:pt x="32314" y="52705"/>
                      <a:pt x="32032" y="52846"/>
                      <a:pt x="31750" y="52917"/>
                    </a:cubicBezTo>
                    <a:cubicBezTo>
                      <a:pt x="31256" y="53057"/>
                      <a:pt x="30762" y="53269"/>
                      <a:pt x="30198" y="53340"/>
                    </a:cubicBezTo>
                    <a:cubicBezTo>
                      <a:pt x="29915" y="53411"/>
                      <a:pt x="29704" y="53481"/>
                      <a:pt x="29422" y="53551"/>
                    </a:cubicBezTo>
                    <a:cubicBezTo>
                      <a:pt x="29351" y="53551"/>
                      <a:pt x="29281" y="53551"/>
                      <a:pt x="29281" y="53622"/>
                    </a:cubicBezTo>
                    <a:cubicBezTo>
                      <a:pt x="29210" y="53622"/>
                      <a:pt x="29139" y="53622"/>
                      <a:pt x="29069" y="53693"/>
                    </a:cubicBezTo>
                    <a:cubicBezTo>
                      <a:pt x="28575" y="53834"/>
                      <a:pt x="28152" y="53905"/>
                      <a:pt x="27658" y="53975"/>
                    </a:cubicBezTo>
                    <a:cubicBezTo>
                      <a:pt x="27234" y="54045"/>
                      <a:pt x="26811" y="54116"/>
                      <a:pt x="26388" y="54187"/>
                    </a:cubicBezTo>
                    <a:cubicBezTo>
                      <a:pt x="26176" y="54187"/>
                      <a:pt x="25964" y="54257"/>
                      <a:pt x="25823" y="54257"/>
                    </a:cubicBezTo>
                    <a:cubicBezTo>
                      <a:pt x="25259" y="54328"/>
                      <a:pt x="24765" y="54398"/>
                      <a:pt x="24201" y="54398"/>
                    </a:cubicBezTo>
                    <a:cubicBezTo>
                      <a:pt x="23918" y="54398"/>
                      <a:pt x="23636" y="54469"/>
                      <a:pt x="23283" y="54469"/>
                    </a:cubicBezTo>
                    <a:cubicBezTo>
                      <a:pt x="22931" y="54469"/>
                      <a:pt x="22648" y="54539"/>
                      <a:pt x="22296" y="54539"/>
                    </a:cubicBezTo>
                    <a:cubicBezTo>
                      <a:pt x="21943" y="54539"/>
                      <a:pt x="21661" y="54539"/>
                      <a:pt x="21308" y="54539"/>
                    </a:cubicBezTo>
                    <a:cubicBezTo>
                      <a:pt x="20955" y="54539"/>
                      <a:pt x="20532" y="54539"/>
                      <a:pt x="20179" y="54539"/>
                    </a:cubicBezTo>
                    <a:cubicBezTo>
                      <a:pt x="19826" y="54539"/>
                      <a:pt x="19544" y="54539"/>
                      <a:pt x="19191" y="54469"/>
                    </a:cubicBezTo>
                    <a:cubicBezTo>
                      <a:pt x="19050" y="54469"/>
                      <a:pt x="18909" y="54469"/>
                      <a:pt x="18768" y="54469"/>
                    </a:cubicBezTo>
                    <a:cubicBezTo>
                      <a:pt x="18486" y="54469"/>
                      <a:pt x="18203" y="54398"/>
                      <a:pt x="17921" y="54398"/>
                    </a:cubicBezTo>
                    <a:cubicBezTo>
                      <a:pt x="17568" y="54398"/>
                      <a:pt x="17145" y="54328"/>
                      <a:pt x="16792" y="54257"/>
                    </a:cubicBezTo>
                    <a:cubicBezTo>
                      <a:pt x="16792" y="54257"/>
                      <a:pt x="16792" y="54257"/>
                      <a:pt x="16792" y="54257"/>
                    </a:cubicBezTo>
                    <a:cubicBezTo>
                      <a:pt x="16439" y="54187"/>
                      <a:pt x="16157" y="54187"/>
                      <a:pt x="15804" y="54116"/>
                    </a:cubicBezTo>
                    <a:cubicBezTo>
                      <a:pt x="15734" y="54116"/>
                      <a:pt x="15593" y="54116"/>
                      <a:pt x="15522" y="54045"/>
                    </a:cubicBezTo>
                    <a:cubicBezTo>
                      <a:pt x="15381" y="54045"/>
                      <a:pt x="15169" y="53975"/>
                      <a:pt x="15028" y="53975"/>
                    </a:cubicBezTo>
                    <a:cubicBezTo>
                      <a:pt x="14746" y="53905"/>
                      <a:pt x="14534" y="53905"/>
                      <a:pt x="14252" y="53834"/>
                    </a:cubicBezTo>
                    <a:cubicBezTo>
                      <a:pt x="14252" y="53834"/>
                      <a:pt x="14182" y="53834"/>
                      <a:pt x="14182" y="53834"/>
                    </a:cubicBezTo>
                    <a:cubicBezTo>
                      <a:pt x="13899" y="53763"/>
                      <a:pt x="13547" y="53693"/>
                      <a:pt x="13264" y="53622"/>
                    </a:cubicBezTo>
                    <a:cubicBezTo>
                      <a:pt x="12912" y="53551"/>
                      <a:pt x="12488" y="53411"/>
                      <a:pt x="12136" y="53340"/>
                    </a:cubicBezTo>
                    <a:cubicBezTo>
                      <a:pt x="11712" y="53199"/>
                      <a:pt x="11289" y="53128"/>
                      <a:pt x="10866" y="52987"/>
                    </a:cubicBezTo>
                    <a:cubicBezTo>
                      <a:pt x="10795" y="52987"/>
                      <a:pt x="10724" y="52917"/>
                      <a:pt x="10583" y="52917"/>
                    </a:cubicBezTo>
                    <a:cubicBezTo>
                      <a:pt x="10372" y="52846"/>
                      <a:pt x="10160" y="52775"/>
                      <a:pt x="9948" y="52705"/>
                    </a:cubicBezTo>
                    <a:cubicBezTo>
                      <a:pt x="9737" y="52634"/>
                      <a:pt x="9454" y="52564"/>
                      <a:pt x="9243" y="52423"/>
                    </a:cubicBezTo>
                    <a:cubicBezTo>
                      <a:pt x="8890" y="52281"/>
                      <a:pt x="8608" y="52141"/>
                      <a:pt x="8255" y="52070"/>
                    </a:cubicBezTo>
                    <a:cubicBezTo>
                      <a:pt x="8043" y="51999"/>
                      <a:pt x="7761" y="51858"/>
                      <a:pt x="7549" y="51788"/>
                    </a:cubicBezTo>
                    <a:cubicBezTo>
                      <a:pt x="7338" y="51717"/>
                      <a:pt x="7197" y="51647"/>
                      <a:pt x="6985" y="51576"/>
                    </a:cubicBezTo>
                    <a:cubicBezTo>
                      <a:pt x="6844" y="51505"/>
                      <a:pt x="6632" y="51435"/>
                      <a:pt x="6491" y="51364"/>
                    </a:cubicBezTo>
                    <a:lnTo>
                      <a:pt x="6491" y="51364"/>
                    </a:lnTo>
                    <a:cubicBezTo>
                      <a:pt x="6138" y="51223"/>
                      <a:pt x="5856" y="51012"/>
                      <a:pt x="5503" y="50870"/>
                    </a:cubicBezTo>
                    <a:cubicBezTo>
                      <a:pt x="5221" y="50729"/>
                      <a:pt x="4868" y="50518"/>
                      <a:pt x="4586" y="50377"/>
                    </a:cubicBezTo>
                    <a:cubicBezTo>
                      <a:pt x="4586" y="50377"/>
                      <a:pt x="4516" y="50377"/>
                      <a:pt x="4516" y="50306"/>
                    </a:cubicBezTo>
                    <a:cubicBezTo>
                      <a:pt x="4516" y="50306"/>
                      <a:pt x="4516" y="50306"/>
                      <a:pt x="4445" y="50306"/>
                    </a:cubicBezTo>
                    <a:cubicBezTo>
                      <a:pt x="1623" y="45367"/>
                      <a:pt x="0" y="39652"/>
                      <a:pt x="0" y="33585"/>
                    </a:cubicBezTo>
                    <a:cubicBezTo>
                      <a:pt x="0" y="15028"/>
                      <a:pt x="15028" y="0"/>
                      <a:pt x="33585" y="0"/>
                    </a:cubicBezTo>
                    <a:cubicBezTo>
                      <a:pt x="39652" y="0"/>
                      <a:pt x="45367" y="1623"/>
                      <a:pt x="50306" y="4445"/>
                    </a:cubicBezTo>
                    <a:cubicBezTo>
                      <a:pt x="50306" y="4445"/>
                      <a:pt x="50306" y="4445"/>
                      <a:pt x="50306" y="4445"/>
                    </a:cubicBezTo>
                    <a:cubicBezTo>
                      <a:pt x="50447" y="4727"/>
                      <a:pt x="50659" y="5009"/>
                      <a:pt x="50800" y="5362"/>
                    </a:cubicBezTo>
                    <a:cubicBezTo>
                      <a:pt x="50870" y="5574"/>
                      <a:pt x="51012" y="5715"/>
                      <a:pt x="51082" y="5926"/>
                    </a:cubicBezTo>
                    <a:cubicBezTo>
                      <a:pt x="51153" y="6068"/>
                      <a:pt x="51223" y="6280"/>
                      <a:pt x="51364" y="6420"/>
                    </a:cubicBezTo>
                    <a:cubicBezTo>
                      <a:pt x="51647" y="7056"/>
                      <a:pt x="51929" y="7620"/>
                      <a:pt x="52211" y="8255"/>
                    </a:cubicBezTo>
                    <a:lnTo>
                      <a:pt x="52211" y="8255"/>
                    </a:lnTo>
                    <a:cubicBezTo>
                      <a:pt x="52493" y="8890"/>
                      <a:pt x="52705" y="9525"/>
                      <a:pt x="52917" y="10160"/>
                    </a:cubicBezTo>
                    <a:cubicBezTo>
                      <a:pt x="53058" y="10513"/>
                      <a:pt x="53128" y="10795"/>
                      <a:pt x="53269" y="11148"/>
                    </a:cubicBezTo>
                    <a:cubicBezTo>
                      <a:pt x="53340" y="11501"/>
                      <a:pt x="53481" y="11783"/>
                      <a:pt x="53552" y="12135"/>
                    </a:cubicBezTo>
                    <a:cubicBezTo>
                      <a:pt x="53622" y="12418"/>
                      <a:pt x="53693" y="12771"/>
                      <a:pt x="53763" y="13053"/>
                    </a:cubicBezTo>
                    <a:cubicBezTo>
                      <a:pt x="53763" y="13053"/>
                      <a:pt x="53763" y="13123"/>
                      <a:pt x="53763" y="13194"/>
                    </a:cubicBezTo>
                    <a:cubicBezTo>
                      <a:pt x="53834" y="13547"/>
                      <a:pt x="53905" y="13829"/>
                      <a:pt x="53975" y="14182"/>
                    </a:cubicBezTo>
                    <a:cubicBezTo>
                      <a:pt x="54046" y="14393"/>
                      <a:pt x="54046" y="14676"/>
                      <a:pt x="54116" y="14887"/>
                    </a:cubicBezTo>
                    <a:cubicBezTo>
                      <a:pt x="54187" y="15099"/>
                      <a:pt x="54187" y="15310"/>
                      <a:pt x="54257" y="15522"/>
                    </a:cubicBezTo>
                    <a:cubicBezTo>
                      <a:pt x="54257" y="15593"/>
                      <a:pt x="54257" y="15663"/>
                      <a:pt x="54257" y="15734"/>
                    </a:cubicBezTo>
                    <a:cubicBezTo>
                      <a:pt x="54328" y="16016"/>
                      <a:pt x="54328" y="16228"/>
                      <a:pt x="54398" y="16510"/>
                    </a:cubicBezTo>
                    <a:cubicBezTo>
                      <a:pt x="54398" y="16651"/>
                      <a:pt x="54469" y="16792"/>
                      <a:pt x="54469" y="16933"/>
                    </a:cubicBezTo>
                    <a:cubicBezTo>
                      <a:pt x="54540" y="17286"/>
                      <a:pt x="54540" y="17568"/>
                      <a:pt x="54610" y="17921"/>
                    </a:cubicBezTo>
                    <a:cubicBezTo>
                      <a:pt x="54610" y="17992"/>
                      <a:pt x="54610" y="17992"/>
                      <a:pt x="54610" y="18062"/>
                    </a:cubicBezTo>
                    <a:cubicBezTo>
                      <a:pt x="54610" y="18344"/>
                      <a:pt x="54681" y="18627"/>
                      <a:pt x="54681" y="18838"/>
                    </a:cubicBezTo>
                    <a:cubicBezTo>
                      <a:pt x="54681" y="18979"/>
                      <a:pt x="54681" y="19050"/>
                      <a:pt x="54681" y="19191"/>
                    </a:cubicBezTo>
                    <a:cubicBezTo>
                      <a:pt x="54681" y="19403"/>
                      <a:pt x="54681" y="19685"/>
                      <a:pt x="54751" y="19967"/>
                    </a:cubicBezTo>
                    <a:cubicBezTo>
                      <a:pt x="54751" y="20038"/>
                      <a:pt x="54751" y="20108"/>
                      <a:pt x="54751" y="20108"/>
                    </a:cubicBezTo>
                    <a:cubicBezTo>
                      <a:pt x="54822" y="20108"/>
                      <a:pt x="54822" y="20531"/>
                      <a:pt x="54822" y="2088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0" name="Freeform: Shape 493">
                <a:extLst>
                  <a:ext uri="{FF2B5EF4-FFF2-40B4-BE49-F238E27FC236}">
                    <a16:creationId xmlns:a16="http://schemas.microsoft.com/office/drawing/2014/main" id="{0CC70864-4A91-4466-AD7B-C71B1AE08647}"/>
                  </a:ext>
                </a:extLst>
              </p:cNvPr>
              <p:cNvSpPr/>
              <p:nvPr/>
            </p:nvSpPr>
            <p:spPr>
              <a:xfrm>
                <a:off x="5560836" y="3679472"/>
                <a:ext cx="56444" cy="56444"/>
              </a:xfrm>
              <a:custGeom>
                <a:avLst/>
                <a:gdLst>
                  <a:gd name="connsiteX0" fmla="*/ 62583 w 56444"/>
                  <a:gd name="connsiteY0" fmla="*/ 29351 h 56444"/>
                  <a:gd name="connsiteX1" fmla="*/ 62442 w 56444"/>
                  <a:gd name="connsiteY1" fmla="*/ 32809 h 56444"/>
                  <a:gd name="connsiteX2" fmla="*/ 61313 w 56444"/>
                  <a:gd name="connsiteY2" fmla="*/ 38523 h 56444"/>
                  <a:gd name="connsiteX3" fmla="*/ 61031 w 56444"/>
                  <a:gd name="connsiteY3" fmla="*/ 39370 h 56444"/>
                  <a:gd name="connsiteX4" fmla="*/ 60819 w 56444"/>
                  <a:gd name="connsiteY4" fmla="*/ 40076 h 56444"/>
                  <a:gd name="connsiteX5" fmla="*/ 60537 w 56444"/>
                  <a:gd name="connsiteY5" fmla="*/ 40852 h 56444"/>
                  <a:gd name="connsiteX6" fmla="*/ 60537 w 56444"/>
                  <a:gd name="connsiteY6" fmla="*/ 40852 h 56444"/>
                  <a:gd name="connsiteX7" fmla="*/ 60255 w 56444"/>
                  <a:gd name="connsiteY7" fmla="*/ 41628 h 56444"/>
                  <a:gd name="connsiteX8" fmla="*/ 59972 w 56444"/>
                  <a:gd name="connsiteY8" fmla="*/ 42404 h 56444"/>
                  <a:gd name="connsiteX9" fmla="*/ 59337 w 56444"/>
                  <a:gd name="connsiteY9" fmla="*/ 43815 h 56444"/>
                  <a:gd name="connsiteX10" fmla="*/ 58914 w 56444"/>
                  <a:gd name="connsiteY10" fmla="*/ 44662 h 56444"/>
                  <a:gd name="connsiteX11" fmla="*/ 58067 w 56444"/>
                  <a:gd name="connsiteY11" fmla="*/ 46284 h 56444"/>
                  <a:gd name="connsiteX12" fmla="*/ 57573 w 56444"/>
                  <a:gd name="connsiteY12" fmla="*/ 47060 h 56444"/>
                  <a:gd name="connsiteX13" fmla="*/ 50447 w 56444"/>
                  <a:gd name="connsiteY13" fmla="*/ 55174 h 56444"/>
                  <a:gd name="connsiteX14" fmla="*/ 50377 w 56444"/>
                  <a:gd name="connsiteY14" fmla="*/ 55245 h 56444"/>
                  <a:gd name="connsiteX15" fmla="*/ 50377 w 56444"/>
                  <a:gd name="connsiteY15" fmla="*/ 55245 h 56444"/>
                  <a:gd name="connsiteX16" fmla="*/ 50306 w 56444"/>
                  <a:gd name="connsiteY16" fmla="*/ 55316 h 56444"/>
                  <a:gd name="connsiteX17" fmla="*/ 42404 w 56444"/>
                  <a:gd name="connsiteY17" fmla="*/ 60184 h 56444"/>
                  <a:gd name="connsiteX18" fmla="*/ 40358 w 56444"/>
                  <a:gd name="connsiteY18" fmla="*/ 60960 h 56444"/>
                  <a:gd name="connsiteX19" fmla="*/ 40358 w 56444"/>
                  <a:gd name="connsiteY19" fmla="*/ 60960 h 56444"/>
                  <a:gd name="connsiteX20" fmla="*/ 39511 w 56444"/>
                  <a:gd name="connsiteY20" fmla="*/ 61242 h 56444"/>
                  <a:gd name="connsiteX21" fmla="*/ 37818 w 56444"/>
                  <a:gd name="connsiteY21" fmla="*/ 61736 h 56444"/>
                  <a:gd name="connsiteX22" fmla="*/ 36477 w 56444"/>
                  <a:gd name="connsiteY22" fmla="*/ 62089 h 56444"/>
                  <a:gd name="connsiteX23" fmla="*/ 35631 w 56444"/>
                  <a:gd name="connsiteY23" fmla="*/ 62301 h 56444"/>
                  <a:gd name="connsiteX24" fmla="*/ 34290 w 56444"/>
                  <a:gd name="connsiteY24" fmla="*/ 62512 h 56444"/>
                  <a:gd name="connsiteX25" fmla="*/ 33585 w 56444"/>
                  <a:gd name="connsiteY25" fmla="*/ 62653 h 56444"/>
                  <a:gd name="connsiteX26" fmla="*/ 32103 w 56444"/>
                  <a:gd name="connsiteY26" fmla="*/ 62795 h 56444"/>
                  <a:gd name="connsiteX27" fmla="*/ 31397 w 56444"/>
                  <a:gd name="connsiteY27" fmla="*/ 62865 h 56444"/>
                  <a:gd name="connsiteX28" fmla="*/ 30268 w 56444"/>
                  <a:gd name="connsiteY28" fmla="*/ 62935 h 56444"/>
                  <a:gd name="connsiteX29" fmla="*/ 29774 w 56444"/>
                  <a:gd name="connsiteY29" fmla="*/ 62935 h 56444"/>
                  <a:gd name="connsiteX30" fmla="*/ 28998 w 56444"/>
                  <a:gd name="connsiteY30" fmla="*/ 62935 h 56444"/>
                  <a:gd name="connsiteX31" fmla="*/ 28998 w 56444"/>
                  <a:gd name="connsiteY31" fmla="*/ 62935 h 56444"/>
                  <a:gd name="connsiteX32" fmla="*/ 27870 w 56444"/>
                  <a:gd name="connsiteY32" fmla="*/ 62935 h 56444"/>
                  <a:gd name="connsiteX33" fmla="*/ 27728 w 56444"/>
                  <a:gd name="connsiteY33" fmla="*/ 62935 h 56444"/>
                  <a:gd name="connsiteX34" fmla="*/ 26811 w 56444"/>
                  <a:gd name="connsiteY34" fmla="*/ 62865 h 56444"/>
                  <a:gd name="connsiteX35" fmla="*/ 26670 w 56444"/>
                  <a:gd name="connsiteY35" fmla="*/ 62865 h 56444"/>
                  <a:gd name="connsiteX36" fmla="*/ 25753 w 56444"/>
                  <a:gd name="connsiteY36" fmla="*/ 62795 h 56444"/>
                  <a:gd name="connsiteX37" fmla="*/ 25753 w 56444"/>
                  <a:gd name="connsiteY37" fmla="*/ 62795 h 56444"/>
                  <a:gd name="connsiteX38" fmla="*/ 25259 w 56444"/>
                  <a:gd name="connsiteY38" fmla="*/ 62724 h 56444"/>
                  <a:gd name="connsiteX39" fmla="*/ 24906 w 56444"/>
                  <a:gd name="connsiteY39" fmla="*/ 62653 h 56444"/>
                  <a:gd name="connsiteX40" fmla="*/ 24059 w 56444"/>
                  <a:gd name="connsiteY40" fmla="*/ 62512 h 56444"/>
                  <a:gd name="connsiteX41" fmla="*/ 23707 w 56444"/>
                  <a:gd name="connsiteY41" fmla="*/ 62441 h 56444"/>
                  <a:gd name="connsiteX42" fmla="*/ 22578 w 56444"/>
                  <a:gd name="connsiteY42" fmla="*/ 62230 h 56444"/>
                  <a:gd name="connsiteX43" fmla="*/ 21943 w 56444"/>
                  <a:gd name="connsiteY43" fmla="*/ 62089 h 56444"/>
                  <a:gd name="connsiteX44" fmla="*/ 21167 w 56444"/>
                  <a:gd name="connsiteY44" fmla="*/ 61948 h 56444"/>
                  <a:gd name="connsiteX45" fmla="*/ 18909 w 56444"/>
                  <a:gd name="connsiteY45" fmla="*/ 61313 h 56444"/>
                  <a:gd name="connsiteX46" fmla="*/ 18838 w 56444"/>
                  <a:gd name="connsiteY46" fmla="*/ 61313 h 56444"/>
                  <a:gd name="connsiteX47" fmla="*/ 18697 w 56444"/>
                  <a:gd name="connsiteY47" fmla="*/ 61242 h 56444"/>
                  <a:gd name="connsiteX48" fmla="*/ 18627 w 56444"/>
                  <a:gd name="connsiteY48" fmla="*/ 61242 h 56444"/>
                  <a:gd name="connsiteX49" fmla="*/ 7761 w 56444"/>
                  <a:gd name="connsiteY49" fmla="*/ 55316 h 56444"/>
                  <a:gd name="connsiteX50" fmla="*/ 7620 w 56444"/>
                  <a:gd name="connsiteY50" fmla="*/ 55174 h 56444"/>
                  <a:gd name="connsiteX51" fmla="*/ 0 w 56444"/>
                  <a:gd name="connsiteY51" fmla="*/ 46143 h 56444"/>
                  <a:gd name="connsiteX52" fmla="*/ 71 w 56444"/>
                  <a:gd name="connsiteY52" fmla="*/ 46214 h 56444"/>
                  <a:gd name="connsiteX53" fmla="*/ 988 w 56444"/>
                  <a:gd name="connsiteY53" fmla="*/ 46708 h 56444"/>
                  <a:gd name="connsiteX54" fmla="*/ 1976 w 56444"/>
                  <a:gd name="connsiteY54" fmla="*/ 47202 h 56444"/>
                  <a:gd name="connsiteX55" fmla="*/ 1976 w 56444"/>
                  <a:gd name="connsiteY55" fmla="*/ 47202 h 56444"/>
                  <a:gd name="connsiteX56" fmla="*/ 2469 w 56444"/>
                  <a:gd name="connsiteY56" fmla="*/ 47413 h 56444"/>
                  <a:gd name="connsiteX57" fmla="*/ 3034 w 56444"/>
                  <a:gd name="connsiteY57" fmla="*/ 47625 h 56444"/>
                  <a:gd name="connsiteX58" fmla="*/ 3739 w 56444"/>
                  <a:gd name="connsiteY58" fmla="*/ 47907 h 56444"/>
                  <a:gd name="connsiteX59" fmla="*/ 4727 w 56444"/>
                  <a:gd name="connsiteY59" fmla="*/ 48260 h 56444"/>
                  <a:gd name="connsiteX60" fmla="*/ 5433 w 56444"/>
                  <a:gd name="connsiteY60" fmla="*/ 48542 h 56444"/>
                  <a:gd name="connsiteX61" fmla="*/ 6068 w 56444"/>
                  <a:gd name="connsiteY61" fmla="*/ 48754 h 56444"/>
                  <a:gd name="connsiteX62" fmla="*/ 6350 w 56444"/>
                  <a:gd name="connsiteY62" fmla="*/ 48824 h 56444"/>
                  <a:gd name="connsiteX63" fmla="*/ 7620 w 56444"/>
                  <a:gd name="connsiteY63" fmla="*/ 49177 h 56444"/>
                  <a:gd name="connsiteX64" fmla="*/ 8749 w 56444"/>
                  <a:gd name="connsiteY64" fmla="*/ 49460 h 56444"/>
                  <a:gd name="connsiteX65" fmla="*/ 9666 w 56444"/>
                  <a:gd name="connsiteY65" fmla="*/ 49671 h 56444"/>
                  <a:gd name="connsiteX66" fmla="*/ 9737 w 56444"/>
                  <a:gd name="connsiteY66" fmla="*/ 49671 h 56444"/>
                  <a:gd name="connsiteX67" fmla="*/ 10513 w 56444"/>
                  <a:gd name="connsiteY67" fmla="*/ 49812 h 56444"/>
                  <a:gd name="connsiteX68" fmla="*/ 11007 w 56444"/>
                  <a:gd name="connsiteY68" fmla="*/ 49883 h 56444"/>
                  <a:gd name="connsiteX69" fmla="*/ 11289 w 56444"/>
                  <a:gd name="connsiteY69" fmla="*/ 49953 h 56444"/>
                  <a:gd name="connsiteX70" fmla="*/ 12277 w 56444"/>
                  <a:gd name="connsiteY70" fmla="*/ 50094 h 56444"/>
                  <a:gd name="connsiteX71" fmla="*/ 12277 w 56444"/>
                  <a:gd name="connsiteY71" fmla="*/ 50094 h 56444"/>
                  <a:gd name="connsiteX72" fmla="*/ 13406 w 56444"/>
                  <a:gd name="connsiteY72" fmla="*/ 50236 h 56444"/>
                  <a:gd name="connsiteX73" fmla="*/ 14252 w 56444"/>
                  <a:gd name="connsiteY73" fmla="*/ 50306 h 56444"/>
                  <a:gd name="connsiteX74" fmla="*/ 14676 w 56444"/>
                  <a:gd name="connsiteY74" fmla="*/ 50306 h 56444"/>
                  <a:gd name="connsiteX75" fmla="*/ 15663 w 56444"/>
                  <a:gd name="connsiteY75" fmla="*/ 50377 h 56444"/>
                  <a:gd name="connsiteX76" fmla="*/ 16792 w 56444"/>
                  <a:gd name="connsiteY76" fmla="*/ 50377 h 56444"/>
                  <a:gd name="connsiteX77" fmla="*/ 17780 w 56444"/>
                  <a:gd name="connsiteY77" fmla="*/ 50377 h 56444"/>
                  <a:gd name="connsiteX78" fmla="*/ 18768 w 56444"/>
                  <a:gd name="connsiteY78" fmla="*/ 50306 h 56444"/>
                  <a:gd name="connsiteX79" fmla="*/ 19685 w 56444"/>
                  <a:gd name="connsiteY79" fmla="*/ 50236 h 56444"/>
                  <a:gd name="connsiteX80" fmla="*/ 21308 w 56444"/>
                  <a:gd name="connsiteY80" fmla="*/ 50094 h 56444"/>
                  <a:gd name="connsiteX81" fmla="*/ 21872 w 56444"/>
                  <a:gd name="connsiteY81" fmla="*/ 50024 h 56444"/>
                  <a:gd name="connsiteX82" fmla="*/ 23142 w 56444"/>
                  <a:gd name="connsiteY82" fmla="*/ 49812 h 56444"/>
                  <a:gd name="connsiteX83" fmla="*/ 24553 w 56444"/>
                  <a:gd name="connsiteY83" fmla="*/ 49530 h 56444"/>
                  <a:gd name="connsiteX84" fmla="*/ 24765 w 56444"/>
                  <a:gd name="connsiteY84" fmla="*/ 49460 h 56444"/>
                  <a:gd name="connsiteX85" fmla="*/ 24906 w 56444"/>
                  <a:gd name="connsiteY85" fmla="*/ 49389 h 56444"/>
                  <a:gd name="connsiteX86" fmla="*/ 25682 w 56444"/>
                  <a:gd name="connsiteY86" fmla="*/ 49177 h 56444"/>
                  <a:gd name="connsiteX87" fmla="*/ 27235 w 56444"/>
                  <a:gd name="connsiteY87" fmla="*/ 48754 h 56444"/>
                  <a:gd name="connsiteX88" fmla="*/ 28081 w 56444"/>
                  <a:gd name="connsiteY88" fmla="*/ 48472 h 56444"/>
                  <a:gd name="connsiteX89" fmla="*/ 28152 w 56444"/>
                  <a:gd name="connsiteY89" fmla="*/ 48472 h 56444"/>
                  <a:gd name="connsiteX90" fmla="*/ 28928 w 56444"/>
                  <a:gd name="connsiteY90" fmla="*/ 48190 h 56444"/>
                  <a:gd name="connsiteX91" fmla="*/ 29704 w 56444"/>
                  <a:gd name="connsiteY91" fmla="*/ 47907 h 56444"/>
                  <a:gd name="connsiteX92" fmla="*/ 30057 w 56444"/>
                  <a:gd name="connsiteY92" fmla="*/ 47766 h 56444"/>
                  <a:gd name="connsiteX93" fmla="*/ 31256 w 56444"/>
                  <a:gd name="connsiteY93" fmla="*/ 47202 h 56444"/>
                  <a:gd name="connsiteX94" fmla="*/ 33020 w 56444"/>
                  <a:gd name="connsiteY94" fmla="*/ 46284 h 56444"/>
                  <a:gd name="connsiteX95" fmla="*/ 33796 w 56444"/>
                  <a:gd name="connsiteY95" fmla="*/ 45861 h 56444"/>
                  <a:gd name="connsiteX96" fmla="*/ 37536 w 56444"/>
                  <a:gd name="connsiteY96" fmla="*/ 43321 h 56444"/>
                  <a:gd name="connsiteX97" fmla="*/ 39652 w 56444"/>
                  <a:gd name="connsiteY97" fmla="*/ 41487 h 56444"/>
                  <a:gd name="connsiteX98" fmla="*/ 40146 w 56444"/>
                  <a:gd name="connsiteY98" fmla="*/ 40993 h 56444"/>
                  <a:gd name="connsiteX99" fmla="*/ 42545 w 56444"/>
                  <a:gd name="connsiteY99" fmla="*/ 38382 h 56444"/>
                  <a:gd name="connsiteX100" fmla="*/ 42968 w 56444"/>
                  <a:gd name="connsiteY100" fmla="*/ 37888 h 56444"/>
                  <a:gd name="connsiteX101" fmla="*/ 43956 w 56444"/>
                  <a:gd name="connsiteY101" fmla="*/ 36618 h 56444"/>
                  <a:gd name="connsiteX102" fmla="*/ 44521 w 56444"/>
                  <a:gd name="connsiteY102" fmla="*/ 35842 h 56444"/>
                  <a:gd name="connsiteX103" fmla="*/ 49318 w 56444"/>
                  <a:gd name="connsiteY103" fmla="*/ 25330 h 56444"/>
                  <a:gd name="connsiteX104" fmla="*/ 49530 w 56444"/>
                  <a:gd name="connsiteY104" fmla="*/ 24412 h 56444"/>
                  <a:gd name="connsiteX105" fmla="*/ 49742 w 56444"/>
                  <a:gd name="connsiteY105" fmla="*/ 23424 h 56444"/>
                  <a:gd name="connsiteX106" fmla="*/ 49883 w 56444"/>
                  <a:gd name="connsiteY106" fmla="*/ 22437 h 56444"/>
                  <a:gd name="connsiteX107" fmla="*/ 49883 w 56444"/>
                  <a:gd name="connsiteY107" fmla="*/ 22437 h 56444"/>
                  <a:gd name="connsiteX108" fmla="*/ 50024 w 56444"/>
                  <a:gd name="connsiteY108" fmla="*/ 21308 h 56444"/>
                  <a:gd name="connsiteX109" fmla="*/ 50024 w 56444"/>
                  <a:gd name="connsiteY109" fmla="*/ 21167 h 56444"/>
                  <a:gd name="connsiteX110" fmla="*/ 50165 w 56444"/>
                  <a:gd name="connsiteY110" fmla="*/ 20249 h 56444"/>
                  <a:gd name="connsiteX111" fmla="*/ 50165 w 56444"/>
                  <a:gd name="connsiteY111" fmla="*/ 20038 h 56444"/>
                  <a:gd name="connsiteX112" fmla="*/ 50236 w 56444"/>
                  <a:gd name="connsiteY112" fmla="*/ 19262 h 56444"/>
                  <a:gd name="connsiteX113" fmla="*/ 50236 w 56444"/>
                  <a:gd name="connsiteY113" fmla="*/ 18979 h 56444"/>
                  <a:gd name="connsiteX114" fmla="*/ 50306 w 56444"/>
                  <a:gd name="connsiteY114" fmla="*/ 18062 h 56444"/>
                  <a:gd name="connsiteX115" fmla="*/ 50306 w 56444"/>
                  <a:gd name="connsiteY115" fmla="*/ 16722 h 56444"/>
                  <a:gd name="connsiteX116" fmla="*/ 50306 w 56444"/>
                  <a:gd name="connsiteY116" fmla="*/ 15663 h 56444"/>
                  <a:gd name="connsiteX117" fmla="*/ 50306 w 56444"/>
                  <a:gd name="connsiteY117" fmla="*/ 15522 h 56444"/>
                  <a:gd name="connsiteX118" fmla="*/ 50236 w 56444"/>
                  <a:gd name="connsiteY118" fmla="*/ 14746 h 56444"/>
                  <a:gd name="connsiteX119" fmla="*/ 50236 w 56444"/>
                  <a:gd name="connsiteY119" fmla="*/ 14393 h 56444"/>
                  <a:gd name="connsiteX120" fmla="*/ 50165 w 56444"/>
                  <a:gd name="connsiteY120" fmla="*/ 13617 h 56444"/>
                  <a:gd name="connsiteX121" fmla="*/ 50165 w 56444"/>
                  <a:gd name="connsiteY121" fmla="*/ 13476 h 56444"/>
                  <a:gd name="connsiteX122" fmla="*/ 50024 w 56444"/>
                  <a:gd name="connsiteY122" fmla="*/ 12488 h 56444"/>
                  <a:gd name="connsiteX123" fmla="*/ 49953 w 56444"/>
                  <a:gd name="connsiteY123" fmla="*/ 12065 h 56444"/>
                  <a:gd name="connsiteX124" fmla="*/ 49812 w 56444"/>
                  <a:gd name="connsiteY124" fmla="*/ 11289 h 56444"/>
                  <a:gd name="connsiteX125" fmla="*/ 49812 w 56444"/>
                  <a:gd name="connsiteY125" fmla="*/ 11077 h 56444"/>
                  <a:gd name="connsiteX126" fmla="*/ 49671 w 56444"/>
                  <a:gd name="connsiteY126" fmla="*/ 10442 h 56444"/>
                  <a:gd name="connsiteX127" fmla="*/ 49530 w 56444"/>
                  <a:gd name="connsiteY127" fmla="*/ 9737 h 56444"/>
                  <a:gd name="connsiteX128" fmla="*/ 49318 w 56444"/>
                  <a:gd name="connsiteY128" fmla="*/ 8749 h 56444"/>
                  <a:gd name="connsiteX129" fmla="*/ 49318 w 56444"/>
                  <a:gd name="connsiteY129" fmla="*/ 8608 h 56444"/>
                  <a:gd name="connsiteX130" fmla="*/ 49107 w 56444"/>
                  <a:gd name="connsiteY130" fmla="*/ 7691 h 56444"/>
                  <a:gd name="connsiteX131" fmla="*/ 48825 w 56444"/>
                  <a:gd name="connsiteY131" fmla="*/ 6703 h 56444"/>
                  <a:gd name="connsiteX132" fmla="*/ 48472 w 56444"/>
                  <a:gd name="connsiteY132" fmla="*/ 5715 h 56444"/>
                  <a:gd name="connsiteX133" fmla="*/ 47766 w 56444"/>
                  <a:gd name="connsiteY133" fmla="*/ 3810 h 56444"/>
                  <a:gd name="connsiteX134" fmla="*/ 47766 w 56444"/>
                  <a:gd name="connsiteY134" fmla="*/ 3810 h 56444"/>
                  <a:gd name="connsiteX135" fmla="*/ 46919 w 56444"/>
                  <a:gd name="connsiteY135" fmla="*/ 1976 h 56444"/>
                  <a:gd name="connsiteX136" fmla="*/ 46637 w 56444"/>
                  <a:gd name="connsiteY136" fmla="*/ 1482 h 56444"/>
                  <a:gd name="connsiteX137" fmla="*/ 46355 w 56444"/>
                  <a:gd name="connsiteY137" fmla="*/ 917 h 56444"/>
                  <a:gd name="connsiteX138" fmla="*/ 45861 w 56444"/>
                  <a:gd name="connsiteY138" fmla="*/ 0 h 56444"/>
                  <a:gd name="connsiteX139" fmla="*/ 50377 w 56444"/>
                  <a:gd name="connsiteY139" fmla="*/ 3104 h 56444"/>
                  <a:gd name="connsiteX140" fmla="*/ 50447 w 56444"/>
                  <a:gd name="connsiteY140" fmla="*/ 3175 h 56444"/>
                  <a:gd name="connsiteX141" fmla="*/ 50518 w 56444"/>
                  <a:gd name="connsiteY141" fmla="*/ 3246 h 56444"/>
                  <a:gd name="connsiteX142" fmla="*/ 56586 w 56444"/>
                  <a:gd name="connsiteY142" fmla="*/ 9878 h 56444"/>
                  <a:gd name="connsiteX143" fmla="*/ 57079 w 56444"/>
                  <a:gd name="connsiteY143" fmla="*/ 10654 h 56444"/>
                  <a:gd name="connsiteX144" fmla="*/ 57573 w 56444"/>
                  <a:gd name="connsiteY144" fmla="*/ 11359 h 56444"/>
                  <a:gd name="connsiteX145" fmla="*/ 57644 w 56444"/>
                  <a:gd name="connsiteY145" fmla="*/ 11501 h 56444"/>
                  <a:gd name="connsiteX146" fmla="*/ 58914 w 56444"/>
                  <a:gd name="connsiteY146" fmla="*/ 13758 h 56444"/>
                  <a:gd name="connsiteX147" fmla="*/ 59196 w 56444"/>
                  <a:gd name="connsiteY147" fmla="*/ 14393 h 56444"/>
                  <a:gd name="connsiteX148" fmla="*/ 59337 w 56444"/>
                  <a:gd name="connsiteY148" fmla="*/ 14746 h 56444"/>
                  <a:gd name="connsiteX149" fmla="*/ 59549 w 56444"/>
                  <a:gd name="connsiteY149" fmla="*/ 15240 h 56444"/>
                  <a:gd name="connsiteX150" fmla="*/ 59761 w 56444"/>
                  <a:gd name="connsiteY150" fmla="*/ 15734 h 56444"/>
                  <a:gd name="connsiteX151" fmla="*/ 59972 w 56444"/>
                  <a:gd name="connsiteY151" fmla="*/ 16157 h 56444"/>
                  <a:gd name="connsiteX152" fmla="*/ 60325 w 56444"/>
                  <a:gd name="connsiteY152" fmla="*/ 17004 h 56444"/>
                  <a:gd name="connsiteX153" fmla="*/ 60678 w 56444"/>
                  <a:gd name="connsiteY153" fmla="*/ 18062 h 56444"/>
                  <a:gd name="connsiteX154" fmla="*/ 60678 w 56444"/>
                  <a:gd name="connsiteY154" fmla="*/ 18062 h 56444"/>
                  <a:gd name="connsiteX155" fmla="*/ 61031 w 56444"/>
                  <a:gd name="connsiteY155" fmla="*/ 19121 h 56444"/>
                  <a:gd name="connsiteX156" fmla="*/ 62583 w 56444"/>
                  <a:gd name="connsiteY156" fmla="*/ 29351 h 56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56444" h="56444">
                    <a:moveTo>
                      <a:pt x="62583" y="29351"/>
                    </a:moveTo>
                    <a:cubicBezTo>
                      <a:pt x="62583" y="30480"/>
                      <a:pt x="62512" y="31679"/>
                      <a:pt x="62442" y="32809"/>
                    </a:cubicBezTo>
                    <a:cubicBezTo>
                      <a:pt x="62230" y="34784"/>
                      <a:pt x="61877" y="36689"/>
                      <a:pt x="61313" y="38523"/>
                    </a:cubicBezTo>
                    <a:cubicBezTo>
                      <a:pt x="61242" y="38806"/>
                      <a:pt x="61172" y="39088"/>
                      <a:pt x="61031" y="39370"/>
                    </a:cubicBezTo>
                    <a:cubicBezTo>
                      <a:pt x="60960" y="39582"/>
                      <a:pt x="60889" y="39864"/>
                      <a:pt x="60819" y="40076"/>
                    </a:cubicBezTo>
                    <a:cubicBezTo>
                      <a:pt x="60748" y="40358"/>
                      <a:pt x="60678" y="40569"/>
                      <a:pt x="60537" y="40852"/>
                    </a:cubicBezTo>
                    <a:cubicBezTo>
                      <a:pt x="60537" y="40852"/>
                      <a:pt x="60537" y="40852"/>
                      <a:pt x="60537" y="40852"/>
                    </a:cubicBezTo>
                    <a:cubicBezTo>
                      <a:pt x="60466" y="41134"/>
                      <a:pt x="60325" y="41345"/>
                      <a:pt x="60255" y="41628"/>
                    </a:cubicBezTo>
                    <a:cubicBezTo>
                      <a:pt x="60184" y="41910"/>
                      <a:pt x="60043" y="42121"/>
                      <a:pt x="59972" y="42404"/>
                    </a:cubicBezTo>
                    <a:cubicBezTo>
                      <a:pt x="59761" y="42898"/>
                      <a:pt x="59549" y="43392"/>
                      <a:pt x="59337" y="43815"/>
                    </a:cubicBezTo>
                    <a:cubicBezTo>
                      <a:pt x="59196" y="44097"/>
                      <a:pt x="59055" y="44379"/>
                      <a:pt x="58914" y="44662"/>
                    </a:cubicBezTo>
                    <a:cubicBezTo>
                      <a:pt x="58632" y="45226"/>
                      <a:pt x="58350" y="45720"/>
                      <a:pt x="58067" y="46284"/>
                    </a:cubicBezTo>
                    <a:cubicBezTo>
                      <a:pt x="57926" y="46566"/>
                      <a:pt x="57785" y="46778"/>
                      <a:pt x="57573" y="47060"/>
                    </a:cubicBezTo>
                    <a:cubicBezTo>
                      <a:pt x="55668" y="50165"/>
                      <a:pt x="53270" y="52917"/>
                      <a:pt x="50447" y="55174"/>
                    </a:cubicBezTo>
                    <a:cubicBezTo>
                      <a:pt x="50447" y="55174"/>
                      <a:pt x="50377" y="55245"/>
                      <a:pt x="50377" y="55245"/>
                    </a:cubicBezTo>
                    <a:cubicBezTo>
                      <a:pt x="50377" y="55245"/>
                      <a:pt x="50377" y="55245"/>
                      <a:pt x="50377" y="55245"/>
                    </a:cubicBezTo>
                    <a:cubicBezTo>
                      <a:pt x="50377" y="55245"/>
                      <a:pt x="50306" y="55245"/>
                      <a:pt x="50306" y="55316"/>
                    </a:cubicBezTo>
                    <a:cubicBezTo>
                      <a:pt x="47907" y="57291"/>
                      <a:pt x="45297" y="58914"/>
                      <a:pt x="42404" y="60184"/>
                    </a:cubicBezTo>
                    <a:cubicBezTo>
                      <a:pt x="41769" y="60466"/>
                      <a:pt x="41063" y="60748"/>
                      <a:pt x="40358" y="60960"/>
                    </a:cubicBezTo>
                    <a:cubicBezTo>
                      <a:pt x="40358" y="60960"/>
                      <a:pt x="40358" y="60960"/>
                      <a:pt x="40358" y="60960"/>
                    </a:cubicBezTo>
                    <a:cubicBezTo>
                      <a:pt x="40076" y="61031"/>
                      <a:pt x="39793" y="61172"/>
                      <a:pt x="39511" y="61242"/>
                    </a:cubicBezTo>
                    <a:cubicBezTo>
                      <a:pt x="38947" y="61454"/>
                      <a:pt x="38382" y="61595"/>
                      <a:pt x="37818" y="61736"/>
                    </a:cubicBezTo>
                    <a:cubicBezTo>
                      <a:pt x="37395" y="61877"/>
                      <a:pt x="36901" y="61948"/>
                      <a:pt x="36477" y="62089"/>
                    </a:cubicBezTo>
                    <a:cubicBezTo>
                      <a:pt x="36195" y="62159"/>
                      <a:pt x="35913" y="62230"/>
                      <a:pt x="35631" y="62301"/>
                    </a:cubicBezTo>
                    <a:cubicBezTo>
                      <a:pt x="35207" y="62371"/>
                      <a:pt x="34713" y="62441"/>
                      <a:pt x="34290" y="62512"/>
                    </a:cubicBezTo>
                    <a:cubicBezTo>
                      <a:pt x="34078" y="62583"/>
                      <a:pt x="33796" y="62583"/>
                      <a:pt x="33585" y="62653"/>
                    </a:cubicBezTo>
                    <a:cubicBezTo>
                      <a:pt x="33091" y="62724"/>
                      <a:pt x="32597" y="62795"/>
                      <a:pt x="32103" y="62795"/>
                    </a:cubicBezTo>
                    <a:cubicBezTo>
                      <a:pt x="31891" y="62795"/>
                      <a:pt x="31680" y="62865"/>
                      <a:pt x="31397" y="62865"/>
                    </a:cubicBezTo>
                    <a:cubicBezTo>
                      <a:pt x="31044" y="62865"/>
                      <a:pt x="30692" y="62935"/>
                      <a:pt x="30268" y="62935"/>
                    </a:cubicBezTo>
                    <a:cubicBezTo>
                      <a:pt x="30127" y="62935"/>
                      <a:pt x="29986" y="62935"/>
                      <a:pt x="29774" y="62935"/>
                    </a:cubicBezTo>
                    <a:cubicBezTo>
                      <a:pt x="29492" y="62935"/>
                      <a:pt x="29281" y="62935"/>
                      <a:pt x="28998" y="62935"/>
                    </a:cubicBezTo>
                    <a:cubicBezTo>
                      <a:pt x="28998" y="62935"/>
                      <a:pt x="28998" y="62935"/>
                      <a:pt x="28998" y="62935"/>
                    </a:cubicBezTo>
                    <a:cubicBezTo>
                      <a:pt x="28646" y="62935"/>
                      <a:pt x="28222" y="62935"/>
                      <a:pt x="27870" y="62935"/>
                    </a:cubicBezTo>
                    <a:cubicBezTo>
                      <a:pt x="27799" y="62935"/>
                      <a:pt x="27728" y="62935"/>
                      <a:pt x="27728" y="62935"/>
                    </a:cubicBezTo>
                    <a:cubicBezTo>
                      <a:pt x="27446" y="62935"/>
                      <a:pt x="27093" y="62935"/>
                      <a:pt x="26811" y="62865"/>
                    </a:cubicBezTo>
                    <a:cubicBezTo>
                      <a:pt x="26741" y="62865"/>
                      <a:pt x="26741" y="62865"/>
                      <a:pt x="26670" y="62865"/>
                    </a:cubicBezTo>
                    <a:cubicBezTo>
                      <a:pt x="26388" y="62865"/>
                      <a:pt x="26035" y="62795"/>
                      <a:pt x="25753" y="62795"/>
                    </a:cubicBezTo>
                    <a:cubicBezTo>
                      <a:pt x="25753" y="62795"/>
                      <a:pt x="25753" y="62795"/>
                      <a:pt x="25753" y="62795"/>
                    </a:cubicBezTo>
                    <a:cubicBezTo>
                      <a:pt x="25612" y="62795"/>
                      <a:pt x="25400" y="62795"/>
                      <a:pt x="25259" y="62724"/>
                    </a:cubicBezTo>
                    <a:cubicBezTo>
                      <a:pt x="25118" y="62724"/>
                      <a:pt x="25047" y="62724"/>
                      <a:pt x="24906" y="62653"/>
                    </a:cubicBezTo>
                    <a:cubicBezTo>
                      <a:pt x="24624" y="62653"/>
                      <a:pt x="24342" y="62583"/>
                      <a:pt x="24059" y="62512"/>
                    </a:cubicBezTo>
                    <a:cubicBezTo>
                      <a:pt x="23918" y="62512"/>
                      <a:pt x="23777" y="62441"/>
                      <a:pt x="23707" y="62441"/>
                    </a:cubicBezTo>
                    <a:cubicBezTo>
                      <a:pt x="23354" y="62371"/>
                      <a:pt x="22931" y="62301"/>
                      <a:pt x="22578" y="62230"/>
                    </a:cubicBezTo>
                    <a:cubicBezTo>
                      <a:pt x="22366" y="62159"/>
                      <a:pt x="22155" y="62159"/>
                      <a:pt x="21943" y="62089"/>
                    </a:cubicBezTo>
                    <a:cubicBezTo>
                      <a:pt x="21661" y="62018"/>
                      <a:pt x="21449" y="61948"/>
                      <a:pt x="21167" y="61948"/>
                    </a:cubicBezTo>
                    <a:cubicBezTo>
                      <a:pt x="20391" y="61736"/>
                      <a:pt x="19614" y="61524"/>
                      <a:pt x="18909" y="61313"/>
                    </a:cubicBezTo>
                    <a:cubicBezTo>
                      <a:pt x="18909" y="61313"/>
                      <a:pt x="18909" y="61313"/>
                      <a:pt x="18838" y="61313"/>
                    </a:cubicBezTo>
                    <a:cubicBezTo>
                      <a:pt x="18768" y="61313"/>
                      <a:pt x="18768" y="61313"/>
                      <a:pt x="18697" y="61242"/>
                    </a:cubicBezTo>
                    <a:cubicBezTo>
                      <a:pt x="18697" y="61242"/>
                      <a:pt x="18627" y="61242"/>
                      <a:pt x="18627" y="61242"/>
                    </a:cubicBezTo>
                    <a:cubicBezTo>
                      <a:pt x="14605" y="59902"/>
                      <a:pt x="10936" y="57926"/>
                      <a:pt x="7761" y="55316"/>
                    </a:cubicBezTo>
                    <a:cubicBezTo>
                      <a:pt x="7691" y="55245"/>
                      <a:pt x="7620" y="55245"/>
                      <a:pt x="7620" y="55174"/>
                    </a:cubicBezTo>
                    <a:cubicBezTo>
                      <a:pt x="4586" y="52635"/>
                      <a:pt x="1976" y="49601"/>
                      <a:pt x="0" y="46143"/>
                    </a:cubicBezTo>
                    <a:cubicBezTo>
                      <a:pt x="0" y="46143"/>
                      <a:pt x="71" y="46143"/>
                      <a:pt x="71" y="46214"/>
                    </a:cubicBezTo>
                    <a:cubicBezTo>
                      <a:pt x="353" y="46355"/>
                      <a:pt x="706" y="46566"/>
                      <a:pt x="988" y="46708"/>
                    </a:cubicBezTo>
                    <a:cubicBezTo>
                      <a:pt x="1341" y="46920"/>
                      <a:pt x="1623" y="47060"/>
                      <a:pt x="1976" y="47202"/>
                    </a:cubicBezTo>
                    <a:lnTo>
                      <a:pt x="1976" y="47202"/>
                    </a:lnTo>
                    <a:cubicBezTo>
                      <a:pt x="2117" y="47272"/>
                      <a:pt x="2328" y="47343"/>
                      <a:pt x="2469" y="47413"/>
                    </a:cubicBezTo>
                    <a:cubicBezTo>
                      <a:pt x="2611" y="47484"/>
                      <a:pt x="2822" y="47554"/>
                      <a:pt x="3034" y="47625"/>
                    </a:cubicBezTo>
                    <a:cubicBezTo>
                      <a:pt x="3245" y="47766"/>
                      <a:pt x="3528" y="47837"/>
                      <a:pt x="3739" y="47907"/>
                    </a:cubicBezTo>
                    <a:cubicBezTo>
                      <a:pt x="4092" y="48048"/>
                      <a:pt x="4374" y="48190"/>
                      <a:pt x="4727" y="48260"/>
                    </a:cubicBezTo>
                    <a:cubicBezTo>
                      <a:pt x="4939" y="48330"/>
                      <a:pt x="5221" y="48401"/>
                      <a:pt x="5433" y="48542"/>
                    </a:cubicBezTo>
                    <a:cubicBezTo>
                      <a:pt x="5645" y="48613"/>
                      <a:pt x="5856" y="48684"/>
                      <a:pt x="6068" y="48754"/>
                    </a:cubicBezTo>
                    <a:cubicBezTo>
                      <a:pt x="6138" y="48754"/>
                      <a:pt x="6209" y="48824"/>
                      <a:pt x="6350" y="48824"/>
                    </a:cubicBezTo>
                    <a:cubicBezTo>
                      <a:pt x="6773" y="48966"/>
                      <a:pt x="7197" y="49107"/>
                      <a:pt x="7620" y="49177"/>
                    </a:cubicBezTo>
                    <a:cubicBezTo>
                      <a:pt x="7973" y="49318"/>
                      <a:pt x="8396" y="49389"/>
                      <a:pt x="8749" y="49460"/>
                    </a:cubicBezTo>
                    <a:cubicBezTo>
                      <a:pt x="9031" y="49530"/>
                      <a:pt x="9384" y="49601"/>
                      <a:pt x="9666" y="49671"/>
                    </a:cubicBezTo>
                    <a:cubicBezTo>
                      <a:pt x="9666" y="49671"/>
                      <a:pt x="9737" y="49671"/>
                      <a:pt x="9737" y="49671"/>
                    </a:cubicBezTo>
                    <a:cubicBezTo>
                      <a:pt x="10019" y="49742"/>
                      <a:pt x="10231" y="49812"/>
                      <a:pt x="10513" y="49812"/>
                    </a:cubicBezTo>
                    <a:cubicBezTo>
                      <a:pt x="10654" y="49883"/>
                      <a:pt x="10866" y="49883"/>
                      <a:pt x="11007" y="49883"/>
                    </a:cubicBezTo>
                    <a:cubicBezTo>
                      <a:pt x="11077" y="49883"/>
                      <a:pt x="11218" y="49953"/>
                      <a:pt x="11289" y="49953"/>
                    </a:cubicBezTo>
                    <a:cubicBezTo>
                      <a:pt x="11642" y="50024"/>
                      <a:pt x="11924" y="50094"/>
                      <a:pt x="12277" y="50094"/>
                    </a:cubicBezTo>
                    <a:cubicBezTo>
                      <a:pt x="12277" y="50094"/>
                      <a:pt x="12277" y="50094"/>
                      <a:pt x="12277" y="50094"/>
                    </a:cubicBezTo>
                    <a:cubicBezTo>
                      <a:pt x="12630" y="50165"/>
                      <a:pt x="12982" y="50165"/>
                      <a:pt x="13406" y="50236"/>
                    </a:cubicBezTo>
                    <a:cubicBezTo>
                      <a:pt x="13688" y="50236"/>
                      <a:pt x="13970" y="50306"/>
                      <a:pt x="14252" y="50306"/>
                    </a:cubicBezTo>
                    <a:cubicBezTo>
                      <a:pt x="14393" y="50306"/>
                      <a:pt x="14534" y="50306"/>
                      <a:pt x="14676" y="50306"/>
                    </a:cubicBezTo>
                    <a:cubicBezTo>
                      <a:pt x="15028" y="50306"/>
                      <a:pt x="15311" y="50377"/>
                      <a:pt x="15663" y="50377"/>
                    </a:cubicBezTo>
                    <a:cubicBezTo>
                      <a:pt x="16016" y="50377"/>
                      <a:pt x="16440" y="50377"/>
                      <a:pt x="16792" y="50377"/>
                    </a:cubicBezTo>
                    <a:cubicBezTo>
                      <a:pt x="17145" y="50377"/>
                      <a:pt x="17427" y="50377"/>
                      <a:pt x="17780" y="50377"/>
                    </a:cubicBezTo>
                    <a:cubicBezTo>
                      <a:pt x="18133" y="50377"/>
                      <a:pt x="18415" y="50377"/>
                      <a:pt x="18768" y="50306"/>
                    </a:cubicBezTo>
                    <a:cubicBezTo>
                      <a:pt x="19050" y="50306"/>
                      <a:pt x="19332" y="50236"/>
                      <a:pt x="19685" y="50236"/>
                    </a:cubicBezTo>
                    <a:cubicBezTo>
                      <a:pt x="20249" y="50165"/>
                      <a:pt x="20743" y="50165"/>
                      <a:pt x="21308" y="50094"/>
                    </a:cubicBezTo>
                    <a:cubicBezTo>
                      <a:pt x="21520" y="50094"/>
                      <a:pt x="21731" y="50024"/>
                      <a:pt x="21872" y="50024"/>
                    </a:cubicBezTo>
                    <a:cubicBezTo>
                      <a:pt x="22296" y="49953"/>
                      <a:pt x="22719" y="49883"/>
                      <a:pt x="23142" y="49812"/>
                    </a:cubicBezTo>
                    <a:cubicBezTo>
                      <a:pt x="23636" y="49742"/>
                      <a:pt x="24059" y="49601"/>
                      <a:pt x="24553" y="49530"/>
                    </a:cubicBezTo>
                    <a:cubicBezTo>
                      <a:pt x="24624" y="49530"/>
                      <a:pt x="24694" y="49530"/>
                      <a:pt x="24765" y="49460"/>
                    </a:cubicBezTo>
                    <a:cubicBezTo>
                      <a:pt x="24836" y="49460"/>
                      <a:pt x="24906" y="49460"/>
                      <a:pt x="24906" y="49389"/>
                    </a:cubicBezTo>
                    <a:cubicBezTo>
                      <a:pt x="25188" y="49318"/>
                      <a:pt x="25400" y="49248"/>
                      <a:pt x="25682" y="49177"/>
                    </a:cubicBezTo>
                    <a:cubicBezTo>
                      <a:pt x="26176" y="49036"/>
                      <a:pt x="26741" y="48895"/>
                      <a:pt x="27235" y="48754"/>
                    </a:cubicBezTo>
                    <a:cubicBezTo>
                      <a:pt x="27517" y="48684"/>
                      <a:pt x="27799" y="48542"/>
                      <a:pt x="28081" y="48472"/>
                    </a:cubicBezTo>
                    <a:cubicBezTo>
                      <a:pt x="28081" y="48472"/>
                      <a:pt x="28152" y="48472"/>
                      <a:pt x="28152" y="48472"/>
                    </a:cubicBezTo>
                    <a:cubicBezTo>
                      <a:pt x="28434" y="48401"/>
                      <a:pt x="28716" y="48260"/>
                      <a:pt x="28928" y="48190"/>
                    </a:cubicBezTo>
                    <a:cubicBezTo>
                      <a:pt x="29210" y="48119"/>
                      <a:pt x="29422" y="47978"/>
                      <a:pt x="29704" y="47907"/>
                    </a:cubicBezTo>
                    <a:cubicBezTo>
                      <a:pt x="29845" y="47837"/>
                      <a:pt x="29916" y="47837"/>
                      <a:pt x="30057" y="47766"/>
                    </a:cubicBezTo>
                    <a:cubicBezTo>
                      <a:pt x="30480" y="47625"/>
                      <a:pt x="30903" y="47413"/>
                      <a:pt x="31256" y="47202"/>
                    </a:cubicBezTo>
                    <a:cubicBezTo>
                      <a:pt x="31821" y="46920"/>
                      <a:pt x="32456" y="46637"/>
                      <a:pt x="33020" y="46284"/>
                    </a:cubicBezTo>
                    <a:cubicBezTo>
                      <a:pt x="33302" y="46143"/>
                      <a:pt x="33514" y="46002"/>
                      <a:pt x="33796" y="45861"/>
                    </a:cubicBezTo>
                    <a:cubicBezTo>
                      <a:pt x="35066" y="45085"/>
                      <a:pt x="36336" y="44238"/>
                      <a:pt x="37536" y="43321"/>
                    </a:cubicBezTo>
                    <a:cubicBezTo>
                      <a:pt x="38241" y="42757"/>
                      <a:pt x="38947" y="42121"/>
                      <a:pt x="39652" y="41487"/>
                    </a:cubicBezTo>
                    <a:cubicBezTo>
                      <a:pt x="39793" y="41345"/>
                      <a:pt x="40005" y="41205"/>
                      <a:pt x="40146" y="40993"/>
                    </a:cubicBezTo>
                    <a:cubicBezTo>
                      <a:pt x="40993" y="40146"/>
                      <a:pt x="41769" y="39299"/>
                      <a:pt x="42545" y="38382"/>
                    </a:cubicBezTo>
                    <a:cubicBezTo>
                      <a:pt x="42686" y="38241"/>
                      <a:pt x="42827" y="38100"/>
                      <a:pt x="42968" y="37888"/>
                    </a:cubicBezTo>
                    <a:cubicBezTo>
                      <a:pt x="43321" y="37465"/>
                      <a:pt x="43603" y="37042"/>
                      <a:pt x="43956" y="36618"/>
                    </a:cubicBezTo>
                    <a:cubicBezTo>
                      <a:pt x="44168" y="36336"/>
                      <a:pt x="44309" y="36124"/>
                      <a:pt x="44521" y="35842"/>
                    </a:cubicBezTo>
                    <a:cubicBezTo>
                      <a:pt x="46708" y="32667"/>
                      <a:pt x="48331" y="29139"/>
                      <a:pt x="49318" y="25330"/>
                    </a:cubicBezTo>
                    <a:cubicBezTo>
                      <a:pt x="49389" y="25047"/>
                      <a:pt x="49460" y="24694"/>
                      <a:pt x="49530" y="24412"/>
                    </a:cubicBezTo>
                    <a:cubicBezTo>
                      <a:pt x="49601" y="24059"/>
                      <a:pt x="49671" y="23777"/>
                      <a:pt x="49742" y="23424"/>
                    </a:cubicBezTo>
                    <a:cubicBezTo>
                      <a:pt x="49812" y="23072"/>
                      <a:pt x="49883" y="22789"/>
                      <a:pt x="49883" y="22437"/>
                    </a:cubicBezTo>
                    <a:cubicBezTo>
                      <a:pt x="49883" y="22437"/>
                      <a:pt x="49883" y="22437"/>
                      <a:pt x="49883" y="22437"/>
                    </a:cubicBezTo>
                    <a:cubicBezTo>
                      <a:pt x="49953" y="22084"/>
                      <a:pt x="50024" y="21731"/>
                      <a:pt x="50024" y="21308"/>
                    </a:cubicBezTo>
                    <a:lnTo>
                      <a:pt x="50024" y="21167"/>
                    </a:lnTo>
                    <a:cubicBezTo>
                      <a:pt x="50094" y="20885"/>
                      <a:pt x="50094" y="20531"/>
                      <a:pt x="50165" y="20249"/>
                    </a:cubicBezTo>
                    <a:cubicBezTo>
                      <a:pt x="50165" y="20179"/>
                      <a:pt x="50165" y="20108"/>
                      <a:pt x="50165" y="20038"/>
                    </a:cubicBezTo>
                    <a:cubicBezTo>
                      <a:pt x="50165" y="19755"/>
                      <a:pt x="50236" y="19473"/>
                      <a:pt x="50236" y="19262"/>
                    </a:cubicBezTo>
                    <a:cubicBezTo>
                      <a:pt x="50236" y="19191"/>
                      <a:pt x="50236" y="19121"/>
                      <a:pt x="50236" y="18979"/>
                    </a:cubicBezTo>
                    <a:cubicBezTo>
                      <a:pt x="50236" y="18697"/>
                      <a:pt x="50306" y="18344"/>
                      <a:pt x="50306" y="18062"/>
                    </a:cubicBezTo>
                    <a:cubicBezTo>
                      <a:pt x="50306" y="17639"/>
                      <a:pt x="50306" y="17216"/>
                      <a:pt x="50306" y="16722"/>
                    </a:cubicBezTo>
                    <a:cubicBezTo>
                      <a:pt x="50306" y="16369"/>
                      <a:pt x="50306" y="16016"/>
                      <a:pt x="50306" y="15663"/>
                    </a:cubicBezTo>
                    <a:cubicBezTo>
                      <a:pt x="50306" y="15593"/>
                      <a:pt x="50306" y="15522"/>
                      <a:pt x="50306" y="15522"/>
                    </a:cubicBezTo>
                    <a:cubicBezTo>
                      <a:pt x="50306" y="15240"/>
                      <a:pt x="50306" y="15028"/>
                      <a:pt x="50236" y="14746"/>
                    </a:cubicBezTo>
                    <a:cubicBezTo>
                      <a:pt x="50236" y="14605"/>
                      <a:pt x="50236" y="14534"/>
                      <a:pt x="50236" y="14393"/>
                    </a:cubicBezTo>
                    <a:cubicBezTo>
                      <a:pt x="50236" y="14111"/>
                      <a:pt x="50165" y="13829"/>
                      <a:pt x="50165" y="13617"/>
                    </a:cubicBezTo>
                    <a:cubicBezTo>
                      <a:pt x="50165" y="13547"/>
                      <a:pt x="50165" y="13547"/>
                      <a:pt x="50165" y="13476"/>
                    </a:cubicBezTo>
                    <a:cubicBezTo>
                      <a:pt x="50165" y="13123"/>
                      <a:pt x="50094" y="12841"/>
                      <a:pt x="50024" y="12488"/>
                    </a:cubicBezTo>
                    <a:cubicBezTo>
                      <a:pt x="50024" y="12347"/>
                      <a:pt x="50024" y="12206"/>
                      <a:pt x="49953" y="12065"/>
                    </a:cubicBezTo>
                    <a:cubicBezTo>
                      <a:pt x="49953" y="11783"/>
                      <a:pt x="49883" y="11571"/>
                      <a:pt x="49812" y="11289"/>
                    </a:cubicBezTo>
                    <a:cubicBezTo>
                      <a:pt x="49812" y="11219"/>
                      <a:pt x="49812" y="11148"/>
                      <a:pt x="49812" y="11077"/>
                    </a:cubicBezTo>
                    <a:cubicBezTo>
                      <a:pt x="49812" y="10865"/>
                      <a:pt x="49742" y="10654"/>
                      <a:pt x="49671" y="10442"/>
                    </a:cubicBezTo>
                    <a:cubicBezTo>
                      <a:pt x="49601" y="10231"/>
                      <a:pt x="49601" y="9948"/>
                      <a:pt x="49530" y="9737"/>
                    </a:cubicBezTo>
                    <a:cubicBezTo>
                      <a:pt x="49460" y="9384"/>
                      <a:pt x="49389" y="9102"/>
                      <a:pt x="49318" y="8749"/>
                    </a:cubicBezTo>
                    <a:cubicBezTo>
                      <a:pt x="49318" y="8678"/>
                      <a:pt x="49318" y="8678"/>
                      <a:pt x="49318" y="8608"/>
                    </a:cubicBezTo>
                    <a:cubicBezTo>
                      <a:pt x="49248" y="8326"/>
                      <a:pt x="49177" y="7973"/>
                      <a:pt x="49107" y="7691"/>
                    </a:cubicBezTo>
                    <a:cubicBezTo>
                      <a:pt x="49036" y="7338"/>
                      <a:pt x="48895" y="7056"/>
                      <a:pt x="48825" y="6703"/>
                    </a:cubicBezTo>
                    <a:cubicBezTo>
                      <a:pt x="48754" y="6350"/>
                      <a:pt x="48613" y="6068"/>
                      <a:pt x="48472" y="5715"/>
                    </a:cubicBezTo>
                    <a:cubicBezTo>
                      <a:pt x="48260" y="5080"/>
                      <a:pt x="47978" y="4445"/>
                      <a:pt x="47766" y="3810"/>
                    </a:cubicBezTo>
                    <a:lnTo>
                      <a:pt x="47766" y="3810"/>
                    </a:lnTo>
                    <a:cubicBezTo>
                      <a:pt x="47484" y="3175"/>
                      <a:pt x="47202" y="2540"/>
                      <a:pt x="46919" y="1976"/>
                    </a:cubicBezTo>
                    <a:cubicBezTo>
                      <a:pt x="46849" y="1835"/>
                      <a:pt x="46778" y="1623"/>
                      <a:pt x="46637" y="1482"/>
                    </a:cubicBezTo>
                    <a:cubicBezTo>
                      <a:pt x="46567" y="1270"/>
                      <a:pt x="46426" y="1129"/>
                      <a:pt x="46355" y="917"/>
                    </a:cubicBezTo>
                    <a:cubicBezTo>
                      <a:pt x="46214" y="635"/>
                      <a:pt x="46002" y="282"/>
                      <a:pt x="45861" y="0"/>
                    </a:cubicBezTo>
                    <a:cubicBezTo>
                      <a:pt x="47484" y="917"/>
                      <a:pt x="48966" y="1976"/>
                      <a:pt x="50377" y="3104"/>
                    </a:cubicBezTo>
                    <a:cubicBezTo>
                      <a:pt x="50377" y="3104"/>
                      <a:pt x="50447" y="3104"/>
                      <a:pt x="50447" y="3175"/>
                    </a:cubicBezTo>
                    <a:cubicBezTo>
                      <a:pt x="50447" y="3175"/>
                      <a:pt x="50518" y="3246"/>
                      <a:pt x="50518" y="3246"/>
                    </a:cubicBezTo>
                    <a:cubicBezTo>
                      <a:pt x="52846" y="5150"/>
                      <a:pt x="54892" y="7408"/>
                      <a:pt x="56586" y="9878"/>
                    </a:cubicBezTo>
                    <a:cubicBezTo>
                      <a:pt x="56727" y="10160"/>
                      <a:pt x="56938" y="10371"/>
                      <a:pt x="57079" y="10654"/>
                    </a:cubicBezTo>
                    <a:cubicBezTo>
                      <a:pt x="57221" y="10865"/>
                      <a:pt x="57362" y="11148"/>
                      <a:pt x="57573" y="11359"/>
                    </a:cubicBezTo>
                    <a:cubicBezTo>
                      <a:pt x="57573" y="11430"/>
                      <a:pt x="57644" y="11430"/>
                      <a:pt x="57644" y="11501"/>
                    </a:cubicBezTo>
                    <a:cubicBezTo>
                      <a:pt x="58067" y="12277"/>
                      <a:pt x="58491" y="12982"/>
                      <a:pt x="58914" y="13758"/>
                    </a:cubicBezTo>
                    <a:cubicBezTo>
                      <a:pt x="59055" y="13970"/>
                      <a:pt x="59126" y="14182"/>
                      <a:pt x="59196" y="14393"/>
                    </a:cubicBezTo>
                    <a:cubicBezTo>
                      <a:pt x="59267" y="14534"/>
                      <a:pt x="59337" y="14605"/>
                      <a:pt x="59337" y="14746"/>
                    </a:cubicBezTo>
                    <a:cubicBezTo>
                      <a:pt x="59408" y="14887"/>
                      <a:pt x="59478" y="15028"/>
                      <a:pt x="59549" y="15240"/>
                    </a:cubicBezTo>
                    <a:cubicBezTo>
                      <a:pt x="59620" y="15381"/>
                      <a:pt x="59690" y="15522"/>
                      <a:pt x="59761" y="15734"/>
                    </a:cubicBezTo>
                    <a:cubicBezTo>
                      <a:pt x="59831" y="15875"/>
                      <a:pt x="59902" y="16016"/>
                      <a:pt x="59972" y="16157"/>
                    </a:cubicBezTo>
                    <a:cubicBezTo>
                      <a:pt x="60113" y="16440"/>
                      <a:pt x="60184" y="16722"/>
                      <a:pt x="60325" y="17004"/>
                    </a:cubicBezTo>
                    <a:cubicBezTo>
                      <a:pt x="60466" y="17357"/>
                      <a:pt x="60607" y="17710"/>
                      <a:pt x="60678" y="18062"/>
                    </a:cubicBezTo>
                    <a:cubicBezTo>
                      <a:pt x="60678" y="18062"/>
                      <a:pt x="60678" y="18062"/>
                      <a:pt x="60678" y="18062"/>
                    </a:cubicBezTo>
                    <a:cubicBezTo>
                      <a:pt x="60819" y="18415"/>
                      <a:pt x="60889" y="18768"/>
                      <a:pt x="61031" y="19121"/>
                    </a:cubicBezTo>
                    <a:cubicBezTo>
                      <a:pt x="62089" y="22507"/>
                      <a:pt x="62583" y="25823"/>
                      <a:pt x="62583" y="29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51" name="Freeform: Shape 494">
                <a:extLst>
                  <a:ext uri="{FF2B5EF4-FFF2-40B4-BE49-F238E27FC236}">
                    <a16:creationId xmlns:a16="http://schemas.microsoft.com/office/drawing/2014/main" id="{32C8C6C9-9C42-4F24-A868-1BE5F66C7032}"/>
                  </a:ext>
                </a:extLst>
              </p:cNvPr>
              <p:cNvSpPr/>
              <p:nvPr/>
            </p:nvSpPr>
            <p:spPr>
              <a:xfrm>
                <a:off x="5571419" y="3682647"/>
                <a:ext cx="7056" cy="7056"/>
              </a:xfrm>
              <a:custGeom>
                <a:avLst/>
                <a:gdLst>
                  <a:gd name="connsiteX0" fmla="*/ 12982 w 7055"/>
                  <a:gd name="connsiteY0" fmla="*/ 6491 h 7055"/>
                  <a:gd name="connsiteX1" fmla="*/ 6491 w 7055"/>
                  <a:gd name="connsiteY1" fmla="*/ 12982 h 7055"/>
                  <a:gd name="connsiteX2" fmla="*/ 0 w 7055"/>
                  <a:gd name="connsiteY2" fmla="*/ 6491 h 7055"/>
                  <a:gd name="connsiteX3" fmla="*/ 6491 w 7055"/>
                  <a:gd name="connsiteY3" fmla="*/ 0 h 7055"/>
                  <a:gd name="connsiteX4" fmla="*/ 12982 w 7055"/>
                  <a:gd name="connsiteY4" fmla="*/ 6491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2982" y="6491"/>
                    </a:moveTo>
                    <a:cubicBezTo>
                      <a:pt x="12982" y="10076"/>
                      <a:pt x="10076" y="12982"/>
                      <a:pt x="6491" y="12982"/>
                    </a:cubicBezTo>
                    <a:cubicBezTo>
                      <a:pt x="2906" y="12982"/>
                      <a:pt x="0" y="10076"/>
                      <a:pt x="0" y="6491"/>
                    </a:cubicBezTo>
                    <a:cubicBezTo>
                      <a:pt x="0" y="2906"/>
                      <a:pt x="2906" y="0"/>
                      <a:pt x="6491" y="0"/>
                    </a:cubicBezTo>
                    <a:cubicBezTo>
                      <a:pt x="10076" y="0"/>
                      <a:pt x="12982" y="2906"/>
                      <a:pt x="12982" y="6491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1" name="Graphic 3">
              <a:extLst>
                <a:ext uri="{FF2B5EF4-FFF2-40B4-BE49-F238E27FC236}">
                  <a16:creationId xmlns:a16="http://schemas.microsoft.com/office/drawing/2014/main" id="{07952BEE-9750-4292-A222-C45B96D15723}"/>
                </a:ext>
              </a:extLst>
            </p:cNvPr>
            <p:cNvGrpSpPr/>
            <p:nvPr/>
          </p:nvGrpSpPr>
          <p:grpSpPr>
            <a:xfrm>
              <a:off x="5216948" y="3851839"/>
              <a:ext cx="84667" cy="84667"/>
              <a:chOff x="5216948" y="3851839"/>
              <a:chExt cx="84667" cy="84667"/>
            </a:xfrm>
            <a:solidFill>
              <a:schemeClr val="accent1"/>
            </a:solidFill>
          </p:grpSpPr>
          <p:sp>
            <p:nvSpPr>
              <p:cNvPr id="332" name="Freeform: Shape 475">
                <a:extLst>
                  <a:ext uri="{FF2B5EF4-FFF2-40B4-BE49-F238E27FC236}">
                    <a16:creationId xmlns:a16="http://schemas.microsoft.com/office/drawing/2014/main" id="{5F5885A5-0B27-4905-9CC3-92828CAAC2FF}"/>
                  </a:ext>
                </a:extLst>
              </p:cNvPr>
              <p:cNvSpPr/>
              <p:nvPr/>
            </p:nvSpPr>
            <p:spPr>
              <a:xfrm>
                <a:off x="5225133" y="3918444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2"/>
                      <a:pt x="212" y="71"/>
                      <a:pt x="0" y="0"/>
                    </a:cubicBezTo>
                    <a:lnTo>
                      <a:pt x="0" y="0"/>
                    </a:lnTo>
                    <a:cubicBezTo>
                      <a:pt x="212" y="71"/>
                      <a:pt x="423" y="212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3" name="Freeform: Shape 476">
                <a:extLst>
                  <a:ext uri="{FF2B5EF4-FFF2-40B4-BE49-F238E27FC236}">
                    <a16:creationId xmlns:a16="http://schemas.microsoft.com/office/drawing/2014/main" id="{3E356722-F28D-4425-9EB4-9EFA13135D04}"/>
                  </a:ext>
                </a:extLst>
              </p:cNvPr>
              <p:cNvSpPr/>
              <p:nvPr/>
            </p:nvSpPr>
            <p:spPr>
              <a:xfrm>
                <a:off x="5222522" y="3917033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0 w 21166"/>
                  <a:gd name="connsiteY2" fmla="*/ 0 h 14111"/>
                  <a:gd name="connsiteX3" fmla="*/ 10019 w 21166"/>
                  <a:gd name="connsiteY3" fmla="*/ 11712 h 14111"/>
                  <a:gd name="connsiteX4" fmla="*/ 10230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0" y="0"/>
                    </a:cubicBezTo>
                    <a:cubicBezTo>
                      <a:pt x="2681" y="4516"/>
                      <a:pt x="5997" y="8467"/>
                      <a:pt x="10019" y="11712"/>
                    </a:cubicBezTo>
                    <a:cubicBezTo>
                      <a:pt x="10089" y="11783"/>
                      <a:pt x="10160" y="11853"/>
                      <a:pt x="10230" y="11853"/>
                    </a:cubicBezTo>
                    <a:cubicBezTo>
                      <a:pt x="14393" y="15240"/>
                      <a:pt x="19120" y="17851"/>
                      <a:pt x="24342" y="19544"/>
                    </a:cubicBezTo>
                    <a:cubicBezTo>
                      <a:pt x="24271" y="19685"/>
                      <a:pt x="24271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4" name="Freeform: Shape 477">
                <a:extLst>
                  <a:ext uri="{FF2B5EF4-FFF2-40B4-BE49-F238E27FC236}">
                    <a16:creationId xmlns:a16="http://schemas.microsoft.com/office/drawing/2014/main" id="{45D77D6F-4DB0-498A-BF09-65B79E29ED26}"/>
                  </a:ext>
                </a:extLst>
              </p:cNvPr>
              <p:cNvSpPr/>
              <p:nvPr/>
            </p:nvSpPr>
            <p:spPr>
              <a:xfrm>
                <a:off x="5247005" y="3936788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0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0" y="0"/>
                      <a:pt x="70" y="0"/>
                    </a:cubicBezTo>
                    <a:cubicBezTo>
                      <a:pt x="1058" y="353"/>
                      <a:pt x="2046" y="63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5" name="Freeform: Shape 478">
                <a:extLst>
                  <a:ext uri="{FF2B5EF4-FFF2-40B4-BE49-F238E27FC236}">
                    <a16:creationId xmlns:a16="http://schemas.microsoft.com/office/drawing/2014/main" id="{F0B76157-77CC-4F7B-B7D9-35D7B29ECEFF}"/>
                  </a:ext>
                </a:extLst>
              </p:cNvPr>
              <p:cNvSpPr/>
              <p:nvPr/>
            </p:nvSpPr>
            <p:spPr>
              <a:xfrm>
                <a:off x="5283341" y="3860165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6" y="1623"/>
                      <a:pt x="353" y="776"/>
                      <a:pt x="0" y="0"/>
                    </a:cubicBezTo>
                    <a:cubicBezTo>
                      <a:pt x="353" y="847"/>
                      <a:pt x="70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6" name="Freeform: Shape 479">
                <a:extLst>
                  <a:ext uri="{FF2B5EF4-FFF2-40B4-BE49-F238E27FC236}">
                    <a16:creationId xmlns:a16="http://schemas.microsoft.com/office/drawing/2014/main" id="{80B8C8BE-F105-4F3A-8412-98EBE0E39344}"/>
                  </a:ext>
                </a:extLst>
              </p:cNvPr>
              <p:cNvSpPr/>
              <p:nvPr/>
            </p:nvSpPr>
            <p:spPr>
              <a:xfrm>
                <a:off x="5277626" y="3928886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0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8"/>
                      <a:pt x="0" y="6350"/>
                    </a:cubicBezTo>
                    <a:cubicBezTo>
                      <a:pt x="3739" y="4728"/>
                      <a:pt x="7126" y="2611"/>
                      <a:pt x="10230" y="71"/>
                    </a:cubicBezTo>
                    <a:cubicBezTo>
                      <a:pt x="10230" y="71"/>
                      <a:pt x="10230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7" name="Freeform: Shape 480">
                <a:extLst>
                  <a:ext uri="{FF2B5EF4-FFF2-40B4-BE49-F238E27FC236}">
                    <a16:creationId xmlns:a16="http://schemas.microsoft.com/office/drawing/2014/main" id="{CB67430F-A6C6-4822-8845-833CA59A8D01}"/>
                  </a:ext>
                </a:extLst>
              </p:cNvPr>
              <p:cNvSpPr/>
              <p:nvPr/>
            </p:nvSpPr>
            <p:spPr>
              <a:xfrm>
                <a:off x="5287927" y="3918232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1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1"/>
                      <a:pt x="3669" y="7620"/>
                      <a:pt x="0" y="10654"/>
                    </a:cubicBezTo>
                    <a:cubicBezTo>
                      <a:pt x="0" y="10654"/>
                      <a:pt x="71" y="10583"/>
                      <a:pt x="71" y="10583"/>
                    </a:cubicBezTo>
                    <a:cubicBezTo>
                      <a:pt x="3669" y="7620"/>
                      <a:pt x="6773" y="4021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8" name="Freeform: Shape 481">
                <a:extLst>
                  <a:ext uri="{FF2B5EF4-FFF2-40B4-BE49-F238E27FC236}">
                    <a16:creationId xmlns:a16="http://schemas.microsoft.com/office/drawing/2014/main" id="{88789C12-3DB9-4556-86FC-97D15D4CA425}"/>
                  </a:ext>
                </a:extLst>
              </p:cNvPr>
              <p:cNvSpPr/>
              <p:nvPr/>
            </p:nvSpPr>
            <p:spPr>
              <a:xfrm>
                <a:off x="5297805" y="3915198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6"/>
                      <a:pt x="423" y="1411"/>
                      <a:pt x="0" y="2046"/>
                    </a:cubicBezTo>
                    <a:cubicBezTo>
                      <a:pt x="423" y="1341"/>
                      <a:pt x="776" y="706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9" name="Freeform: Shape 482">
                <a:extLst>
                  <a:ext uri="{FF2B5EF4-FFF2-40B4-BE49-F238E27FC236}">
                    <a16:creationId xmlns:a16="http://schemas.microsoft.com/office/drawing/2014/main" id="{271A0B02-449F-4A80-9846-8FAEBEA03A9D}"/>
                  </a:ext>
                </a:extLst>
              </p:cNvPr>
              <p:cNvSpPr/>
              <p:nvPr/>
            </p:nvSpPr>
            <p:spPr>
              <a:xfrm>
                <a:off x="5216948" y="3851839"/>
                <a:ext cx="70556" cy="70556"/>
              </a:xfrm>
              <a:custGeom>
                <a:avLst/>
                <a:gdLst>
                  <a:gd name="connsiteX0" fmla="*/ 70767 w 70555"/>
                  <a:gd name="connsiteY0" fmla="*/ 27517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2 h 70555"/>
                  <a:gd name="connsiteX16" fmla="*/ 60678 w 70555"/>
                  <a:gd name="connsiteY16" fmla="*/ 55457 h 70555"/>
                  <a:gd name="connsiteX17" fmla="*/ 57573 w 70555"/>
                  <a:gd name="connsiteY17" fmla="*/ 58844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09 w 70555"/>
                  <a:gd name="connsiteY25" fmla="*/ 68157 h 70555"/>
                  <a:gd name="connsiteX26" fmla="*/ 42051 w 70555"/>
                  <a:gd name="connsiteY26" fmla="*/ 68510 h 70555"/>
                  <a:gd name="connsiteX27" fmla="*/ 41980 w 70555"/>
                  <a:gd name="connsiteY27" fmla="*/ 68510 h 70555"/>
                  <a:gd name="connsiteX28" fmla="*/ 40852 w 70555"/>
                  <a:gd name="connsiteY28" fmla="*/ 68862 h 70555"/>
                  <a:gd name="connsiteX29" fmla="*/ 38876 w 70555"/>
                  <a:gd name="connsiteY29" fmla="*/ 69427 h 70555"/>
                  <a:gd name="connsiteX30" fmla="*/ 37888 w 70555"/>
                  <a:gd name="connsiteY30" fmla="*/ 69709 h 70555"/>
                  <a:gd name="connsiteX31" fmla="*/ 37677 w 70555"/>
                  <a:gd name="connsiteY31" fmla="*/ 69780 h 70555"/>
                  <a:gd name="connsiteX32" fmla="*/ 37465 w 70555"/>
                  <a:gd name="connsiteY32" fmla="*/ 69850 h 70555"/>
                  <a:gd name="connsiteX33" fmla="*/ 35630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4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0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4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09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1 h 70555"/>
                  <a:gd name="connsiteX84" fmla="*/ 70415 w 70555"/>
                  <a:gd name="connsiteY84" fmla="*/ 21379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7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7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1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1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5" y="52564"/>
                      <a:pt x="62653" y="52917"/>
                      <a:pt x="62442" y="53199"/>
                    </a:cubicBezTo>
                    <a:cubicBezTo>
                      <a:pt x="62018" y="53763"/>
                      <a:pt x="61665" y="54257"/>
                      <a:pt x="61172" y="54822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4"/>
                    </a:cubicBezTo>
                    <a:cubicBezTo>
                      <a:pt x="57362" y="59055"/>
                      <a:pt x="57150" y="59267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4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6"/>
                      <a:pt x="48401" y="65687"/>
                    </a:cubicBezTo>
                    <a:cubicBezTo>
                      <a:pt x="47625" y="66111"/>
                      <a:pt x="46919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4"/>
                      <a:pt x="44097" y="67804"/>
                    </a:cubicBezTo>
                    <a:cubicBezTo>
                      <a:pt x="43744" y="67945"/>
                      <a:pt x="43462" y="68086"/>
                      <a:pt x="43109" y="68157"/>
                    </a:cubicBezTo>
                    <a:cubicBezTo>
                      <a:pt x="42757" y="68298"/>
                      <a:pt x="42404" y="68439"/>
                      <a:pt x="42051" y="68510"/>
                    </a:cubicBezTo>
                    <a:cubicBezTo>
                      <a:pt x="42051" y="68510"/>
                      <a:pt x="41980" y="68510"/>
                      <a:pt x="41980" y="68510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7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80"/>
                      <a:pt x="37677" y="69780"/>
                    </a:cubicBezTo>
                    <a:cubicBezTo>
                      <a:pt x="37606" y="69780"/>
                      <a:pt x="37536" y="69850"/>
                      <a:pt x="37465" y="69850"/>
                    </a:cubicBezTo>
                    <a:cubicBezTo>
                      <a:pt x="36830" y="69991"/>
                      <a:pt x="36265" y="70132"/>
                      <a:pt x="35630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7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69" y="70979"/>
                      <a:pt x="27446" y="70979"/>
                    </a:cubicBezTo>
                    <a:cubicBezTo>
                      <a:pt x="26952" y="70979"/>
                      <a:pt x="26458" y="70979"/>
                      <a:pt x="25964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7"/>
                      <a:pt x="22084" y="70697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0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1"/>
                      <a:pt x="17427" y="69780"/>
                      <a:pt x="17074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4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10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4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6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6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4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5"/>
                      <a:pt x="66534" y="8396"/>
                    </a:cubicBezTo>
                    <a:cubicBezTo>
                      <a:pt x="66887" y="9172"/>
                      <a:pt x="67310" y="9949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09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1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79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5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1"/>
                    </a:cubicBezTo>
                    <a:cubicBezTo>
                      <a:pt x="70344" y="20743"/>
                      <a:pt x="70344" y="21025"/>
                      <a:pt x="70415" y="21379"/>
                    </a:cubicBezTo>
                    <a:cubicBezTo>
                      <a:pt x="70415" y="21590"/>
                      <a:pt x="70485" y="21802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60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767" y="26529"/>
                      <a:pt x="70767" y="27023"/>
                      <a:pt x="70767" y="27517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0" name="Freeform: Shape 483">
                <a:extLst>
                  <a:ext uri="{FF2B5EF4-FFF2-40B4-BE49-F238E27FC236}">
                    <a16:creationId xmlns:a16="http://schemas.microsoft.com/office/drawing/2014/main" id="{F80DB09E-BD51-470B-9842-C93200DA021E}"/>
                  </a:ext>
                </a:extLst>
              </p:cNvPr>
              <p:cNvSpPr/>
              <p:nvPr/>
            </p:nvSpPr>
            <p:spPr>
              <a:xfrm>
                <a:off x="5222663" y="3857837"/>
                <a:ext cx="77611" cy="77611"/>
              </a:xfrm>
              <a:custGeom>
                <a:avLst/>
                <a:gdLst>
                  <a:gd name="connsiteX0" fmla="*/ 81068 w 77611"/>
                  <a:gd name="connsiteY0" fmla="*/ 37535 h 77611"/>
                  <a:gd name="connsiteX1" fmla="*/ 80857 w 77611"/>
                  <a:gd name="connsiteY1" fmla="*/ 41980 h 77611"/>
                  <a:gd name="connsiteX2" fmla="*/ 79446 w 77611"/>
                  <a:gd name="connsiteY2" fmla="*/ 49459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1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49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0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6 h 77611"/>
                  <a:gd name="connsiteX27" fmla="*/ 40710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5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6 h 77611"/>
                  <a:gd name="connsiteX37" fmla="*/ 33443 w 77611"/>
                  <a:gd name="connsiteY37" fmla="*/ 80856 h 77611"/>
                  <a:gd name="connsiteX38" fmla="*/ 32808 w 77611"/>
                  <a:gd name="connsiteY38" fmla="*/ 80786 h 77611"/>
                  <a:gd name="connsiteX39" fmla="*/ 32385 w 77611"/>
                  <a:gd name="connsiteY39" fmla="*/ 80715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1 h 77611"/>
                  <a:gd name="connsiteX48" fmla="*/ 24271 w 77611"/>
                  <a:gd name="connsiteY48" fmla="*/ 78881 h 77611"/>
                  <a:gd name="connsiteX49" fmla="*/ 10160 w 77611"/>
                  <a:gd name="connsiteY49" fmla="*/ 71190 h 77611"/>
                  <a:gd name="connsiteX50" fmla="*/ 9948 w 77611"/>
                  <a:gd name="connsiteY50" fmla="*/ 71049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2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0 w 77611"/>
                  <a:gd name="connsiteY57" fmla="*/ 61312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8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7 h 77611"/>
                  <a:gd name="connsiteX69" fmla="*/ 14534 w 77611"/>
                  <a:gd name="connsiteY69" fmla="*/ 64558 h 77611"/>
                  <a:gd name="connsiteX70" fmla="*/ 15804 w 77611"/>
                  <a:gd name="connsiteY70" fmla="*/ 64770 h 77611"/>
                  <a:gd name="connsiteX71" fmla="*/ 15804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1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1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0 h 77611"/>
                  <a:gd name="connsiteX87" fmla="*/ 34995 w 77611"/>
                  <a:gd name="connsiteY87" fmla="*/ 63006 h 77611"/>
                  <a:gd name="connsiteX88" fmla="*/ 36124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0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0 h 77611"/>
                  <a:gd name="connsiteX94" fmla="*/ 42545 w 77611"/>
                  <a:gd name="connsiteY94" fmla="*/ 59831 h 77611"/>
                  <a:gd name="connsiteX95" fmla="*/ 43533 w 77611"/>
                  <a:gd name="connsiteY95" fmla="*/ 59266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5 h 77611"/>
                  <a:gd name="connsiteX101" fmla="*/ 56585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7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8 w 77611"/>
                  <a:gd name="connsiteY108" fmla="*/ 27587 h 77611"/>
                  <a:gd name="connsiteX109" fmla="*/ 64558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0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6 h 77611"/>
                  <a:gd name="connsiteX122" fmla="*/ 64629 w 77611"/>
                  <a:gd name="connsiteY122" fmla="*/ 16086 h 77611"/>
                  <a:gd name="connsiteX123" fmla="*/ 64558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7 h 77611"/>
                  <a:gd name="connsiteX130" fmla="*/ 63429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0 h 77611"/>
                  <a:gd name="connsiteX149" fmla="*/ 77258 w 77611"/>
                  <a:gd name="connsiteY149" fmla="*/ 19685 h 77611"/>
                  <a:gd name="connsiteX150" fmla="*/ 77540 w 77611"/>
                  <a:gd name="connsiteY150" fmla="*/ 20249 h 77611"/>
                  <a:gd name="connsiteX151" fmla="*/ 77752 w 77611"/>
                  <a:gd name="connsiteY151" fmla="*/ 20814 h 77611"/>
                  <a:gd name="connsiteX152" fmla="*/ 78175 w 77611"/>
                  <a:gd name="connsiteY152" fmla="*/ 21943 h 77611"/>
                  <a:gd name="connsiteX153" fmla="*/ 78669 w 77611"/>
                  <a:gd name="connsiteY153" fmla="*/ 23283 h 77611"/>
                  <a:gd name="connsiteX154" fmla="*/ 78669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5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5"/>
                    </a:moveTo>
                    <a:cubicBezTo>
                      <a:pt x="81068" y="39017"/>
                      <a:pt x="80998" y="40499"/>
                      <a:pt x="80857" y="41980"/>
                    </a:cubicBezTo>
                    <a:cubicBezTo>
                      <a:pt x="80575" y="44521"/>
                      <a:pt x="80081" y="47060"/>
                      <a:pt x="79446" y="49459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0"/>
                      <a:pt x="78881" y="51223"/>
                      <a:pt x="78811" y="51505"/>
                    </a:cubicBezTo>
                    <a:cubicBezTo>
                      <a:pt x="78669" y="51858"/>
                      <a:pt x="78599" y="52140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1"/>
                    </a:cubicBezTo>
                    <a:cubicBezTo>
                      <a:pt x="77964" y="53904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79"/>
                      <a:pt x="76341" y="57432"/>
                    </a:cubicBezTo>
                    <a:cubicBezTo>
                      <a:pt x="75988" y="58138"/>
                      <a:pt x="75636" y="58843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7"/>
                      <a:pt x="69003" y="68015"/>
                      <a:pt x="65405" y="71049"/>
                    </a:cubicBezTo>
                    <a:cubicBezTo>
                      <a:pt x="65405" y="71049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0"/>
                      <a:pt x="65264" y="71190"/>
                    </a:cubicBezTo>
                    <a:cubicBezTo>
                      <a:pt x="62159" y="73730"/>
                      <a:pt x="58773" y="75847"/>
                      <a:pt x="55033" y="77470"/>
                    </a:cubicBezTo>
                    <a:cubicBezTo>
                      <a:pt x="54187" y="77823"/>
                      <a:pt x="53269" y="78175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69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19" y="80080"/>
                      <a:pt x="46567" y="80151"/>
                      <a:pt x="46143" y="80222"/>
                    </a:cubicBezTo>
                    <a:cubicBezTo>
                      <a:pt x="45579" y="80362"/>
                      <a:pt x="45014" y="80433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5"/>
                      <a:pt x="42192" y="80786"/>
                      <a:pt x="41557" y="80856"/>
                    </a:cubicBezTo>
                    <a:cubicBezTo>
                      <a:pt x="41275" y="80856"/>
                      <a:pt x="40993" y="80927"/>
                      <a:pt x="40710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59" y="80998"/>
                      <a:pt x="36265" y="80998"/>
                    </a:cubicBezTo>
                    <a:cubicBezTo>
                      <a:pt x="36195" y="80998"/>
                      <a:pt x="36124" y="80998"/>
                      <a:pt x="36054" y="80998"/>
                    </a:cubicBezTo>
                    <a:cubicBezTo>
                      <a:pt x="35630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6"/>
                      <a:pt x="33514" y="80856"/>
                    </a:cubicBezTo>
                    <a:cubicBezTo>
                      <a:pt x="33514" y="80856"/>
                      <a:pt x="33514" y="80856"/>
                      <a:pt x="33443" y="80856"/>
                    </a:cubicBezTo>
                    <a:cubicBezTo>
                      <a:pt x="33232" y="80856"/>
                      <a:pt x="33020" y="80856"/>
                      <a:pt x="32808" y="80786"/>
                    </a:cubicBezTo>
                    <a:cubicBezTo>
                      <a:pt x="32667" y="80786"/>
                      <a:pt x="32526" y="80786"/>
                      <a:pt x="32385" y="80715"/>
                    </a:cubicBezTo>
                    <a:cubicBezTo>
                      <a:pt x="32032" y="80715"/>
                      <a:pt x="31679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3"/>
                      <a:pt x="29774" y="80362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39"/>
                      <a:pt x="27587" y="79869"/>
                    </a:cubicBezTo>
                    <a:cubicBezTo>
                      <a:pt x="26599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1"/>
                    </a:cubicBezTo>
                    <a:cubicBezTo>
                      <a:pt x="24342" y="78951"/>
                      <a:pt x="24271" y="78951"/>
                      <a:pt x="24271" y="78881"/>
                    </a:cubicBezTo>
                    <a:cubicBezTo>
                      <a:pt x="19050" y="77187"/>
                      <a:pt x="14323" y="74577"/>
                      <a:pt x="10160" y="71190"/>
                    </a:cubicBezTo>
                    <a:cubicBezTo>
                      <a:pt x="10089" y="71120"/>
                      <a:pt x="10019" y="71120"/>
                      <a:pt x="9948" y="71049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19"/>
                      <a:pt x="847" y="59831"/>
                      <a:pt x="1270" y="60042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0" y="61312"/>
                    </a:cubicBezTo>
                    <a:cubicBezTo>
                      <a:pt x="4163" y="61454"/>
                      <a:pt x="4515" y="61595"/>
                      <a:pt x="4798" y="61736"/>
                    </a:cubicBezTo>
                    <a:cubicBezTo>
                      <a:pt x="5221" y="61877"/>
                      <a:pt x="5644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4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4" y="63782"/>
                      <a:pt x="11218" y="63853"/>
                    </a:cubicBezTo>
                    <a:cubicBezTo>
                      <a:pt x="11642" y="63923"/>
                      <a:pt x="11995" y="64064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7"/>
                    </a:cubicBezTo>
                    <a:cubicBezTo>
                      <a:pt x="14323" y="64487"/>
                      <a:pt x="14464" y="64558"/>
                      <a:pt x="14534" y="64558"/>
                    </a:cubicBezTo>
                    <a:cubicBezTo>
                      <a:pt x="14958" y="64629"/>
                      <a:pt x="15381" y="64699"/>
                      <a:pt x="15804" y="64770"/>
                    </a:cubicBezTo>
                    <a:cubicBezTo>
                      <a:pt x="15804" y="64770"/>
                      <a:pt x="15804" y="64770"/>
                      <a:pt x="15804" y="64770"/>
                    </a:cubicBezTo>
                    <a:cubicBezTo>
                      <a:pt x="16298" y="64840"/>
                      <a:pt x="16722" y="64911"/>
                      <a:pt x="17216" y="64911"/>
                    </a:cubicBezTo>
                    <a:cubicBezTo>
                      <a:pt x="17568" y="64981"/>
                      <a:pt x="17921" y="64981"/>
                      <a:pt x="18274" y="64981"/>
                    </a:cubicBezTo>
                    <a:cubicBezTo>
                      <a:pt x="18486" y="64981"/>
                      <a:pt x="18627" y="64981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3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1"/>
                      <a:pt x="25259" y="64981"/>
                    </a:cubicBezTo>
                    <a:cubicBezTo>
                      <a:pt x="25964" y="64911"/>
                      <a:pt x="26670" y="64840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8"/>
                      <a:pt x="29210" y="64487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79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0"/>
                    </a:cubicBezTo>
                    <a:cubicBezTo>
                      <a:pt x="33655" y="63429"/>
                      <a:pt x="34361" y="63218"/>
                      <a:pt x="34995" y="63006"/>
                    </a:cubicBezTo>
                    <a:cubicBezTo>
                      <a:pt x="35348" y="62865"/>
                      <a:pt x="35772" y="62724"/>
                      <a:pt x="36124" y="62653"/>
                    </a:cubicBezTo>
                    <a:cubicBezTo>
                      <a:pt x="36124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0"/>
                    </a:cubicBezTo>
                    <a:cubicBezTo>
                      <a:pt x="37606" y="62159"/>
                      <a:pt x="37888" y="62018"/>
                      <a:pt x="38241" y="61948"/>
                    </a:cubicBezTo>
                    <a:cubicBezTo>
                      <a:pt x="38382" y="61877"/>
                      <a:pt x="38523" y="61806"/>
                      <a:pt x="38665" y="61736"/>
                    </a:cubicBezTo>
                    <a:cubicBezTo>
                      <a:pt x="39229" y="61524"/>
                      <a:pt x="39723" y="61242"/>
                      <a:pt x="40287" y="61030"/>
                    </a:cubicBezTo>
                    <a:cubicBezTo>
                      <a:pt x="41063" y="60678"/>
                      <a:pt x="41839" y="60254"/>
                      <a:pt x="42545" y="59831"/>
                    </a:cubicBezTo>
                    <a:cubicBezTo>
                      <a:pt x="42898" y="59619"/>
                      <a:pt x="43180" y="59478"/>
                      <a:pt x="43533" y="59266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0"/>
                      <a:pt x="51505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5"/>
                    </a:cubicBezTo>
                    <a:cubicBezTo>
                      <a:pt x="55739" y="48401"/>
                      <a:pt x="56162" y="47907"/>
                      <a:pt x="56585" y="47343"/>
                    </a:cubicBezTo>
                    <a:cubicBezTo>
                      <a:pt x="56868" y="46990"/>
                      <a:pt x="57079" y="46637"/>
                      <a:pt x="57291" y="46355"/>
                    </a:cubicBezTo>
                    <a:cubicBezTo>
                      <a:pt x="60113" y="42263"/>
                      <a:pt x="62230" y="37676"/>
                      <a:pt x="63571" y="32737"/>
                    </a:cubicBezTo>
                    <a:cubicBezTo>
                      <a:pt x="63712" y="32314"/>
                      <a:pt x="63782" y="31961"/>
                      <a:pt x="63853" y="31538"/>
                    </a:cubicBezTo>
                    <a:cubicBezTo>
                      <a:pt x="63923" y="31115"/>
                      <a:pt x="64064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8" y="27587"/>
                    </a:cubicBezTo>
                    <a:lnTo>
                      <a:pt x="64558" y="27446"/>
                    </a:lnTo>
                    <a:cubicBezTo>
                      <a:pt x="64629" y="27022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1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0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6"/>
                      <a:pt x="64770" y="17356"/>
                    </a:cubicBezTo>
                    <a:cubicBezTo>
                      <a:pt x="64700" y="16933"/>
                      <a:pt x="64700" y="16510"/>
                      <a:pt x="64629" y="16086"/>
                    </a:cubicBezTo>
                    <a:cubicBezTo>
                      <a:pt x="64629" y="15875"/>
                      <a:pt x="64558" y="15663"/>
                      <a:pt x="64558" y="15522"/>
                    </a:cubicBezTo>
                    <a:cubicBezTo>
                      <a:pt x="64488" y="15169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4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8"/>
                      <a:pt x="63712" y="11218"/>
                      <a:pt x="63712" y="11147"/>
                    </a:cubicBezTo>
                    <a:cubicBezTo>
                      <a:pt x="63641" y="10724"/>
                      <a:pt x="63500" y="10371"/>
                      <a:pt x="63429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4" y="7832"/>
                      <a:pt x="62653" y="7408"/>
                    </a:cubicBezTo>
                    <a:cubicBezTo>
                      <a:pt x="62371" y="6562"/>
                      <a:pt x="62089" y="5785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2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5"/>
                      <a:pt x="75777" y="16933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0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6"/>
                      <a:pt x="77470" y="20108"/>
                      <a:pt x="77540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5" y="21943"/>
                    </a:cubicBezTo>
                    <a:cubicBezTo>
                      <a:pt x="78317" y="22366"/>
                      <a:pt x="78528" y="22789"/>
                      <a:pt x="78669" y="23283"/>
                    </a:cubicBezTo>
                    <a:cubicBezTo>
                      <a:pt x="78669" y="23283"/>
                      <a:pt x="78669" y="23283"/>
                      <a:pt x="78669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3020"/>
                      <a:pt x="81068" y="37535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41" name="Freeform: Shape 484">
                <a:extLst>
                  <a:ext uri="{FF2B5EF4-FFF2-40B4-BE49-F238E27FC236}">
                    <a16:creationId xmlns:a16="http://schemas.microsoft.com/office/drawing/2014/main" id="{69F70311-A2AF-463B-A991-E01B44E07038}"/>
                  </a:ext>
                </a:extLst>
              </p:cNvPr>
              <p:cNvSpPr/>
              <p:nvPr/>
            </p:nvSpPr>
            <p:spPr>
              <a:xfrm>
                <a:off x="5236281" y="3861364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6 w 14111"/>
                  <a:gd name="connsiteY1" fmla="*/ 16933 h 14111"/>
                  <a:gd name="connsiteX2" fmla="*/ 0 w 14111"/>
                  <a:gd name="connsiteY2" fmla="*/ 8467 h 14111"/>
                  <a:gd name="connsiteX3" fmla="*/ 8466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2"/>
                      <a:pt x="13143" y="16933"/>
                      <a:pt x="8466" y="16933"/>
                    </a:cubicBezTo>
                    <a:cubicBezTo>
                      <a:pt x="3790" y="16933"/>
                      <a:pt x="0" y="13143"/>
                      <a:pt x="0" y="8467"/>
                    </a:cubicBezTo>
                    <a:cubicBezTo>
                      <a:pt x="0" y="3791"/>
                      <a:pt x="3790" y="0"/>
                      <a:pt x="8466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12" name="Graphic 3">
              <a:extLst>
                <a:ext uri="{FF2B5EF4-FFF2-40B4-BE49-F238E27FC236}">
                  <a16:creationId xmlns:a16="http://schemas.microsoft.com/office/drawing/2014/main" id="{95A60910-E7C5-43F6-A832-13D764A741EE}"/>
                </a:ext>
              </a:extLst>
            </p:cNvPr>
            <p:cNvGrpSpPr/>
            <p:nvPr/>
          </p:nvGrpSpPr>
          <p:grpSpPr>
            <a:xfrm>
              <a:off x="5691999" y="3814092"/>
              <a:ext cx="84667" cy="84667"/>
              <a:chOff x="5691999" y="3814092"/>
              <a:chExt cx="84667" cy="84667"/>
            </a:xfrm>
            <a:solidFill>
              <a:schemeClr val="accent1"/>
            </a:solidFill>
          </p:grpSpPr>
          <p:sp>
            <p:nvSpPr>
              <p:cNvPr id="322" name="Freeform: Shape 465">
                <a:extLst>
                  <a:ext uri="{FF2B5EF4-FFF2-40B4-BE49-F238E27FC236}">
                    <a16:creationId xmlns:a16="http://schemas.microsoft.com/office/drawing/2014/main" id="{3F2507A4-27B1-4021-90DC-C60BB6B2419F}"/>
                  </a:ext>
                </a:extLst>
              </p:cNvPr>
              <p:cNvSpPr/>
              <p:nvPr/>
            </p:nvSpPr>
            <p:spPr>
              <a:xfrm>
                <a:off x="5700183" y="3880767"/>
                <a:ext cx="7056" cy="7056"/>
              </a:xfrm>
              <a:custGeom>
                <a:avLst/>
                <a:gdLst>
                  <a:gd name="connsiteX0" fmla="*/ 635 w 0"/>
                  <a:gd name="connsiteY0" fmla="*/ 28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635 w 0"/>
                  <a:gd name="connsiteY3" fmla="*/ 28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35" y="282"/>
                    </a:moveTo>
                    <a:cubicBezTo>
                      <a:pt x="423" y="211"/>
                      <a:pt x="212" y="70"/>
                      <a:pt x="0" y="0"/>
                    </a:cubicBezTo>
                    <a:lnTo>
                      <a:pt x="0" y="0"/>
                    </a:lnTo>
                    <a:cubicBezTo>
                      <a:pt x="141" y="70"/>
                      <a:pt x="353" y="141"/>
                      <a:pt x="635" y="28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3" name="Freeform: Shape 466">
                <a:extLst>
                  <a:ext uri="{FF2B5EF4-FFF2-40B4-BE49-F238E27FC236}">
                    <a16:creationId xmlns:a16="http://schemas.microsoft.com/office/drawing/2014/main" id="{213ECB9A-42FC-4183-A1A5-05BE54407893}"/>
                  </a:ext>
                </a:extLst>
              </p:cNvPr>
              <p:cNvSpPr/>
              <p:nvPr/>
            </p:nvSpPr>
            <p:spPr>
              <a:xfrm>
                <a:off x="5697502" y="3879356"/>
                <a:ext cx="21167" cy="14111"/>
              </a:xfrm>
              <a:custGeom>
                <a:avLst/>
                <a:gdLst>
                  <a:gd name="connsiteX0" fmla="*/ 24342 w 21166"/>
                  <a:gd name="connsiteY0" fmla="*/ 19685 h 14111"/>
                  <a:gd name="connsiteX1" fmla="*/ 0 w 21166"/>
                  <a:gd name="connsiteY1" fmla="*/ 0 h 14111"/>
                  <a:gd name="connsiteX2" fmla="*/ 71 w 21166"/>
                  <a:gd name="connsiteY2" fmla="*/ 0 h 14111"/>
                  <a:gd name="connsiteX3" fmla="*/ 10019 w 21166"/>
                  <a:gd name="connsiteY3" fmla="*/ 11712 h 14111"/>
                  <a:gd name="connsiteX4" fmla="*/ 10231 w 21166"/>
                  <a:gd name="connsiteY4" fmla="*/ 11853 h 14111"/>
                  <a:gd name="connsiteX5" fmla="*/ 24342 w 21166"/>
                  <a:gd name="connsiteY5" fmla="*/ 19544 h 14111"/>
                  <a:gd name="connsiteX6" fmla="*/ 24342 w 21166"/>
                  <a:gd name="connsiteY6" fmla="*/ 19685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6" h="14111">
                    <a:moveTo>
                      <a:pt x="24342" y="19685"/>
                    </a:moveTo>
                    <a:cubicBezTo>
                      <a:pt x="13970" y="16369"/>
                      <a:pt x="5362" y="9243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2681" y="4515"/>
                      <a:pt x="5997" y="8467"/>
                      <a:pt x="10019" y="11712"/>
                    </a:cubicBezTo>
                    <a:cubicBezTo>
                      <a:pt x="10090" y="11783"/>
                      <a:pt x="10160" y="11853"/>
                      <a:pt x="10231" y="11853"/>
                    </a:cubicBezTo>
                    <a:cubicBezTo>
                      <a:pt x="14393" y="15240"/>
                      <a:pt x="19121" y="17850"/>
                      <a:pt x="24342" y="19544"/>
                    </a:cubicBezTo>
                    <a:cubicBezTo>
                      <a:pt x="24342" y="19685"/>
                      <a:pt x="24342" y="19685"/>
                      <a:pt x="24342" y="19685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4" name="Freeform: Shape 467">
                <a:extLst>
                  <a:ext uri="{FF2B5EF4-FFF2-40B4-BE49-F238E27FC236}">
                    <a16:creationId xmlns:a16="http://schemas.microsoft.com/office/drawing/2014/main" id="{36DBE11F-8673-4C2D-9227-6FBD53930737}"/>
                  </a:ext>
                </a:extLst>
              </p:cNvPr>
              <p:cNvSpPr/>
              <p:nvPr/>
            </p:nvSpPr>
            <p:spPr>
              <a:xfrm>
                <a:off x="5722056" y="3899112"/>
                <a:ext cx="7056" cy="7056"/>
              </a:xfrm>
              <a:custGeom>
                <a:avLst/>
                <a:gdLst>
                  <a:gd name="connsiteX0" fmla="*/ 3034 w 0"/>
                  <a:gd name="connsiteY0" fmla="*/ 847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3034 w 0"/>
                  <a:gd name="connsiteY3" fmla="*/ 84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3034" y="847"/>
                    </a:moveTo>
                    <a:cubicBezTo>
                      <a:pt x="2046" y="635"/>
                      <a:pt x="988" y="35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058" y="353"/>
                      <a:pt x="2046" y="565"/>
                      <a:pt x="3034" y="84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5" name="Freeform: Shape 468">
                <a:extLst>
                  <a:ext uri="{FF2B5EF4-FFF2-40B4-BE49-F238E27FC236}">
                    <a16:creationId xmlns:a16="http://schemas.microsoft.com/office/drawing/2014/main" id="{504F1630-9E4D-432F-A8BD-47A1890E8E6C}"/>
                  </a:ext>
                </a:extLst>
              </p:cNvPr>
              <p:cNvSpPr/>
              <p:nvPr/>
            </p:nvSpPr>
            <p:spPr>
              <a:xfrm>
                <a:off x="5758321" y="3822488"/>
                <a:ext cx="7056" cy="7056"/>
              </a:xfrm>
              <a:custGeom>
                <a:avLst/>
                <a:gdLst>
                  <a:gd name="connsiteX0" fmla="*/ 1058 w 0"/>
                  <a:gd name="connsiteY0" fmla="*/ 2399 h 0"/>
                  <a:gd name="connsiteX1" fmla="*/ 0 w 0"/>
                  <a:gd name="connsiteY1" fmla="*/ 0 h 0"/>
                  <a:gd name="connsiteX2" fmla="*/ 1058 w 0"/>
                  <a:gd name="connsiteY2" fmla="*/ 23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058" y="2399"/>
                    </a:moveTo>
                    <a:cubicBezTo>
                      <a:pt x="705" y="1623"/>
                      <a:pt x="353" y="776"/>
                      <a:pt x="0" y="0"/>
                    </a:cubicBezTo>
                    <a:cubicBezTo>
                      <a:pt x="353" y="776"/>
                      <a:pt x="776" y="1623"/>
                      <a:pt x="1058" y="23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6" name="Freeform: Shape 469">
                <a:extLst>
                  <a:ext uri="{FF2B5EF4-FFF2-40B4-BE49-F238E27FC236}">
                    <a16:creationId xmlns:a16="http://schemas.microsoft.com/office/drawing/2014/main" id="{7786D57C-4757-41C7-AE34-1C6E7ECAE9B4}"/>
                  </a:ext>
                </a:extLst>
              </p:cNvPr>
              <p:cNvSpPr/>
              <p:nvPr/>
            </p:nvSpPr>
            <p:spPr>
              <a:xfrm>
                <a:off x="5752606" y="3891210"/>
                <a:ext cx="7056" cy="7056"/>
              </a:xfrm>
              <a:custGeom>
                <a:avLst/>
                <a:gdLst>
                  <a:gd name="connsiteX0" fmla="*/ 10301 w 7055"/>
                  <a:gd name="connsiteY0" fmla="*/ 0 h 0"/>
                  <a:gd name="connsiteX1" fmla="*/ 0 w 7055"/>
                  <a:gd name="connsiteY1" fmla="*/ 6350 h 0"/>
                  <a:gd name="connsiteX2" fmla="*/ 10231 w 7055"/>
                  <a:gd name="connsiteY2" fmla="*/ 71 h 0"/>
                  <a:gd name="connsiteX3" fmla="*/ 10301 w 7055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>
                    <a:moveTo>
                      <a:pt x="10301" y="0"/>
                    </a:moveTo>
                    <a:cubicBezTo>
                      <a:pt x="7197" y="2540"/>
                      <a:pt x="3739" y="4727"/>
                      <a:pt x="0" y="6350"/>
                    </a:cubicBezTo>
                    <a:cubicBezTo>
                      <a:pt x="3739" y="4727"/>
                      <a:pt x="7126" y="2611"/>
                      <a:pt x="10231" y="71"/>
                    </a:cubicBezTo>
                    <a:cubicBezTo>
                      <a:pt x="10231" y="71"/>
                      <a:pt x="10301" y="71"/>
                      <a:pt x="1030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7" name="Freeform: Shape 470">
                <a:extLst>
                  <a:ext uri="{FF2B5EF4-FFF2-40B4-BE49-F238E27FC236}">
                    <a16:creationId xmlns:a16="http://schemas.microsoft.com/office/drawing/2014/main" id="{D8D0E8E8-5F60-4B62-B30A-967EAB7211AD}"/>
                  </a:ext>
                </a:extLst>
              </p:cNvPr>
              <p:cNvSpPr/>
              <p:nvPr/>
            </p:nvSpPr>
            <p:spPr>
              <a:xfrm>
                <a:off x="5762907" y="3880556"/>
                <a:ext cx="7056" cy="7056"/>
              </a:xfrm>
              <a:custGeom>
                <a:avLst/>
                <a:gdLst>
                  <a:gd name="connsiteX0" fmla="*/ 9313 w 7055"/>
                  <a:gd name="connsiteY0" fmla="*/ 0 h 7055"/>
                  <a:gd name="connsiteX1" fmla="*/ 0 w 7055"/>
                  <a:gd name="connsiteY1" fmla="*/ 10654 h 7055"/>
                  <a:gd name="connsiteX2" fmla="*/ 70 w 7055"/>
                  <a:gd name="connsiteY2" fmla="*/ 10583 h 7055"/>
                  <a:gd name="connsiteX3" fmla="*/ 9313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9313" y="0"/>
                    </a:moveTo>
                    <a:cubicBezTo>
                      <a:pt x="6844" y="4022"/>
                      <a:pt x="3669" y="7620"/>
                      <a:pt x="0" y="10654"/>
                    </a:cubicBezTo>
                    <a:cubicBezTo>
                      <a:pt x="0" y="10654"/>
                      <a:pt x="70" y="10583"/>
                      <a:pt x="70" y="10583"/>
                    </a:cubicBezTo>
                    <a:cubicBezTo>
                      <a:pt x="3739" y="7549"/>
                      <a:pt x="6844" y="4022"/>
                      <a:pt x="931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8" name="Freeform: Shape 471">
                <a:extLst>
                  <a:ext uri="{FF2B5EF4-FFF2-40B4-BE49-F238E27FC236}">
                    <a16:creationId xmlns:a16="http://schemas.microsoft.com/office/drawing/2014/main" id="{6D33C652-0E1D-4A2D-81CA-FFE1E8D15F9F}"/>
                  </a:ext>
                </a:extLst>
              </p:cNvPr>
              <p:cNvSpPr/>
              <p:nvPr/>
            </p:nvSpPr>
            <p:spPr>
              <a:xfrm>
                <a:off x="5772856" y="3877522"/>
                <a:ext cx="7056" cy="7056"/>
              </a:xfrm>
              <a:custGeom>
                <a:avLst/>
                <a:gdLst>
                  <a:gd name="connsiteX0" fmla="*/ 1129 w 0"/>
                  <a:gd name="connsiteY0" fmla="*/ 0 h 0"/>
                  <a:gd name="connsiteX1" fmla="*/ 0 w 0"/>
                  <a:gd name="connsiteY1" fmla="*/ 2046 h 0"/>
                  <a:gd name="connsiteX2" fmla="*/ 1129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129" y="0"/>
                    </a:moveTo>
                    <a:cubicBezTo>
                      <a:pt x="776" y="705"/>
                      <a:pt x="423" y="1411"/>
                      <a:pt x="0" y="2046"/>
                    </a:cubicBezTo>
                    <a:cubicBezTo>
                      <a:pt x="423" y="1341"/>
                      <a:pt x="776" y="705"/>
                      <a:pt x="112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9" name="Freeform: Shape 472">
                <a:extLst>
                  <a:ext uri="{FF2B5EF4-FFF2-40B4-BE49-F238E27FC236}">
                    <a16:creationId xmlns:a16="http://schemas.microsoft.com/office/drawing/2014/main" id="{74484559-1C05-4FE3-8404-D8C9F0F07C05}"/>
                  </a:ext>
                </a:extLst>
              </p:cNvPr>
              <p:cNvSpPr/>
              <p:nvPr/>
            </p:nvSpPr>
            <p:spPr>
              <a:xfrm>
                <a:off x="5691999" y="3814092"/>
                <a:ext cx="70556" cy="70556"/>
              </a:xfrm>
              <a:custGeom>
                <a:avLst/>
                <a:gdLst>
                  <a:gd name="connsiteX0" fmla="*/ 70767 w 70555"/>
                  <a:gd name="connsiteY0" fmla="*/ 27516 h 70555"/>
                  <a:gd name="connsiteX1" fmla="*/ 70697 w 70555"/>
                  <a:gd name="connsiteY1" fmla="*/ 29210 h 70555"/>
                  <a:gd name="connsiteX2" fmla="*/ 70626 w 70555"/>
                  <a:gd name="connsiteY2" fmla="*/ 30409 h 70555"/>
                  <a:gd name="connsiteX3" fmla="*/ 70626 w 70555"/>
                  <a:gd name="connsiteY3" fmla="*/ 30762 h 70555"/>
                  <a:gd name="connsiteX4" fmla="*/ 70556 w 70555"/>
                  <a:gd name="connsiteY4" fmla="*/ 31821 h 70555"/>
                  <a:gd name="connsiteX5" fmla="*/ 70556 w 70555"/>
                  <a:gd name="connsiteY5" fmla="*/ 32103 h 70555"/>
                  <a:gd name="connsiteX6" fmla="*/ 70415 w 70555"/>
                  <a:gd name="connsiteY6" fmla="*/ 33302 h 70555"/>
                  <a:gd name="connsiteX7" fmla="*/ 70415 w 70555"/>
                  <a:gd name="connsiteY7" fmla="*/ 33443 h 70555"/>
                  <a:gd name="connsiteX8" fmla="*/ 70203 w 70555"/>
                  <a:gd name="connsiteY8" fmla="*/ 34854 h 70555"/>
                  <a:gd name="connsiteX9" fmla="*/ 70203 w 70555"/>
                  <a:gd name="connsiteY9" fmla="*/ 34854 h 70555"/>
                  <a:gd name="connsiteX10" fmla="*/ 69991 w 70555"/>
                  <a:gd name="connsiteY10" fmla="*/ 36124 h 70555"/>
                  <a:gd name="connsiteX11" fmla="*/ 69709 w 70555"/>
                  <a:gd name="connsiteY11" fmla="*/ 37394 h 70555"/>
                  <a:gd name="connsiteX12" fmla="*/ 69427 w 70555"/>
                  <a:gd name="connsiteY12" fmla="*/ 38594 h 70555"/>
                  <a:gd name="connsiteX13" fmla="*/ 63147 w 70555"/>
                  <a:gd name="connsiteY13" fmla="*/ 52211 h 70555"/>
                  <a:gd name="connsiteX14" fmla="*/ 62442 w 70555"/>
                  <a:gd name="connsiteY14" fmla="*/ 53199 h 70555"/>
                  <a:gd name="connsiteX15" fmla="*/ 61172 w 70555"/>
                  <a:gd name="connsiteY15" fmla="*/ 54821 h 70555"/>
                  <a:gd name="connsiteX16" fmla="*/ 60678 w 70555"/>
                  <a:gd name="connsiteY16" fmla="*/ 55457 h 70555"/>
                  <a:gd name="connsiteX17" fmla="*/ 57573 w 70555"/>
                  <a:gd name="connsiteY17" fmla="*/ 58843 h 70555"/>
                  <a:gd name="connsiteX18" fmla="*/ 56938 w 70555"/>
                  <a:gd name="connsiteY18" fmla="*/ 59478 h 70555"/>
                  <a:gd name="connsiteX19" fmla="*/ 54187 w 70555"/>
                  <a:gd name="connsiteY19" fmla="*/ 61807 h 70555"/>
                  <a:gd name="connsiteX20" fmla="*/ 49389 w 70555"/>
                  <a:gd name="connsiteY20" fmla="*/ 65123 h 70555"/>
                  <a:gd name="connsiteX21" fmla="*/ 48401 w 70555"/>
                  <a:gd name="connsiteY21" fmla="*/ 65687 h 70555"/>
                  <a:gd name="connsiteX22" fmla="*/ 46143 w 70555"/>
                  <a:gd name="connsiteY22" fmla="*/ 66887 h 70555"/>
                  <a:gd name="connsiteX23" fmla="*/ 44521 w 70555"/>
                  <a:gd name="connsiteY23" fmla="*/ 67592 h 70555"/>
                  <a:gd name="connsiteX24" fmla="*/ 44097 w 70555"/>
                  <a:gd name="connsiteY24" fmla="*/ 67804 h 70555"/>
                  <a:gd name="connsiteX25" fmla="*/ 43110 w 70555"/>
                  <a:gd name="connsiteY25" fmla="*/ 68156 h 70555"/>
                  <a:gd name="connsiteX26" fmla="*/ 42051 w 70555"/>
                  <a:gd name="connsiteY26" fmla="*/ 68509 h 70555"/>
                  <a:gd name="connsiteX27" fmla="*/ 41981 w 70555"/>
                  <a:gd name="connsiteY27" fmla="*/ 68509 h 70555"/>
                  <a:gd name="connsiteX28" fmla="*/ 40852 w 70555"/>
                  <a:gd name="connsiteY28" fmla="*/ 68862 h 70555"/>
                  <a:gd name="connsiteX29" fmla="*/ 38876 w 70555"/>
                  <a:gd name="connsiteY29" fmla="*/ 69426 h 70555"/>
                  <a:gd name="connsiteX30" fmla="*/ 37888 w 70555"/>
                  <a:gd name="connsiteY30" fmla="*/ 69709 h 70555"/>
                  <a:gd name="connsiteX31" fmla="*/ 37677 w 70555"/>
                  <a:gd name="connsiteY31" fmla="*/ 69779 h 70555"/>
                  <a:gd name="connsiteX32" fmla="*/ 37465 w 70555"/>
                  <a:gd name="connsiteY32" fmla="*/ 69850 h 70555"/>
                  <a:gd name="connsiteX33" fmla="*/ 35631 w 70555"/>
                  <a:gd name="connsiteY33" fmla="*/ 70203 h 70555"/>
                  <a:gd name="connsiteX34" fmla="*/ 34008 w 70555"/>
                  <a:gd name="connsiteY34" fmla="*/ 70485 h 70555"/>
                  <a:gd name="connsiteX35" fmla="*/ 33232 w 70555"/>
                  <a:gd name="connsiteY35" fmla="*/ 70626 h 70555"/>
                  <a:gd name="connsiteX36" fmla="*/ 31115 w 70555"/>
                  <a:gd name="connsiteY36" fmla="*/ 70838 h 70555"/>
                  <a:gd name="connsiteX37" fmla="*/ 29986 w 70555"/>
                  <a:gd name="connsiteY37" fmla="*/ 70908 h 70555"/>
                  <a:gd name="connsiteX38" fmla="*/ 28716 w 70555"/>
                  <a:gd name="connsiteY38" fmla="*/ 70979 h 70555"/>
                  <a:gd name="connsiteX39" fmla="*/ 27446 w 70555"/>
                  <a:gd name="connsiteY39" fmla="*/ 70979 h 70555"/>
                  <a:gd name="connsiteX40" fmla="*/ 25965 w 70555"/>
                  <a:gd name="connsiteY40" fmla="*/ 70979 h 70555"/>
                  <a:gd name="connsiteX41" fmla="*/ 24694 w 70555"/>
                  <a:gd name="connsiteY41" fmla="*/ 70908 h 70555"/>
                  <a:gd name="connsiteX42" fmla="*/ 24130 w 70555"/>
                  <a:gd name="connsiteY42" fmla="*/ 70838 h 70555"/>
                  <a:gd name="connsiteX43" fmla="*/ 23072 w 70555"/>
                  <a:gd name="connsiteY43" fmla="*/ 70767 h 70555"/>
                  <a:gd name="connsiteX44" fmla="*/ 21661 w 70555"/>
                  <a:gd name="connsiteY44" fmla="*/ 70626 h 70555"/>
                  <a:gd name="connsiteX45" fmla="*/ 21661 w 70555"/>
                  <a:gd name="connsiteY45" fmla="*/ 70626 h 70555"/>
                  <a:gd name="connsiteX46" fmla="*/ 20391 w 70555"/>
                  <a:gd name="connsiteY46" fmla="*/ 70414 h 70555"/>
                  <a:gd name="connsiteX47" fmla="*/ 20038 w 70555"/>
                  <a:gd name="connsiteY47" fmla="*/ 70344 h 70555"/>
                  <a:gd name="connsiteX48" fmla="*/ 19332 w 70555"/>
                  <a:gd name="connsiteY48" fmla="*/ 70203 h 70555"/>
                  <a:gd name="connsiteX49" fmla="*/ 18344 w 70555"/>
                  <a:gd name="connsiteY49" fmla="*/ 69991 h 70555"/>
                  <a:gd name="connsiteX50" fmla="*/ 18274 w 70555"/>
                  <a:gd name="connsiteY50" fmla="*/ 69991 h 70555"/>
                  <a:gd name="connsiteX51" fmla="*/ 17075 w 70555"/>
                  <a:gd name="connsiteY51" fmla="*/ 69709 h 70555"/>
                  <a:gd name="connsiteX52" fmla="*/ 15593 w 70555"/>
                  <a:gd name="connsiteY52" fmla="*/ 69356 h 70555"/>
                  <a:gd name="connsiteX53" fmla="*/ 13970 w 70555"/>
                  <a:gd name="connsiteY53" fmla="*/ 68862 h 70555"/>
                  <a:gd name="connsiteX54" fmla="*/ 13617 w 70555"/>
                  <a:gd name="connsiteY54" fmla="*/ 68721 h 70555"/>
                  <a:gd name="connsiteX55" fmla="*/ 12841 w 70555"/>
                  <a:gd name="connsiteY55" fmla="*/ 68439 h 70555"/>
                  <a:gd name="connsiteX56" fmla="*/ 11924 w 70555"/>
                  <a:gd name="connsiteY56" fmla="*/ 68086 h 70555"/>
                  <a:gd name="connsiteX57" fmla="*/ 10654 w 70555"/>
                  <a:gd name="connsiteY57" fmla="*/ 67592 h 70555"/>
                  <a:gd name="connsiteX58" fmla="*/ 9737 w 70555"/>
                  <a:gd name="connsiteY58" fmla="*/ 67169 h 70555"/>
                  <a:gd name="connsiteX59" fmla="*/ 9031 w 70555"/>
                  <a:gd name="connsiteY59" fmla="*/ 66816 h 70555"/>
                  <a:gd name="connsiteX60" fmla="*/ 8396 w 70555"/>
                  <a:gd name="connsiteY60" fmla="*/ 66534 h 70555"/>
                  <a:gd name="connsiteX61" fmla="*/ 8396 w 70555"/>
                  <a:gd name="connsiteY61" fmla="*/ 66534 h 70555"/>
                  <a:gd name="connsiteX62" fmla="*/ 7126 w 70555"/>
                  <a:gd name="connsiteY62" fmla="*/ 65899 h 70555"/>
                  <a:gd name="connsiteX63" fmla="*/ 5927 w 70555"/>
                  <a:gd name="connsiteY63" fmla="*/ 65264 h 70555"/>
                  <a:gd name="connsiteX64" fmla="*/ 5856 w 70555"/>
                  <a:gd name="connsiteY64" fmla="*/ 65193 h 70555"/>
                  <a:gd name="connsiteX65" fmla="*/ 5786 w 70555"/>
                  <a:gd name="connsiteY65" fmla="*/ 65193 h 70555"/>
                  <a:gd name="connsiteX66" fmla="*/ 0 w 70555"/>
                  <a:gd name="connsiteY66" fmla="*/ 43533 h 70555"/>
                  <a:gd name="connsiteX67" fmla="*/ 43533 w 70555"/>
                  <a:gd name="connsiteY67" fmla="*/ 0 h 70555"/>
                  <a:gd name="connsiteX68" fmla="*/ 65193 w 70555"/>
                  <a:gd name="connsiteY68" fmla="*/ 5786 h 70555"/>
                  <a:gd name="connsiteX69" fmla="*/ 65193 w 70555"/>
                  <a:gd name="connsiteY69" fmla="*/ 5856 h 70555"/>
                  <a:gd name="connsiteX70" fmla="*/ 65828 w 70555"/>
                  <a:gd name="connsiteY70" fmla="*/ 7056 h 70555"/>
                  <a:gd name="connsiteX71" fmla="*/ 66181 w 70555"/>
                  <a:gd name="connsiteY71" fmla="*/ 7761 h 70555"/>
                  <a:gd name="connsiteX72" fmla="*/ 66534 w 70555"/>
                  <a:gd name="connsiteY72" fmla="*/ 8396 h 70555"/>
                  <a:gd name="connsiteX73" fmla="*/ 67592 w 70555"/>
                  <a:gd name="connsiteY73" fmla="*/ 10795 h 70555"/>
                  <a:gd name="connsiteX74" fmla="*/ 67592 w 70555"/>
                  <a:gd name="connsiteY74" fmla="*/ 10795 h 70555"/>
                  <a:gd name="connsiteX75" fmla="*/ 68510 w 70555"/>
                  <a:gd name="connsiteY75" fmla="*/ 13264 h 70555"/>
                  <a:gd name="connsiteX76" fmla="*/ 68933 w 70555"/>
                  <a:gd name="connsiteY76" fmla="*/ 14534 h 70555"/>
                  <a:gd name="connsiteX77" fmla="*/ 69286 w 70555"/>
                  <a:gd name="connsiteY77" fmla="*/ 15804 h 70555"/>
                  <a:gd name="connsiteX78" fmla="*/ 69568 w 70555"/>
                  <a:gd name="connsiteY78" fmla="*/ 17004 h 70555"/>
                  <a:gd name="connsiteX79" fmla="*/ 69568 w 70555"/>
                  <a:gd name="connsiteY79" fmla="*/ 17145 h 70555"/>
                  <a:gd name="connsiteX80" fmla="*/ 69850 w 70555"/>
                  <a:gd name="connsiteY80" fmla="*/ 18415 h 70555"/>
                  <a:gd name="connsiteX81" fmla="*/ 70062 w 70555"/>
                  <a:gd name="connsiteY81" fmla="*/ 19332 h 70555"/>
                  <a:gd name="connsiteX82" fmla="*/ 70203 w 70555"/>
                  <a:gd name="connsiteY82" fmla="*/ 20179 h 70555"/>
                  <a:gd name="connsiteX83" fmla="*/ 70273 w 70555"/>
                  <a:gd name="connsiteY83" fmla="*/ 20390 h 70555"/>
                  <a:gd name="connsiteX84" fmla="*/ 70415 w 70555"/>
                  <a:gd name="connsiteY84" fmla="*/ 21378 h 70555"/>
                  <a:gd name="connsiteX85" fmla="*/ 70485 w 70555"/>
                  <a:gd name="connsiteY85" fmla="*/ 21943 h 70555"/>
                  <a:gd name="connsiteX86" fmla="*/ 70626 w 70555"/>
                  <a:gd name="connsiteY86" fmla="*/ 23213 h 70555"/>
                  <a:gd name="connsiteX87" fmla="*/ 70626 w 70555"/>
                  <a:gd name="connsiteY87" fmla="*/ 23354 h 70555"/>
                  <a:gd name="connsiteX88" fmla="*/ 70697 w 70555"/>
                  <a:gd name="connsiteY88" fmla="*/ 24412 h 70555"/>
                  <a:gd name="connsiteX89" fmla="*/ 70697 w 70555"/>
                  <a:gd name="connsiteY89" fmla="*/ 24906 h 70555"/>
                  <a:gd name="connsiteX90" fmla="*/ 70767 w 70555"/>
                  <a:gd name="connsiteY90" fmla="*/ 25894 h 70555"/>
                  <a:gd name="connsiteX91" fmla="*/ 70767 w 70555"/>
                  <a:gd name="connsiteY91" fmla="*/ 26106 h 70555"/>
                  <a:gd name="connsiteX92" fmla="*/ 70767 w 70555"/>
                  <a:gd name="connsiteY92" fmla="*/ 27516 h 70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0555" h="70555">
                    <a:moveTo>
                      <a:pt x="70767" y="27516"/>
                    </a:moveTo>
                    <a:cubicBezTo>
                      <a:pt x="70767" y="28081"/>
                      <a:pt x="70767" y="28646"/>
                      <a:pt x="70697" y="29210"/>
                    </a:cubicBezTo>
                    <a:cubicBezTo>
                      <a:pt x="70697" y="29633"/>
                      <a:pt x="70697" y="29986"/>
                      <a:pt x="70626" y="30409"/>
                    </a:cubicBezTo>
                    <a:cubicBezTo>
                      <a:pt x="70626" y="30550"/>
                      <a:pt x="70626" y="30621"/>
                      <a:pt x="70626" y="30762"/>
                    </a:cubicBezTo>
                    <a:cubicBezTo>
                      <a:pt x="70626" y="31115"/>
                      <a:pt x="70556" y="31468"/>
                      <a:pt x="70556" y="31821"/>
                    </a:cubicBezTo>
                    <a:cubicBezTo>
                      <a:pt x="70556" y="31891"/>
                      <a:pt x="70556" y="32032"/>
                      <a:pt x="70556" y="32103"/>
                    </a:cubicBezTo>
                    <a:cubicBezTo>
                      <a:pt x="70485" y="32526"/>
                      <a:pt x="70485" y="32879"/>
                      <a:pt x="70415" y="33302"/>
                    </a:cubicBezTo>
                    <a:lnTo>
                      <a:pt x="70415" y="33443"/>
                    </a:lnTo>
                    <a:cubicBezTo>
                      <a:pt x="70344" y="33937"/>
                      <a:pt x="70273" y="34431"/>
                      <a:pt x="70203" y="34854"/>
                    </a:cubicBezTo>
                    <a:cubicBezTo>
                      <a:pt x="70203" y="34854"/>
                      <a:pt x="70203" y="34854"/>
                      <a:pt x="70203" y="34854"/>
                    </a:cubicBezTo>
                    <a:cubicBezTo>
                      <a:pt x="70132" y="35278"/>
                      <a:pt x="70062" y="35701"/>
                      <a:pt x="69991" y="36124"/>
                    </a:cubicBezTo>
                    <a:cubicBezTo>
                      <a:pt x="69921" y="36548"/>
                      <a:pt x="69850" y="36971"/>
                      <a:pt x="69709" y="37394"/>
                    </a:cubicBezTo>
                    <a:cubicBezTo>
                      <a:pt x="69638" y="37818"/>
                      <a:pt x="69497" y="38170"/>
                      <a:pt x="69427" y="38594"/>
                    </a:cubicBezTo>
                    <a:cubicBezTo>
                      <a:pt x="68157" y="43533"/>
                      <a:pt x="65969" y="48119"/>
                      <a:pt x="63147" y="52211"/>
                    </a:cubicBezTo>
                    <a:cubicBezTo>
                      <a:pt x="62936" y="52564"/>
                      <a:pt x="62653" y="52917"/>
                      <a:pt x="62442" y="53199"/>
                    </a:cubicBezTo>
                    <a:cubicBezTo>
                      <a:pt x="62018" y="53763"/>
                      <a:pt x="61666" y="54257"/>
                      <a:pt x="61172" y="54821"/>
                    </a:cubicBezTo>
                    <a:cubicBezTo>
                      <a:pt x="61031" y="55033"/>
                      <a:pt x="60819" y="55245"/>
                      <a:pt x="60678" y="55457"/>
                    </a:cubicBezTo>
                    <a:cubicBezTo>
                      <a:pt x="59690" y="56656"/>
                      <a:pt x="58632" y="57785"/>
                      <a:pt x="57573" y="58843"/>
                    </a:cubicBezTo>
                    <a:cubicBezTo>
                      <a:pt x="57362" y="59055"/>
                      <a:pt x="57150" y="59266"/>
                      <a:pt x="56938" y="59478"/>
                    </a:cubicBezTo>
                    <a:cubicBezTo>
                      <a:pt x="56021" y="60325"/>
                      <a:pt x="55104" y="61101"/>
                      <a:pt x="54187" y="61807"/>
                    </a:cubicBezTo>
                    <a:cubicBezTo>
                      <a:pt x="52635" y="63006"/>
                      <a:pt x="51012" y="64135"/>
                      <a:pt x="49389" y="65123"/>
                    </a:cubicBezTo>
                    <a:cubicBezTo>
                      <a:pt x="49036" y="65335"/>
                      <a:pt x="48754" y="65475"/>
                      <a:pt x="48401" y="65687"/>
                    </a:cubicBezTo>
                    <a:cubicBezTo>
                      <a:pt x="47625" y="66111"/>
                      <a:pt x="46920" y="66463"/>
                      <a:pt x="46143" y="66887"/>
                    </a:cubicBezTo>
                    <a:cubicBezTo>
                      <a:pt x="45649" y="67169"/>
                      <a:pt x="45085" y="67380"/>
                      <a:pt x="44521" y="67592"/>
                    </a:cubicBezTo>
                    <a:cubicBezTo>
                      <a:pt x="44380" y="67663"/>
                      <a:pt x="44238" y="67733"/>
                      <a:pt x="44097" y="67804"/>
                    </a:cubicBezTo>
                    <a:cubicBezTo>
                      <a:pt x="43745" y="67945"/>
                      <a:pt x="43462" y="68086"/>
                      <a:pt x="43110" y="68156"/>
                    </a:cubicBezTo>
                    <a:cubicBezTo>
                      <a:pt x="42757" y="68298"/>
                      <a:pt x="42404" y="68439"/>
                      <a:pt x="42051" y="68509"/>
                    </a:cubicBezTo>
                    <a:cubicBezTo>
                      <a:pt x="42051" y="68509"/>
                      <a:pt x="41981" y="68509"/>
                      <a:pt x="41981" y="68509"/>
                    </a:cubicBezTo>
                    <a:cubicBezTo>
                      <a:pt x="41628" y="68650"/>
                      <a:pt x="41204" y="68792"/>
                      <a:pt x="40852" y="68862"/>
                    </a:cubicBezTo>
                    <a:cubicBezTo>
                      <a:pt x="40217" y="69074"/>
                      <a:pt x="39511" y="69286"/>
                      <a:pt x="38876" y="69426"/>
                    </a:cubicBezTo>
                    <a:cubicBezTo>
                      <a:pt x="38523" y="69497"/>
                      <a:pt x="38241" y="69568"/>
                      <a:pt x="37888" y="69709"/>
                    </a:cubicBezTo>
                    <a:cubicBezTo>
                      <a:pt x="37818" y="69709"/>
                      <a:pt x="37747" y="69779"/>
                      <a:pt x="37677" y="69779"/>
                    </a:cubicBezTo>
                    <a:cubicBezTo>
                      <a:pt x="37606" y="69779"/>
                      <a:pt x="37536" y="69850"/>
                      <a:pt x="37465" y="69850"/>
                    </a:cubicBezTo>
                    <a:cubicBezTo>
                      <a:pt x="36830" y="69991"/>
                      <a:pt x="36266" y="70132"/>
                      <a:pt x="35631" y="70203"/>
                    </a:cubicBezTo>
                    <a:cubicBezTo>
                      <a:pt x="35066" y="70344"/>
                      <a:pt x="34572" y="70414"/>
                      <a:pt x="34008" y="70485"/>
                    </a:cubicBezTo>
                    <a:cubicBezTo>
                      <a:pt x="33726" y="70556"/>
                      <a:pt x="33514" y="70556"/>
                      <a:pt x="33232" y="70626"/>
                    </a:cubicBezTo>
                    <a:cubicBezTo>
                      <a:pt x="32526" y="70696"/>
                      <a:pt x="31821" y="70767"/>
                      <a:pt x="31115" y="70838"/>
                    </a:cubicBezTo>
                    <a:cubicBezTo>
                      <a:pt x="30762" y="70838"/>
                      <a:pt x="30339" y="70908"/>
                      <a:pt x="29986" y="70908"/>
                    </a:cubicBezTo>
                    <a:cubicBezTo>
                      <a:pt x="29563" y="70908"/>
                      <a:pt x="29139" y="70979"/>
                      <a:pt x="28716" y="70979"/>
                    </a:cubicBezTo>
                    <a:cubicBezTo>
                      <a:pt x="28293" y="70979"/>
                      <a:pt x="27870" y="70979"/>
                      <a:pt x="27446" y="70979"/>
                    </a:cubicBezTo>
                    <a:cubicBezTo>
                      <a:pt x="26952" y="70979"/>
                      <a:pt x="26458" y="70979"/>
                      <a:pt x="25965" y="70979"/>
                    </a:cubicBezTo>
                    <a:cubicBezTo>
                      <a:pt x="25541" y="70979"/>
                      <a:pt x="25118" y="70979"/>
                      <a:pt x="24694" y="70908"/>
                    </a:cubicBezTo>
                    <a:cubicBezTo>
                      <a:pt x="24483" y="70908"/>
                      <a:pt x="24342" y="70908"/>
                      <a:pt x="24130" y="70838"/>
                    </a:cubicBezTo>
                    <a:cubicBezTo>
                      <a:pt x="23777" y="70838"/>
                      <a:pt x="23424" y="70767"/>
                      <a:pt x="23072" y="70767"/>
                    </a:cubicBezTo>
                    <a:cubicBezTo>
                      <a:pt x="22578" y="70696"/>
                      <a:pt x="22084" y="70696"/>
                      <a:pt x="21661" y="70626"/>
                    </a:cubicBezTo>
                    <a:cubicBezTo>
                      <a:pt x="21661" y="70626"/>
                      <a:pt x="21661" y="70626"/>
                      <a:pt x="21661" y="70626"/>
                    </a:cubicBezTo>
                    <a:cubicBezTo>
                      <a:pt x="21237" y="70556"/>
                      <a:pt x="20814" y="70485"/>
                      <a:pt x="20391" y="70414"/>
                    </a:cubicBezTo>
                    <a:cubicBezTo>
                      <a:pt x="20249" y="70414"/>
                      <a:pt x="20108" y="70344"/>
                      <a:pt x="20038" y="70344"/>
                    </a:cubicBezTo>
                    <a:cubicBezTo>
                      <a:pt x="19826" y="70344"/>
                      <a:pt x="19614" y="70273"/>
                      <a:pt x="19332" y="70203"/>
                    </a:cubicBezTo>
                    <a:cubicBezTo>
                      <a:pt x="18979" y="70132"/>
                      <a:pt x="18697" y="70062"/>
                      <a:pt x="18344" y="69991"/>
                    </a:cubicBezTo>
                    <a:cubicBezTo>
                      <a:pt x="18344" y="69991"/>
                      <a:pt x="18274" y="69991"/>
                      <a:pt x="18274" y="69991"/>
                    </a:cubicBezTo>
                    <a:cubicBezTo>
                      <a:pt x="17851" y="69920"/>
                      <a:pt x="17427" y="69779"/>
                      <a:pt x="17075" y="69709"/>
                    </a:cubicBezTo>
                    <a:cubicBezTo>
                      <a:pt x="16581" y="69568"/>
                      <a:pt x="16087" y="69497"/>
                      <a:pt x="15593" y="69356"/>
                    </a:cubicBezTo>
                    <a:cubicBezTo>
                      <a:pt x="15028" y="69215"/>
                      <a:pt x="14534" y="69003"/>
                      <a:pt x="13970" y="68862"/>
                    </a:cubicBezTo>
                    <a:cubicBezTo>
                      <a:pt x="13829" y="68862"/>
                      <a:pt x="13758" y="68792"/>
                      <a:pt x="13617" y="68721"/>
                    </a:cubicBezTo>
                    <a:cubicBezTo>
                      <a:pt x="13335" y="68650"/>
                      <a:pt x="13053" y="68509"/>
                      <a:pt x="12841" y="68439"/>
                    </a:cubicBezTo>
                    <a:cubicBezTo>
                      <a:pt x="12559" y="68368"/>
                      <a:pt x="12206" y="68227"/>
                      <a:pt x="11924" y="68086"/>
                    </a:cubicBezTo>
                    <a:cubicBezTo>
                      <a:pt x="11501" y="67945"/>
                      <a:pt x="11077" y="67733"/>
                      <a:pt x="10654" y="67592"/>
                    </a:cubicBezTo>
                    <a:cubicBezTo>
                      <a:pt x="10372" y="67451"/>
                      <a:pt x="10019" y="67310"/>
                      <a:pt x="9737" y="67169"/>
                    </a:cubicBezTo>
                    <a:cubicBezTo>
                      <a:pt x="9525" y="67098"/>
                      <a:pt x="9243" y="66957"/>
                      <a:pt x="9031" y="66816"/>
                    </a:cubicBezTo>
                    <a:cubicBezTo>
                      <a:pt x="8819" y="66745"/>
                      <a:pt x="8608" y="66604"/>
                      <a:pt x="8396" y="66534"/>
                    </a:cubicBezTo>
                    <a:lnTo>
                      <a:pt x="8396" y="66534"/>
                    </a:lnTo>
                    <a:cubicBezTo>
                      <a:pt x="7973" y="66322"/>
                      <a:pt x="7549" y="66111"/>
                      <a:pt x="7126" y="65899"/>
                    </a:cubicBezTo>
                    <a:cubicBezTo>
                      <a:pt x="6703" y="65687"/>
                      <a:pt x="6350" y="65475"/>
                      <a:pt x="5927" y="65264"/>
                    </a:cubicBezTo>
                    <a:cubicBezTo>
                      <a:pt x="5927" y="65264"/>
                      <a:pt x="5856" y="65264"/>
                      <a:pt x="5856" y="65193"/>
                    </a:cubicBezTo>
                    <a:cubicBezTo>
                      <a:pt x="5856" y="65193"/>
                      <a:pt x="5856" y="65193"/>
                      <a:pt x="5786" y="65193"/>
                    </a:cubicBezTo>
                    <a:cubicBezTo>
                      <a:pt x="2117" y="58843"/>
                      <a:pt x="0" y="51435"/>
                      <a:pt x="0" y="43533"/>
                    </a:cubicBezTo>
                    <a:cubicBezTo>
                      <a:pt x="0" y="19473"/>
                      <a:pt x="19473" y="0"/>
                      <a:pt x="43533" y="0"/>
                    </a:cubicBezTo>
                    <a:cubicBezTo>
                      <a:pt x="51435" y="0"/>
                      <a:pt x="58843" y="2117"/>
                      <a:pt x="65193" y="5786"/>
                    </a:cubicBezTo>
                    <a:cubicBezTo>
                      <a:pt x="65193" y="5786"/>
                      <a:pt x="65193" y="5786"/>
                      <a:pt x="65193" y="5856"/>
                    </a:cubicBezTo>
                    <a:cubicBezTo>
                      <a:pt x="65405" y="6209"/>
                      <a:pt x="65617" y="6632"/>
                      <a:pt x="65828" y="7056"/>
                    </a:cubicBezTo>
                    <a:cubicBezTo>
                      <a:pt x="65969" y="7267"/>
                      <a:pt x="66111" y="7549"/>
                      <a:pt x="66181" y="7761"/>
                    </a:cubicBezTo>
                    <a:cubicBezTo>
                      <a:pt x="66322" y="7973"/>
                      <a:pt x="66393" y="8184"/>
                      <a:pt x="66534" y="8396"/>
                    </a:cubicBezTo>
                    <a:cubicBezTo>
                      <a:pt x="66887" y="9172"/>
                      <a:pt x="67310" y="9948"/>
                      <a:pt x="67592" y="10795"/>
                    </a:cubicBezTo>
                    <a:lnTo>
                      <a:pt x="67592" y="10795"/>
                    </a:lnTo>
                    <a:cubicBezTo>
                      <a:pt x="67945" y="11571"/>
                      <a:pt x="68227" y="12418"/>
                      <a:pt x="68510" y="13264"/>
                    </a:cubicBezTo>
                    <a:cubicBezTo>
                      <a:pt x="68651" y="13688"/>
                      <a:pt x="68792" y="14111"/>
                      <a:pt x="68933" y="14534"/>
                    </a:cubicBezTo>
                    <a:cubicBezTo>
                      <a:pt x="69074" y="14958"/>
                      <a:pt x="69215" y="15381"/>
                      <a:pt x="69286" y="15804"/>
                    </a:cubicBezTo>
                    <a:cubicBezTo>
                      <a:pt x="69427" y="16228"/>
                      <a:pt x="69497" y="16580"/>
                      <a:pt x="69568" y="17004"/>
                    </a:cubicBezTo>
                    <a:cubicBezTo>
                      <a:pt x="69568" y="17074"/>
                      <a:pt x="69568" y="17074"/>
                      <a:pt x="69568" y="17145"/>
                    </a:cubicBezTo>
                    <a:cubicBezTo>
                      <a:pt x="69638" y="17568"/>
                      <a:pt x="69780" y="17992"/>
                      <a:pt x="69850" y="18415"/>
                    </a:cubicBezTo>
                    <a:cubicBezTo>
                      <a:pt x="69921" y="18697"/>
                      <a:pt x="69991" y="19050"/>
                      <a:pt x="70062" y="19332"/>
                    </a:cubicBezTo>
                    <a:cubicBezTo>
                      <a:pt x="70132" y="19614"/>
                      <a:pt x="70132" y="19897"/>
                      <a:pt x="70203" y="20179"/>
                    </a:cubicBezTo>
                    <a:cubicBezTo>
                      <a:pt x="70203" y="20249"/>
                      <a:pt x="70203" y="20320"/>
                      <a:pt x="70273" y="20390"/>
                    </a:cubicBezTo>
                    <a:cubicBezTo>
                      <a:pt x="70344" y="20743"/>
                      <a:pt x="70344" y="21025"/>
                      <a:pt x="70415" y="21378"/>
                    </a:cubicBezTo>
                    <a:cubicBezTo>
                      <a:pt x="70415" y="21590"/>
                      <a:pt x="70485" y="21801"/>
                      <a:pt x="70485" y="21943"/>
                    </a:cubicBezTo>
                    <a:cubicBezTo>
                      <a:pt x="70556" y="22366"/>
                      <a:pt x="70556" y="22789"/>
                      <a:pt x="70626" y="23213"/>
                    </a:cubicBezTo>
                    <a:cubicBezTo>
                      <a:pt x="70626" y="23283"/>
                      <a:pt x="70626" y="23354"/>
                      <a:pt x="70626" y="23354"/>
                    </a:cubicBezTo>
                    <a:cubicBezTo>
                      <a:pt x="70697" y="23707"/>
                      <a:pt x="70697" y="24059"/>
                      <a:pt x="70697" y="24412"/>
                    </a:cubicBezTo>
                    <a:cubicBezTo>
                      <a:pt x="70697" y="24553"/>
                      <a:pt x="70697" y="24765"/>
                      <a:pt x="70697" y="24906"/>
                    </a:cubicBezTo>
                    <a:cubicBezTo>
                      <a:pt x="70697" y="25259"/>
                      <a:pt x="70767" y="25541"/>
                      <a:pt x="70767" y="25894"/>
                    </a:cubicBezTo>
                    <a:cubicBezTo>
                      <a:pt x="70767" y="25964"/>
                      <a:pt x="70767" y="26035"/>
                      <a:pt x="70767" y="26106"/>
                    </a:cubicBezTo>
                    <a:cubicBezTo>
                      <a:pt x="70697" y="26599"/>
                      <a:pt x="70767" y="27093"/>
                      <a:pt x="70767" y="2751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0" name="Freeform: Shape 473">
                <a:extLst>
                  <a:ext uri="{FF2B5EF4-FFF2-40B4-BE49-F238E27FC236}">
                    <a16:creationId xmlns:a16="http://schemas.microsoft.com/office/drawing/2014/main" id="{05458BBA-1AF7-46EF-BAB5-6EF9E9B17388}"/>
                  </a:ext>
                </a:extLst>
              </p:cNvPr>
              <p:cNvSpPr/>
              <p:nvPr/>
            </p:nvSpPr>
            <p:spPr>
              <a:xfrm>
                <a:off x="5697714" y="3820160"/>
                <a:ext cx="77611" cy="77611"/>
              </a:xfrm>
              <a:custGeom>
                <a:avLst/>
                <a:gdLst>
                  <a:gd name="connsiteX0" fmla="*/ 81068 w 77611"/>
                  <a:gd name="connsiteY0" fmla="*/ 37536 h 77611"/>
                  <a:gd name="connsiteX1" fmla="*/ 80857 w 77611"/>
                  <a:gd name="connsiteY1" fmla="*/ 41981 h 77611"/>
                  <a:gd name="connsiteX2" fmla="*/ 79446 w 77611"/>
                  <a:gd name="connsiteY2" fmla="*/ 49460 h 77611"/>
                  <a:gd name="connsiteX3" fmla="*/ 79093 w 77611"/>
                  <a:gd name="connsiteY3" fmla="*/ 50588 h 77611"/>
                  <a:gd name="connsiteX4" fmla="*/ 78811 w 77611"/>
                  <a:gd name="connsiteY4" fmla="*/ 51505 h 77611"/>
                  <a:gd name="connsiteX5" fmla="*/ 78458 w 77611"/>
                  <a:gd name="connsiteY5" fmla="*/ 52493 h 77611"/>
                  <a:gd name="connsiteX6" fmla="*/ 78458 w 77611"/>
                  <a:gd name="connsiteY6" fmla="*/ 52564 h 77611"/>
                  <a:gd name="connsiteX7" fmla="*/ 78105 w 77611"/>
                  <a:gd name="connsiteY7" fmla="*/ 53552 h 77611"/>
                  <a:gd name="connsiteX8" fmla="*/ 77682 w 77611"/>
                  <a:gd name="connsiteY8" fmla="*/ 54539 h 77611"/>
                  <a:gd name="connsiteX9" fmla="*/ 76835 w 77611"/>
                  <a:gd name="connsiteY9" fmla="*/ 56374 h 77611"/>
                  <a:gd name="connsiteX10" fmla="*/ 76341 w 77611"/>
                  <a:gd name="connsiteY10" fmla="*/ 57432 h 77611"/>
                  <a:gd name="connsiteX11" fmla="*/ 75212 w 77611"/>
                  <a:gd name="connsiteY11" fmla="*/ 59478 h 77611"/>
                  <a:gd name="connsiteX12" fmla="*/ 74577 w 77611"/>
                  <a:gd name="connsiteY12" fmla="*/ 60466 h 77611"/>
                  <a:gd name="connsiteX13" fmla="*/ 65405 w 77611"/>
                  <a:gd name="connsiteY13" fmla="*/ 71050 h 77611"/>
                  <a:gd name="connsiteX14" fmla="*/ 65335 w 77611"/>
                  <a:gd name="connsiteY14" fmla="*/ 71120 h 77611"/>
                  <a:gd name="connsiteX15" fmla="*/ 65335 w 77611"/>
                  <a:gd name="connsiteY15" fmla="*/ 71120 h 77611"/>
                  <a:gd name="connsiteX16" fmla="*/ 65264 w 77611"/>
                  <a:gd name="connsiteY16" fmla="*/ 71191 h 77611"/>
                  <a:gd name="connsiteX17" fmla="*/ 55033 w 77611"/>
                  <a:gd name="connsiteY17" fmla="*/ 77470 h 77611"/>
                  <a:gd name="connsiteX18" fmla="*/ 52423 w 77611"/>
                  <a:gd name="connsiteY18" fmla="*/ 78528 h 77611"/>
                  <a:gd name="connsiteX19" fmla="*/ 52423 w 77611"/>
                  <a:gd name="connsiteY19" fmla="*/ 78528 h 77611"/>
                  <a:gd name="connsiteX20" fmla="*/ 51294 w 77611"/>
                  <a:gd name="connsiteY20" fmla="*/ 78881 h 77611"/>
                  <a:gd name="connsiteX21" fmla="*/ 49036 w 77611"/>
                  <a:gd name="connsiteY21" fmla="*/ 79586 h 77611"/>
                  <a:gd name="connsiteX22" fmla="*/ 47272 w 77611"/>
                  <a:gd name="connsiteY22" fmla="*/ 80010 h 77611"/>
                  <a:gd name="connsiteX23" fmla="*/ 46143 w 77611"/>
                  <a:gd name="connsiteY23" fmla="*/ 80222 h 77611"/>
                  <a:gd name="connsiteX24" fmla="*/ 44380 w 77611"/>
                  <a:gd name="connsiteY24" fmla="*/ 80504 h 77611"/>
                  <a:gd name="connsiteX25" fmla="*/ 43462 w 77611"/>
                  <a:gd name="connsiteY25" fmla="*/ 80645 h 77611"/>
                  <a:gd name="connsiteX26" fmla="*/ 41557 w 77611"/>
                  <a:gd name="connsiteY26" fmla="*/ 80857 h 77611"/>
                  <a:gd name="connsiteX27" fmla="*/ 40711 w 77611"/>
                  <a:gd name="connsiteY27" fmla="*/ 80927 h 77611"/>
                  <a:gd name="connsiteX28" fmla="*/ 39299 w 77611"/>
                  <a:gd name="connsiteY28" fmla="*/ 80998 h 77611"/>
                  <a:gd name="connsiteX29" fmla="*/ 38735 w 77611"/>
                  <a:gd name="connsiteY29" fmla="*/ 80998 h 77611"/>
                  <a:gd name="connsiteX30" fmla="*/ 37747 w 77611"/>
                  <a:gd name="connsiteY30" fmla="*/ 80998 h 77611"/>
                  <a:gd name="connsiteX31" fmla="*/ 37747 w 77611"/>
                  <a:gd name="connsiteY31" fmla="*/ 80998 h 77611"/>
                  <a:gd name="connsiteX32" fmla="*/ 36266 w 77611"/>
                  <a:gd name="connsiteY32" fmla="*/ 80998 h 77611"/>
                  <a:gd name="connsiteX33" fmla="*/ 36054 w 77611"/>
                  <a:gd name="connsiteY33" fmla="*/ 80998 h 77611"/>
                  <a:gd name="connsiteX34" fmla="*/ 34854 w 77611"/>
                  <a:gd name="connsiteY34" fmla="*/ 80927 h 77611"/>
                  <a:gd name="connsiteX35" fmla="*/ 34713 w 77611"/>
                  <a:gd name="connsiteY35" fmla="*/ 80927 h 77611"/>
                  <a:gd name="connsiteX36" fmla="*/ 33514 w 77611"/>
                  <a:gd name="connsiteY36" fmla="*/ 80857 h 77611"/>
                  <a:gd name="connsiteX37" fmla="*/ 33443 w 77611"/>
                  <a:gd name="connsiteY37" fmla="*/ 80857 h 77611"/>
                  <a:gd name="connsiteX38" fmla="*/ 32809 w 77611"/>
                  <a:gd name="connsiteY38" fmla="*/ 80786 h 77611"/>
                  <a:gd name="connsiteX39" fmla="*/ 32385 w 77611"/>
                  <a:gd name="connsiteY39" fmla="*/ 80716 h 77611"/>
                  <a:gd name="connsiteX40" fmla="*/ 31256 w 77611"/>
                  <a:gd name="connsiteY40" fmla="*/ 80574 h 77611"/>
                  <a:gd name="connsiteX41" fmla="*/ 30762 w 77611"/>
                  <a:gd name="connsiteY41" fmla="*/ 80504 h 77611"/>
                  <a:gd name="connsiteX42" fmla="*/ 29351 w 77611"/>
                  <a:gd name="connsiteY42" fmla="*/ 80222 h 77611"/>
                  <a:gd name="connsiteX43" fmla="*/ 28575 w 77611"/>
                  <a:gd name="connsiteY43" fmla="*/ 80080 h 77611"/>
                  <a:gd name="connsiteX44" fmla="*/ 27587 w 77611"/>
                  <a:gd name="connsiteY44" fmla="*/ 79869 h 77611"/>
                  <a:gd name="connsiteX45" fmla="*/ 24624 w 77611"/>
                  <a:gd name="connsiteY45" fmla="*/ 79022 h 77611"/>
                  <a:gd name="connsiteX46" fmla="*/ 24553 w 77611"/>
                  <a:gd name="connsiteY46" fmla="*/ 79022 h 77611"/>
                  <a:gd name="connsiteX47" fmla="*/ 24342 w 77611"/>
                  <a:gd name="connsiteY47" fmla="*/ 78952 h 77611"/>
                  <a:gd name="connsiteX48" fmla="*/ 24271 w 77611"/>
                  <a:gd name="connsiteY48" fmla="*/ 78881 h 77611"/>
                  <a:gd name="connsiteX49" fmla="*/ 10160 w 77611"/>
                  <a:gd name="connsiteY49" fmla="*/ 71191 h 77611"/>
                  <a:gd name="connsiteX50" fmla="*/ 9948 w 77611"/>
                  <a:gd name="connsiteY50" fmla="*/ 71050 h 77611"/>
                  <a:gd name="connsiteX51" fmla="*/ 0 w 77611"/>
                  <a:gd name="connsiteY51" fmla="*/ 59337 h 77611"/>
                  <a:gd name="connsiteX52" fmla="*/ 71 w 77611"/>
                  <a:gd name="connsiteY52" fmla="*/ 59408 h 77611"/>
                  <a:gd name="connsiteX53" fmla="*/ 1270 w 77611"/>
                  <a:gd name="connsiteY53" fmla="*/ 60043 h 77611"/>
                  <a:gd name="connsiteX54" fmla="*/ 2540 w 77611"/>
                  <a:gd name="connsiteY54" fmla="*/ 60678 h 77611"/>
                  <a:gd name="connsiteX55" fmla="*/ 2540 w 77611"/>
                  <a:gd name="connsiteY55" fmla="*/ 60678 h 77611"/>
                  <a:gd name="connsiteX56" fmla="*/ 3175 w 77611"/>
                  <a:gd name="connsiteY56" fmla="*/ 60960 h 77611"/>
                  <a:gd name="connsiteX57" fmla="*/ 3881 w 77611"/>
                  <a:gd name="connsiteY57" fmla="*/ 61313 h 77611"/>
                  <a:gd name="connsiteX58" fmla="*/ 4798 w 77611"/>
                  <a:gd name="connsiteY58" fmla="*/ 61736 h 77611"/>
                  <a:gd name="connsiteX59" fmla="*/ 6068 w 77611"/>
                  <a:gd name="connsiteY59" fmla="*/ 62230 h 77611"/>
                  <a:gd name="connsiteX60" fmla="*/ 6985 w 77611"/>
                  <a:gd name="connsiteY60" fmla="*/ 62583 h 77611"/>
                  <a:gd name="connsiteX61" fmla="*/ 7761 w 77611"/>
                  <a:gd name="connsiteY61" fmla="*/ 62865 h 77611"/>
                  <a:gd name="connsiteX62" fmla="*/ 8114 w 77611"/>
                  <a:gd name="connsiteY62" fmla="*/ 63006 h 77611"/>
                  <a:gd name="connsiteX63" fmla="*/ 9737 w 77611"/>
                  <a:gd name="connsiteY63" fmla="*/ 63500 h 77611"/>
                  <a:gd name="connsiteX64" fmla="*/ 11219 w 77611"/>
                  <a:gd name="connsiteY64" fmla="*/ 63853 h 77611"/>
                  <a:gd name="connsiteX65" fmla="*/ 12418 w 77611"/>
                  <a:gd name="connsiteY65" fmla="*/ 64135 h 77611"/>
                  <a:gd name="connsiteX66" fmla="*/ 12488 w 77611"/>
                  <a:gd name="connsiteY66" fmla="*/ 64135 h 77611"/>
                  <a:gd name="connsiteX67" fmla="*/ 13476 w 77611"/>
                  <a:gd name="connsiteY67" fmla="*/ 64347 h 77611"/>
                  <a:gd name="connsiteX68" fmla="*/ 14182 w 77611"/>
                  <a:gd name="connsiteY68" fmla="*/ 64488 h 77611"/>
                  <a:gd name="connsiteX69" fmla="*/ 14534 w 77611"/>
                  <a:gd name="connsiteY69" fmla="*/ 64559 h 77611"/>
                  <a:gd name="connsiteX70" fmla="*/ 15805 w 77611"/>
                  <a:gd name="connsiteY70" fmla="*/ 64770 h 77611"/>
                  <a:gd name="connsiteX71" fmla="*/ 15805 w 77611"/>
                  <a:gd name="connsiteY71" fmla="*/ 64770 h 77611"/>
                  <a:gd name="connsiteX72" fmla="*/ 17216 w 77611"/>
                  <a:gd name="connsiteY72" fmla="*/ 64911 h 77611"/>
                  <a:gd name="connsiteX73" fmla="*/ 18274 w 77611"/>
                  <a:gd name="connsiteY73" fmla="*/ 64982 h 77611"/>
                  <a:gd name="connsiteX74" fmla="*/ 18838 w 77611"/>
                  <a:gd name="connsiteY74" fmla="*/ 65052 h 77611"/>
                  <a:gd name="connsiteX75" fmla="*/ 20108 w 77611"/>
                  <a:gd name="connsiteY75" fmla="*/ 65123 h 77611"/>
                  <a:gd name="connsiteX76" fmla="*/ 21590 w 77611"/>
                  <a:gd name="connsiteY76" fmla="*/ 65123 h 77611"/>
                  <a:gd name="connsiteX77" fmla="*/ 22860 w 77611"/>
                  <a:gd name="connsiteY77" fmla="*/ 65123 h 77611"/>
                  <a:gd name="connsiteX78" fmla="*/ 24130 w 77611"/>
                  <a:gd name="connsiteY78" fmla="*/ 65052 h 77611"/>
                  <a:gd name="connsiteX79" fmla="*/ 25259 w 77611"/>
                  <a:gd name="connsiteY79" fmla="*/ 64982 h 77611"/>
                  <a:gd name="connsiteX80" fmla="*/ 27376 w 77611"/>
                  <a:gd name="connsiteY80" fmla="*/ 64770 h 77611"/>
                  <a:gd name="connsiteX81" fmla="*/ 28152 w 77611"/>
                  <a:gd name="connsiteY81" fmla="*/ 64629 h 77611"/>
                  <a:gd name="connsiteX82" fmla="*/ 29774 w 77611"/>
                  <a:gd name="connsiteY82" fmla="*/ 64347 h 77611"/>
                  <a:gd name="connsiteX83" fmla="*/ 31609 w 77611"/>
                  <a:gd name="connsiteY83" fmla="*/ 63994 h 77611"/>
                  <a:gd name="connsiteX84" fmla="*/ 31821 w 77611"/>
                  <a:gd name="connsiteY84" fmla="*/ 63923 h 77611"/>
                  <a:gd name="connsiteX85" fmla="*/ 32032 w 77611"/>
                  <a:gd name="connsiteY85" fmla="*/ 63853 h 77611"/>
                  <a:gd name="connsiteX86" fmla="*/ 33020 w 77611"/>
                  <a:gd name="connsiteY86" fmla="*/ 63571 h 77611"/>
                  <a:gd name="connsiteX87" fmla="*/ 34996 w 77611"/>
                  <a:gd name="connsiteY87" fmla="*/ 63006 h 77611"/>
                  <a:gd name="connsiteX88" fmla="*/ 36125 w 77611"/>
                  <a:gd name="connsiteY88" fmla="*/ 62653 h 77611"/>
                  <a:gd name="connsiteX89" fmla="*/ 36195 w 77611"/>
                  <a:gd name="connsiteY89" fmla="*/ 62653 h 77611"/>
                  <a:gd name="connsiteX90" fmla="*/ 37253 w 77611"/>
                  <a:gd name="connsiteY90" fmla="*/ 62301 h 77611"/>
                  <a:gd name="connsiteX91" fmla="*/ 38241 w 77611"/>
                  <a:gd name="connsiteY91" fmla="*/ 61948 h 77611"/>
                  <a:gd name="connsiteX92" fmla="*/ 38665 w 77611"/>
                  <a:gd name="connsiteY92" fmla="*/ 61736 h 77611"/>
                  <a:gd name="connsiteX93" fmla="*/ 40287 w 77611"/>
                  <a:gd name="connsiteY93" fmla="*/ 61031 h 77611"/>
                  <a:gd name="connsiteX94" fmla="*/ 42545 w 77611"/>
                  <a:gd name="connsiteY94" fmla="*/ 59831 h 77611"/>
                  <a:gd name="connsiteX95" fmla="*/ 43533 w 77611"/>
                  <a:gd name="connsiteY95" fmla="*/ 59267 h 77611"/>
                  <a:gd name="connsiteX96" fmla="*/ 48331 w 77611"/>
                  <a:gd name="connsiteY96" fmla="*/ 55951 h 77611"/>
                  <a:gd name="connsiteX97" fmla="*/ 51082 w 77611"/>
                  <a:gd name="connsiteY97" fmla="*/ 53622 h 77611"/>
                  <a:gd name="connsiteX98" fmla="*/ 51717 w 77611"/>
                  <a:gd name="connsiteY98" fmla="*/ 52987 h 77611"/>
                  <a:gd name="connsiteX99" fmla="*/ 54822 w 77611"/>
                  <a:gd name="connsiteY99" fmla="*/ 49600 h 77611"/>
                  <a:gd name="connsiteX100" fmla="*/ 55316 w 77611"/>
                  <a:gd name="connsiteY100" fmla="*/ 48966 h 77611"/>
                  <a:gd name="connsiteX101" fmla="*/ 56586 w 77611"/>
                  <a:gd name="connsiteY101" fmla="*/ 47343 h 77611"/>
                  <a:gd name="connsiteX102" fmla="*/ 57291 w 77611"/>
                  <a:gd name="connsiteY102" fmla="*/ 46355 h 77611"/>
                  <a:gd name="connsiteX103" fmla="*/ 63571 w 77611"/>
                  <a:gd name="connsiteY103" fmla="*/ 32738 h 77611"/>
                  <a:gd name="connsiteX104" fmla="*/ 63853 w 77611"/>
                  <a:gd name="connsiteY104" fmla="*/ 31538 h 77611"/>
                  <a:gd name="connsiteX105" fmla="*/ 64135 w 77611"/>
                  <a:gd name="connsiteY105" fmla="*/ 30268 h 77611"/>
                  <a:gd name="connsiteX106" fmla="*/ 64347 w 77611"/>
                  <a:gd name="connsiteY106" fmla="*/ 28998 h 77611"/>
                  <a:gd name="connsiteX107" fmla="*/ 64347 w 77611"/>
                  <a:gd name="connsiteY107" fmla="*/ 28998 h 77611"/>
                  <a:gd name="connsiteX108" fmla="*/ 64559 w 77611"/>
                  <a:gd name="connsiteY108" fmla="*/ 27587 h 77611"/>
                  <a:gd name="connsiteX109" fmla="*/ 64559 w 77611"/>
                  <a:gd name="connsiteY109" fmla="*/ 27446 h 77611"/>
                  <a:gd name="connsiteX110" fmla="*/ 64700 w 77611"/>
                  <a:gd name="connsiteY110" fmla="*/ 26246 h 77611"/>
                  <a:gd name="connsiteX111" fmla="*/ 64700 w 77611"/>
                  <a:gd name="connsiteY111" fmla="*/ 25964 h 77611"/>
                  <a:gd name="connsiteX112" fmla="*/ 64770 w 77611"/>
                  <a:gd name="connsiteY112" fmla="*/ 24906 h 77611"/>
                  <a:gd name="connsiteX113" fmla="*/ 64770 w 77611"/>
                  <a:gd name="connsiteY113" fmla="*/ 24553 h 77611"/>
                  <a:gd name="connsiteX114" fmla="*/ 64841 w 77611"/>
                  <a:gd name="connsiteY114" fmla="*/ 23354 h 77611"/>
                  <a:gd name="connsiteX115" fmla="*/ 64911 w 77611"/>
                  <a:gd name="connsiteY115" fmla="*/ 21661 h 77611"/>
                  <a:gd name="connsiteX116" fmla="*/ 64911 w 77611"/>
                  <a:gd name="connsiteY116" fmla="*/ 20249 h 77611"/>
                  <a:gd name="connsiteX117" fmla="*/ 64911 w 77611"/>
                  <a:gd name="connsiteY117" fmla="*/ 20038 h 77611"/>
                  <a:gd name="connsiteX118" fmla="*/ 64841 w 77611"/>
                  <a:gd name="connsiteY118" fmla="*/ 19050 h 77611"/>
                  <a:gd name="connsiteX119" fmla="*/ 64841 w 77611"/>
                  <a:gd name="connsiteY119" fmla="*/ 18556 h 77611"/>
                  <a:gd name="connsiteX120" fmla="*/ 64770 w 77611"/>
                  <a:gd name="connsiteY120" fmla="*/ 17498 h 77611"/>
                  <a:gd name="connsiteX121" fmla="*/ 64770 w 77611"/>
                  <a:gd name="connsiteY121" fmla="*/ 17357 h 77611"/>
                  <a:gd name="connsiteX122" fmla="*/ 64629 w 77611"/>
                  <a:gd name="connsiteY122" fmla="*/ 16086 h 77611"/>
                  <a:gd name="connsiteX123" fmla="*/ 64559 w 77611"/>
                  <a:gd name="connsiteY123" fmla="*/ 15522 h 77611"/>
                  <a:gd name="connsiteX124" fmla="*/ 64417 w 77611"/>
                  <a:gd name="connsiteY124" fmla="*/ 14534 h 77611"/>
                  <a:gd name="connsiteX125" fmla="*/ 64347 w 77611"/>
                  <a:gd name="connsiteY125" fmla="*/ 14323 h 77611"/>
                  <a:gd name="connsiteX126" fmla="*/ 64206 w 77611"/>
                  <a:gd name="connsiteY126" fmla="*/ 13476 h 77611"/>
                  <a:gd name="connsiteX127" fmla="*/ 63994 w 77611"/>
                  <a:gd name="connsiteY127" fmla="*/ 12559 h 77611"/>
                  <a:gd name="connsiteX128" fmla="*/ 63712 w 77611"/>
                  <a:gd name="connsiteY128" fmla="*/ 11289 h 77611"/>
                  <a:gd name="connsiteX129" fmla="*/ 63712 w 77611"/>
                  <a:gd name="connsiteY129" fmla="*/ 11148 h 77611"/>
                  <a:gd name="connsiteX130" fmla="*/ 63430 w 77611"/>
                  <a:gd name="connsiteY130" fmla="*/ 9948 h 77611"/>
                  <a:gd name="connsiteX131" fmla="*/ 63077 w 77611"/>
                  <a:gd name="connsiteY131" fmla="*/ 8678 h 77611"/>
                  <a:gd name="connsiteX132" fmla="*/ 62653 w 77611"/>
                  <a:gd name="connsiteY132" fmla="*/ 7408 h 77611"/>
                  <a:gd name="connsiteX133" fmla="*/ 61736 w 77611"/>
                  <a:gd name="connsiteY133" fmla="*/ 4939 h 77611"/>
                  <a:gd name="connsiteX134" fmla="*/ 61736 w 77611"/>
                  <a:gd name="connsiteY134" fmla="*/ 4939 h 77611"/>
                  <a:gd name="connsiteX135" fmla="*/ 60678 w 77611"/>
                  <a:gd name="connsiteY135" fmla="*/ 2540 h 77611"/>
                  <a:gd name="connsiteX136" fmla="*/ 60325 w 77611"/>
                  <a:gd name="connsiteY136" fmla="*/ 1905 h 77611"/>
                  <a:gd name="connsiteX137" fmla="*/ 59972 w 77611"/>
                  <a:gd name="connsiteY137" fmla="*/ 1199 h 77611"/>
                  <a:gd name="connsiteX138" fmla="*/ 59337 w 77611"/>
                  <a:gd name="connsiteY138" fmla="*/ 0 h 77611"/>
                  <a:gd name="connsiteX139" fmla="*/ 65193 w 77611"/>
                  <a:gd name="connsiteY139" fmla="*/ 4092 h 77611"/>
                  <a:gd name="connsiteX140" fmla="*/ 65335 w 77611"/>
                  <a:gd name="connsiteY140" fmla="*/ 4163 h 77611"/>
                  <a:gd name="connsiteX141" fmla="*/ 65405 w 77611"/>
                  <a:gd name="connsiteY141" fmla="*/ 4233 h 77611"/>
                  <a:gd name="connsiteX142" fmla="*/ 73307 w 77611"/>
                  <a:gd name="connsiteY142" fmla="*/ 12841 h 77611"/>
                  <a:gd name="connsiteX143" fmla="*/ 73942 w 77611"/>
                  <a:gd name="connsiteY143" fmla="*/ 13829 h 77611"/>
                  <a:gd name="connsiteX144" fmla="*/ 74507 w 77611"/>
                  <a:gd name="connsiteY144" fmla="*/ 14746 h 77611"/>
                  <a:gd name="connsiteX145" fmla="*/ 74648 w 77611"/>
                  <a:gd name="connsiteY145" fmla="*/ 14958 h 77611"/>
                  <a:gd name="connsiteX146" fmla="*/ 76341 w 77611"/>
                  <a:gd name="connsiteY146" fmla="*/ 17921 h 77611"/>
                  <a:gd name="connsiteX147" fmla="*/ 76764 w 77611"/>
                  <a:gd name="connsiteY147" fmla="*/ 18697 h 77611"/>
                  <a:gd name="connsiteX148" fmla="*/ 76976 w 77611"/>
                  <a:gd name="connsiteY148" fmla="*/ 19121 h 77611"/>
                  <a:gd name="connsiteX149" fmla="*/ 77258 w 77611"/>
                  <a:gd name="connsiteY149" fmla="*/ 19685 h 77611"/>
                  <a:gd name="connsiteX150" fmla="*/ 77541 w 77611"/>
                  <a:gd name="connsiteY150" fmla="*/ 20249 h 77611"/>
                  <a:gd name="connsiteX151" fmla="*/ 77752 w 77611"/>
                  <a:gd name="connsiteY151" fmla="*/ 20814 h 77611"/>
                  <a:gd name="connsiteX152" fmla="*/ 78176 w 77611"/>
                  <a:gd name="connsiteY152" fmla="*/ 21943 h 77611"/>
                  <a:gd name="connsiteX153" fmla="*/ 78670 w 77611"/>
                  <a:gd name="connsiteY153" fmla="*/ 23283 h 77611"/>
                  <a:gd name="connsiteX154" fmla="*/ 78670 w 77611"/>
                  <a:gd name="connsiteY154" fmla="*/ 23283 h 77611"/>
                  <a:gd name="connsiteX155" fmla="*/ 79093 w 77611"/>
                  <a:gd name="connsiteY155" fmla="*/ 24624 h 77611"/>
                  <a:gd name="connsiteX156" fmla="*/ 81068 w 77611"/>
                  <a:gd name="connsiteY156" fmla="*/ 37536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77611" h="77611">
                    <a:moveTo>
                      <a:pt x="81068" y="37536"/>
                    </a:moveTo>
                    <a:cubicBezTo>
                      <a:pt x="81068" y="39017"/>
                      <a:pt x="80998" y="40499"/>
                      <a:pt x="80857" y="41981"/>
                    </a:cubicBezTo>
                    <a:cubicBezTo>
                      <a:pt x="80575" y="44521"/>
                      <a:pt x="80081" y="47060"/>
                      <a:pt x="79446" y="49460"/>
                    </a:cubicBezTo>
                    <a:cubicBezTo>
                      <a:pt x="79375" y="49812"/>
                      <a:pt x="79234" y="50236"/>
                      <a:pt x="79093" y="50588"/>
                    </a:cubicBezTo>
                    <a:cubicBezTo>
                      <a:pt x="79022" y="50871"/>
                      <a:pt x="78881" y="51223"/>
                      <a:pt x="78811" y="51505"/>
                    </a:cubicBezTo>
                    <a:cubicBezTo>
                      <a:pt x="78670" y="51858"/>
                      <a:pt x="78599" y="52141"/>
                      <a:pt x="78458" y="52493"/>
                    </a:cubicBezTo>
                    <a:cubicBezTo>
                      <a:pt x="78458" y="52493"/>
                      <a:pt x="78458" y="52493"/>
                      <a:pt x="78458" y="52564"/>
                    </a:cubicBezTo>
                    <a:cubicBezTo>
                      <a:pt x="78317" y="52917"/>
                      <a:pt x="78246" y="53199"/>
                      <a:pt x="78105" y="53552"/>
                    </a:cubicBezTo>
                    <a:cubicBezTo>
                      <a:pt x="77964" y="53905"/>
                      <a:pt x="77823" y="54187"/>
                      <a:pt x="77682" y="54539"/>
                    </a:cubicBezTo>
                    <a:cubicBezTo>
                      <a:pt x="77399" y="55174"/>
                      <a:pt x="77117" y="55809"/>
                      <a:pt x="76835" y="56374"/>
                    </a:cubicBezTo>
                    <a:cubicBezTo>
                      <a:pt x="76694" y="56727"/>
                      <a:pt x="76482" y="57080"/>
                      <a:pt x="76341" y="57432"/>
                    </a:cubicBezTo>
                    <a:cubicBezTo>
                      <a:pt x="75988" y="58138"/>
                      <a:pt x="75636" y="58844"/>
                      <a:pt x="75212" y="59478"/>
                    </a:cubicBezTo>
                    <a:cubicBezTo>
                      <a:pt x="75001" y="59831"/>
                      <a:pt x="74789" y="60184"/>
                      <a:pt x="74577" y="60466"/>
                    </a:cubicBezTo>
                    <a:cubicBezTo>
                      <a:pt x="72108" y="64488"/>
                      <a:pt x="69003" y="68016"/>
                      <a:pt x="65405" y="71050"/>
                    </a:cubicBezTo>
                    <a:cubicBezTo>
                      <a:pt x="65405" y="71050"/>
                      <a:pt x="65335" y="71120"/>
                      <a:pt x="65335" y="71120"/>
                    </a:cubicBezTo>
                    <a:cubicBezTo>
                      <a:pt x="65335" y="71120"/>
                      <a:pt x="65335" y="71120"/>
                      <a:pt x="65335" y="71120"/>
                    </a:cubicBezTo>
                    <a:cubicBezTo>
                      <a:pt x="65335" y="71120"/>
                      <a:pt x="65264" y="71191"/>
                      <a:pt x="65264" y="71191"/>
                    </a:cubicBezTo>
                    <a:cubicBezTo>
                      <a:pt x="62159" y="73731"/>
                      <a:pt x="58773" y="75847"/>
                      <a:pt x="55033" y="77470"/>
                    </a:cubicBezTo>
                    <a:cubicBezTo>
                      <a:pt x="54187" y="77823"/>
                      <a:pt x="53270" y="78176"/>
                      <a:pt x="52423" y="78528"/>
                    </a:cubicBezTo>
                    <a:cubicBezTo>
                      <a:pt x="52423" y="78528"/>
                      <a:pt x="52423" y="78528"/>
                      <a:pt x="52423" y="78528"/>
                    </a:cubicBezTo>
                    <a:cubicBezTo>
                      <a:pt x="52070" y="78670"/>
                      <a:pt x="51717" y="78810"/>
                      <a:pt x="51294" y="78881"/>
                    </a:cubicBezTo>
                    <a:cubicBezTo>
                      <a:pt x="50518" y="79093"/>
                      <a:pt x="49812" y="79375"/>
                      <a:pt x="49036" y="79586"/>
                    </a:cubicBezTo>
                    <a:cubicBezTo>
                      <a:pt x="48472" y="79728"/>
                      <a:pt x="47907" y="79869"/>
                      <a:pt x="47272" y="80010"/>
                    </a:cubicBezTo>
                    <a:cubicBezTo>
                      <a:pt x="46920" y="80080"/>
                      <a:pt x="46567" y="80151"/>
                      <a:pt x="46143" y="80222"/>
                    </a:cubicBezTo>
                    <a:cubicBezTo>
                      <a:pt x="45579" y="80363"/>
                      <a:pt x="45014" y="80434"/>
                      <a:pt x="44380" y="80504"/>
                    </a:cubicBezTo>
                    <a:cubicBezTo>
                      <a:pt x="44097" y="80574"/>
                      <a:pt x="43745" y="80574"/>
                      <a:pt x="43462" y="80645"/>
                    </a:cubicBezTo>
                    <a:cubicBezTo>
                      <a:pt x="42827" y="80716"/>
                      <a:pt x="42192" y="80786"/>
                      <a:pt x="41557" y="80857"/>
                    </a:cubicBezTo>
                    <a:cubicBezTo>
                      <a:pt x="41275" y="80857"/>
                      <a:pt x="40993" y="80927"/>
                      <a:pt x="40711" y="80927"/>
                    </a:cubicBezTo>
                    <a:cubicBezTo>
                      <a:pt x="40217" y="80927"/>
                      <a:pt x="39793" y="80998"/>
                      <a:pt x="39299" y="80998"/>
                    </a:cubicBezTo>
                    <a:cubicBezTo>
                      <a:pt x="39088" y="80998"/>
                      <a:pt x="38876" y="80998"/>
                      <a:pt x="38735" y="80998"/>
                    </a:cubicBezTo>
                    <a:cubicBezTo>
                      <a:pt x="38382" y="80998"/>
                      <a:pt x="38100" y="80998"/>
                      <a:pt x="37747" y="80998"/>
                    </a:cubicBezTo>
                    <a:cubicBezTo>
                      <a:pt x="37747" y="80998"/>
                      <a:pt x="37747" y="80998"/>
                      <a:pt x="37747" y="80998"/>
                    </a:cubicBezTo>
                    <a:cubicBezTo>
                      <a:pt x="37253" y="80998"/>
                      <a:pt x="36760" y="80998"/>
                      <a:pt x="36266" y="80998"/>
                    </a:cubicBezTo>
                    <a:cubicBezTo>
                      <a:pt x="36195" y="80998"/>
                      <a:pt x="36125" y="80998"/>
                      <a:pt x="36054" y="80998"/>
                    </a:cubicBezTo>
                    <a:cubicBezTo>
                      <a:pt x="35631" y="80998"/>
                      <a:pt x="35278" y="80998"/>
                      <a:pt x="34854" y="80927"/>
                    </a:cubicBezTo>
                    <a:cubicBezTo>
                      <a:pt x="34784" y="80927"/>
                      <a:pt x="34784" y="80927"/>
                      <a:pt x="34713" y="80927"/>
                    </a:cubicBezTo>
                    <a:cubicBezTo>
                      <a:pt x="34290" y="80927"/>
                      <a:pt x="33937" y="80857"/>
                      <a:pt x="33514" y="80857"/>
                    </a:cubicBezTo>
                    <a:cubicBezTo>
                      <a:pt x="33514" y="80857"/>
                      <a:pt x="33514" y="80857"/>
                      <a:pt x="33443" y="80857"/>
                    </a:cubicBezTo>
                    <a:cubicBezTo>
                      <a:pt x="33232" y="80857"/>
                      <a:pt x="33020" y="80857"/>
                      <a:pt x="32809" y="80786"/>
                    </a:cubicBezTo>
                    <a:cubicBezTo>
                      <a:pt x="32667" y="80786"/>
                      <a:pt x="32526" y="80786"/>
                      <a:pt x="32385" y="80716"/>
                    </a:cubicBezTo>
                    <a:cubicBezTo>
                      <a:pt x="32032" y="80716"/>
                      <a:pt x="31680" y="80645"/>
                      <a:pt x="31256" y="80574"/>
                    </a:cubicBezTo>
                    <a:cubicBezTo>
                      <a:pt x="31115" y="80574"/>
                      <a:pt x="30903" y="80504"/>
                      <a:pt x="30762" y="80504"/>
                    </a:cubicBezTo>
                    <a:cubicBezTo>
                      <a:pt x="30268" y="80434"/>
                      <a:pt x="29774" y="80363"/>
                      <a:pt x="29351" y="80222"/>
                    </a:cubicBezTo>
                    <a:cubicBezTo>
                      <a:pt x="29069" y="80151"/>
                      <a:pt x="28787" y="80080"/>
                      <a:pt x="28575" y="80080"/>
                    </a:cubicBezTo>
                    <a:cubicBezTo>
                      <a:pt x="28222" y="80010"/>
                      <a:pt x="27870" y="79940"/>
                      <a:pt x="27587" y="79869"/>
                    </a:cubicBezTo>
                    <a:cubicBezTo>
                      <a:pt x="26600" y="79586"/>
                      <a:pt x="25612" y="79375"/>
                      <a:pt x="24624" y="79022"/>
                    </a:cubicBezTo>
                    <a:cubicBezTo>
                      <a:pt x="24624" y="79022"/>
                      <a:pt x="24553" y="79022"/>
                      <a:pt x="24553" y="79022"/>
                    </a:cubicBezTo>
                    <a:cubicBezTo>
                      <a:pt x="24483" y="79022"/>
                      <a:pt x="24412" y="79022"/>
                      <a:pt x="24342" y="78952"/>
                    </a:cubicBezTo>
                    <a:cubicBezTo>
                      <a:pt x="24342" y="78952"/>
                      <a:pt x="24271" y="78952"/>
                      <a:pt x="24271" y="78881"/>
                    </a:cubicBezTo>
                    <a:cubicBezTo>
                      <a:pt x="19050" y="77188"/>
                      <a:pt x="14323" y="74577"/>
                      <a:pt x="10160" y="71191"/>
                    </a:cubicBezTo>
                    <a:cubicBezTo>
                      <a:pt x="10090" y="71120"/>
                      <a:pt x="10019" y="71120"/>
                      <a:pt x="9948" y="71050"/>
                    </a:cubicBezTo>
                    <a:cubicBezTo>
                      <a:pt x="5997" y="67733"/>
                      <a:pt x="2611" y="63782"/>
                      <a:pt x="0" y="59337"/>
                    </a:cubicBezTo>
                    <a:cubicBezTo>
                      <a:pt x="0" y="59337"/>
                      <a:pt x="71" y="59337"/>
                      <a:pt x="71" y="59408"/>
                    </a:cubicBezTo>
                    <a:cubicBezTo>
                      <a:pt x="423" y="59620"/>
                      <a:pt x="847" y="59831"/>
                      <a:pt x="1270" y="60043"/>
                    </a:cubicBezTo>
                    <a:cubicBezTo>
                      <a:pt x="1693" y="60254"/>
                      <a:pt x="2117" y="60466"/>
                      <a:pt x="2540" y="60678"/>
                    </a:cubicBezTo>
                    <a:lnTo>
                      <a:pt x="2540" y="60678"/>
                    </a:lnTo>
                    <a:cubicBezTo>
                      <a:pt x="2752" y="60748"/>
                      <a:pt x="2963" y="60889"/>
                      <a:pt x="3175" y="60960"/>
                    </a:cubicBezTo>
                    <a:cubicBezTo>
                      <a:pt x="3387" y="61101"/>
                      <a:pt x="3669" y="61172"/>
                      <a:pt x="3881" y="61313"/>
                    </a:cubicBezTo>
                    <a:cubicBezTo>
                      <a:pt x="4163" y="61454"/>
                      <a:pt x="4516" y="61595"/>
                      <a:pt x="4798" y="61736"/>
                    </a:cubicBezTo>
                    <a:cubicBezTo>
                      <a:pt x="5221" y="61877"/>
                      <a:pt x="5645" y="62089"/>
                      <a:pt x="6068" y="62230"/>
                    </a:cubicBezTo>
                    <a:cubicBezTo>
                      <a:pt x="6350" y="62371"/>
                      <a:pt x="6703" y="62441"/>
                      <a:pt x="6985" y="62583"/>
                    </a:cubicBezTo>
                    <a:cubicBezTo>
                      <a:pt x="7267" y="62653"/>
                      <a:pt x="7549" y="62795"/>
                      <a:pt x="7761" y="62865"/>
                    </a:cubicBezTo>
                    <a:cubicBezTo>
                      <a:pt x="7902" y="62935"/>
                      <a:pt x="7973" y="62935"/>
                      <a:pt x="8114" y="63006"/>
                    </a:cubicBezTo>
                    <a:cubicBezTo>
                      <a:pt x="8678" y="63218"/>
                      <a:pt x="9172" y="63359"/>
                      <a:pt x="9737" y="63500"/>
                    </a:cubicBezTo>
                    <a:cubicBezTo>
                      <a:pt x="10231" y="63641"/>
                      <a:pt x="10725" y="63782"/>
                      <a:pt x="11219" y="63853"/>
                    </a:cubicBezTo>
                    <a:cubicBezTo>
                      <a:pt x="11642" y="63923"/>
                      <a:pt x="11995" y="64065"/>
                      <a:pt x="12418" y="64135"/>
                    </a:cubicBezTo>
                    <a:cubicBezTo>
                      <a:pt x="12418" y="64135"/>
                      <a:pt x="12488" y="64135"/>
                      <a:pt x="12488" y="64135"/>
                    </a:cubicBezTo>
                    <a:cubicBezTo>
                      <a:pt x="12841" y="64205"/>
                      <a:pt x="13123" y="64276"/>
                      <a:pt x="13476" y="64347"/>
                    </a:cubicBezTo>
                    <a:cubicBezTo>
                      <a:pt x="13688" y="64417"/>
                      <a:pt x="13899" y="64417"/>
                      <a:pt x="14182" y="64488"/>
                    </a:cubicBezTo>
                    <a:cubicBezTo>
                      <a:pt x="14323" y="64488"/>
                      <a:pt x="14464" y="64559"/>
                      <a:pt x="14534" y="64559"/>
                    </a:cubicBezTo>
                    <a:cubicBezTo>
                      <a:pt x="14958" y="64629"/>
                      <a:pt x="15381" y="64699"/>
                      <a:pt x="15805" y="64770"/>
                    </a:cubicBezTo>
                    <a:cubicBezTo>
                      <a:pt x="15805" y="64770"/>
                      <a:pt x="15805" y="64770"/>
                      <a:pt x="15805" y="64770"/>
                    </a:cubicBezTo>
                    <a:cubicBezTo>
                      <a:pt x="16298" y="64841"/>
                      <a:pt x="16722" y="64911"/>
                      <a:pt x="17216" y="64911"/>
                    </a:cubicBezTo>
                    <a:cubicBezTo>
                      <a:pt x="17568" y="64982"/>
                      <a:pt x="17921" y="64982"/>
                      <a:pt x="18274" y="64982"/>
                    </a:cubicBezTo>
                    <a:cubicBezTo>
                      <a:pt x="18486" y="64982"/>
                      <a:pt x="18627" y="64982"/>
                      <a:pt x="18838" y="65052"/>
                    </a:cubicBezTo>
                    <a:cubicBezTo>
                      <a:pt x="19262" y="65052"/>
                      <a:pt x="19685" y="65123"/>
                      <a:pt x="20108" y="65123"/>
                    </a:cubicBezTo>
                    <a:cubicBezTo>
                      <a:pt x="20602" y="65123"/>
                      <a:pt x="21096" y="65123"/>
                      <a:pt x="21590" y="65123"/>
                    </a:cubicBezTo>
                    <a:cubicBezTo>
                      <a:pt x="22014" y="65123"/>
                      <a:pt x="22437" y="65123"/>
                      <a:pt x="22860" y="65123"/>
                    </a:cubicBezTo>
                    <a:cubicBezTo>
                      <a:pt x="23283" y="65123"/>
                      <a:pt x="23707" y="65123"/>
                      <a:pt x="24130" y="65052"/>
                    </a:cubicBezTo>
                    <a:cubicBezTo>
                      <a:pt x="24483" y="65052"/>
                      <a:pt x="24906" y="64982"/>
                      <a:pt x="25259" y="64982"/>
                    </a:cubicBezTo>
                    <a:cubicBezTo>
                      <a:pt x="25965" y="64911"/>
                      <a:pt x="26670" y="64841"/>
                      <a:pt x="27376" y="64770"/>
                    </a:cubicBezTo>
                    <a:cubicBezTo>
                      <a:pt x="27658" y="64770"/>
                      <a:pt x="27870" y="64699"/>
                      <a:pt x="28152" y="64629"/>
                    </a:cubicBezTo>
                    <a:cubicBezTo>
                      <a:pt x="28716" y="64559"/>
                      <a:pt x="29210" y="64488"/>
                      <a:pt x="29774" y="64347"/>
                    </a:cubicBezTo>
                    <a:cubicBezTo>
                      <a:pt x="30409" y="64205"/>
                      <a:pt x="30974" y="64135"/>
                      <a:pt x="31609" y="63994"/>
                    </a:cubicBezTo>
                    <a:cubicBezTo>
                      <a:pt x="31680" y="63994"/>
                      <a:pt x="31750" y="63994"/>
                      <a:pt x="31821" y="63923"/>
                    </a:cubicBezTo>
                    <a:cubicBezTo>
                      <a:pt x="31891" y="63923"/>
                      <a:pt x="31962" y="63923"/>
                      <a:pt x="32032" y="63853"/>
                    </a:cubicBezTo>
                    <a:cubicBezTo>
                      <a:pt x="32385" y="63782"/>
                      <a:pt x="32667" y="63711"/>
                      <a:pt x="33020" y="63571"/>
                    </a:cubicBezTo>
                    <a:cubicBezTo>
                      <a:pt x="33655" y="63429"/>
                      <a:pt x="34361" y="63218"/>
                      <a:pt x="34996" y="63006"/>
                    </a:cubicBezTo>
                    <a:cubicBezTo>
                      <a:pt x="35348" y="62865"/>
                      <a:pt x="35772" y="62724"/>
                      <a:pt x="36125" y="62653"/>
                    </a:cubicBezTo>
                    <a:cubicBezTo>
                      <a:pt x="36125" y="62653"/>
                      <a:pt x="36195" y="62653"/>
                      <a:pt x="36195" y="62653"/>
                    </a:cubicBezTo>
                    <a:cubicBezTo>
                      <a:pt x="36548" y="62512"/>
                      <a:pt x="36901" y="62371"/>
                      <a:pt x="37253" y="62301"/>
                    </a:cubicBezTo>
                    <a:cubicBezTo>
                      <a:pt x="37606" y="62159"/>
                      <a:pt x="37889" y="62018"/>
                      <a:pt x="38241" y="61948"/>
                    </a:cubicBezTo>
                    <a:cubicBezTo>
                      <a:pt x="38382" y="61877"/>
                      <a:pt x="38523" y="61807"/>
                      <a:pt x="38665" y="61736"/>
                    </a:cubicBezTo>
                    <a:cubicBezTo>
                      <a:pt x="39229" y="61524"/>
                      <a:pt x="39723" y="61242"/>
                      <a:pt x="40287" y="61031"/>
                    </a:cubicBezTo>
                    <a:cubicBezTo>
                      <a:pt x="41063" y="60678"/>
                      <a:pt x="41840" y="60254"/>
                      <a:pt x="42545" y="59831"/>
                    </a:cubicBezTo>
                    <a:cubicBezTo>
                      <a:pt x="42898" y="59620"/>
                      <a:pt x="43180" y="59478"/>
                      <a:pt x="43533" y="59267"/>
                    </a:cubicBezTo>
                    <a:cubicBezTo>
                      <a:pt x="45226" y="58279"/>
                      <a:pt x="46849" y="57150"/>
                      <a:pt x="48331" y="55951"/>
                    </a:cubicBezTo>
                    <a:cubicBezTo>
                      <a:pt x="49248" y="55174"/>
                      <a:pt x="50236" y="54398"/>
                      <a:pt x="51082" y="53622"/>
                    </a:cubicBezTo>
                    <a:cubicBezTo>
                      <a:pt x="51294" y="53411"/>
                      <a:pt x="51506" y="53199"/>
                      <a:pt x="51717" y="52987"/>
                    </a:cubicBezTo>
                    <a:cubicBezTo>
                      <a:pt x="52846" y="51929"/>
                      <a:pt x="53834" y="50800"/>
                      <a:pt x="54822" y="49600"/>
                    </a:cubicBezTo>
                    <a:cubicBezTo>
                      <a:pt x="54963" y="49389"/>
                      <a:pt x="55174" y="49177"/>
                      <a:pt x="55316" y="48966"/>
                    </a:cubicBezTo>
                    <a:cubicBezTo>
                      <a:pt x="55739" y="48401"/>
                      <a:pt x="56162" y="47907"/>
                      <a:pt x="56586" y="47343"/>
                    </a:cubicBezTo>
                    <a:cubicBezTo>
                      <a:pt x="56868" y="46990"/>
                      <a:pt x="57080" y="46637"/>
                      <a:pt x="57291" y="46355"/>
                    </a:cubicBezTo>
                    <a:cubicBezTo>
                      <a:pt x="60113" y="42263"/>
                      <a:pt x="62230" y="37677"/>
                      <a:pt x="63571" y="32738"/>
                    </a:cubicBezTo>
                    <a:cubicBezTo>
                      <a:pt x="63712" y="32315"/>
                      <a:pt x="63782" y="31961"/>
                      <a:pt x="63853" y="31538"/>
                    </a:cubicBezTo>
                    <a:cubicBezTo>
                      <a:pt x="63923" y="31115"/>
                      <a:pt x="64065" y="30691"/>
                      <a:pt x="64135" y="30268"/>
                    </a:cubicBezTo>
                    <a:cubicBezTo>
                      <a:pt x="64206" y="29845"/>
                      <a:pt x="64276" y="29422"/>
                      <a:pt x="64347" y="28998"/>
                    </a:cubicBezTo>
                    <a:cubicBezTo>
                      <a:pt x="64347" y="28998"/>
                      <a:pt x="64347" y="28998"/>
                      <a:pt x="64347" y="28998"/>
                    </a:cubicBezTo>
                    <a:cubicBezTo>
                      <a:pt x="64417" y="28504"/>
                      <a:pt x="64488" y="28081"/>
                      <a:pt x="64559" y="27587"/>
                    </a:cubicBezTo>
                    <a:lnTo>
                      <a:pt x="64559" y="27446"/>
                    </a:lnTo>
                    <a:cubicBezTo>
                      <a:pt x="64629" y="27023"/>
                      <a:pt x="64629" y="26670"/>
                      <a:pt x="64700" y="26246"/>
                    </a:cubicBezTo>
                    <a:cubicBezTo>
                      <a:pt x="64700" y="26176"/>
                      <a:pt x="64700" y="26035"/>
                      <a:pt x="64700" y="25964"/>
                    </a:cubicBezTo>
                    <a:cubicBezTo>
                      <a:pt x="64770" y="25612"/>
                      <a:pt x="64770" y="25259"/>
                      <a:pt x="64770" y="24906"/>
                    </a:cubicBezTo>
                    <a:cubicBezTo>
                      <a:pt x="64770" y="24765"/>
                      <a:pt x="64770" y="24694"/>
                      <a:pt x="64770" y="24553"/>
                    </a:cubicBezTo>
                    <a:cubicBezTo>
                      <a:pt x="64770" y="24130"/>
                      <a:pt x="64841" y="23777"/>
                      <a:pt x="64841" y="23354"/>
                    </a:cubicBezTo>
                    <a:cubicBezTo>
                      <a:pt x="64841" y="22789"/>
                      <a:pt x="64911" y="22225"/>
                      <a:pt x="64911" y="21661"/>
                    </a:cubicBezTo>
                    <a:cubicBezTo>
                      <a:pt x="64911" y="21167"/>
                      <a:pt x="64911" y="20743"/>
                      <a:pt x="64911" y="20249"/>
                    </a:cubicBezTo>
                    <a:cubicBezTo>
                      <a:pt x="64911" y="20179"/>
                      <a:pt x="64911" y="20108"/>
                      <a:pt x="64911" y="20038"/>
                    </a:cubicBezTo>
                    <a:cubicBezTo>
                      <a:pt x="64911" y="19685"/>
                      <a:pt x="64911" y="19403"/>
                      <a:pt x="64841" y="19050"/>
                    </a:cubicBezTo>
                    <a:cubicBezTo>
                      <a:pt x="64841" y="18909"/>
                      <a:pt x="64841" y="18697"/>
                      <a:pt x="64841" y="18556"/>
                    </a:cubicBezTo>
                    <a:cubicBezTo>
                      <a:pt x="64841" y="18203"/>
                      <a:pt x="64770" y="17850"/>
                      <a:pt x="64770" y="17498"/>
                    </a:cubicBezTo>
                    <a:cubicBezTo>
                      <a:pt x="64770" y="17427"/>
                      <a:pt x="64770" y="17357"/>
                      <a:pt x="64770" y="17357"/>
                    </a:cubicBezTo>
                    <a:cubicBezTo>
                      <a:pt x="64700" y="16934"/>
                      <a:pt x="64700" y="16510"/>
                      <a:pt x="64629" y="16086"/>
                    </a:cubicBezTo>
                    <a:cubicBezTo>
                      <a:pt x="64629" y="15875"/>
                      <a:pt x="64559" y="15663"/>
                      <a:pt x="64559" y="15522"/>
                    </a:cubicBezTo>
                    <a:cubicBezTo>
                      <a:pt x="64488" y="15170"/>
                      <a:pt x="64488" y="14816"/>
                      <a:pt x="64417" y="14534"/>
                    </a:cubicBezTo>
                    <a:cubicBezTo>
                      <a:pt x="64417" y="14464"/>
                      <a:pt x="64417" y="14393"/>
                      <a:pt x="64347" y="14323"/>
                    </a:cubicBezTo>
                    <a:cubicBezTo>
                      <a:pt x="64276" y="14040"/>
                      <a:pt x="64276" y="13758"/>
                      <a:pt x="64206" y="13476"/>
                    </a:cubicBezTo>
                    <a:cubicBezTo>
                      <a:pt x="64135" y="13194"/>
                      <a:pt x="64065" y="12841"/>
                      <a:pt x="63994" y="12559"/>
                    </a:cubicBezTo>
                    <a:cubicBezTo>
                      <a:pt x="63923" y="12135"/>
                      <a:pt x="63782" y="11712"/>
                      <a:pt x="63712" y="11289"/>
                    </a:cubicBezTo>
                    <a:cubicBezTo>
                      <a:pt x="63712" y="11219"/>
                      <a:pt x="63712" y="11219"/>
                      <a:pt x="63712" y="11148"/>
                    </a:cubicBezTo>
                    <a:cubicBezTo>
                      <a:pt x="63641" y="10725"/>
                      <a:pt x="63500" y="10371"/>
                      <a:pt x="63430" y="9948"/>
                    </a:cubicBezTo>
                    <a:cubicBezTo>
                      <a:pt x="63288" y="9525"/>
                      <a:pt x="63218" y="9102"/>
                      <a:pt x="63077" y="8678"/>
                    </a:cubicBezTo>
                    <a:cubicBezTo>
                      <a:pt x="62936" y="8255"/>
                      <a:pt x="62795" y="7832"/>
                      <a:pt x="62653" y="7408"/>
                    </a:cubicBezTo>
                    <a:cubicBezTo>
                      <a:pt x="62371" y="6562"/>
                      <a:pt x="62089" y="5786"/>
                      <a:pt x="61736" y="4939"/>
                    </a:cubicBezTo>
                    <a:lnTo>
                      <a:pt x="61736" y="4939"/>
                    </a:lnTo>
                    <a:cubicBezTo>
                      <a:pt x="61383" y="4163"/>
                      <a:pt x="61031" y="3316"/>
                      <a:pt x="60678" y="2540"/>
                    </a:cubicBezTo>
                    <a:cubicBezTo>
                      <a:pt x="60607" y="2328"/>
                      <a:pt x="60466" y="2117"/>
                      <a:pt x="60325" y="1905"/>
                    </a:cubicBezTo>
                    <a:cubicBezTo>
                      <a:pt x="60184" y="1693"/>
                      <a:pt x="60113" y="1411"/>
                      <a:pt x="59972" y="1199"/>
                    </a:cubicBezTo>
                    <a:cubicBezTo>
                      <a:pt x="59761" y="776"/>
                      <a:pt x="59549" y="423"/>
                      <a:pt x="59337" y="0"/>
                    </a:cubicBezTo>
                    <a:cubicBezTo>
                      <a:pt x="61383" y="1199"/>
                      <a:pt x="63359" y="2540"/>
                      <a:pt x="65193" y="4092"/>
                    </a:cubicBezTo>
                    <a:cubicBezTo>
                      <a:pt x="65193" y="4092"/>
                      <a:pt x="65264" y="4163"/>
                      <a:pt x="65335" y="4163"/>
                    </a:cubicBezTo>
                    <a:cubicBezTo>
                      <a:pt x="65335" y="4163"/>
                      <a:pt x="65405" y="4233"/>
                      <a:pt x="65405" y="4233"/>
                    </a:cubicBezTo>
                    <a:cubicBezTo>
                      <a:pt x="68439" y="6703"/>
                      <a:pt x="71049" y="9595"/>
                      <a:pt x="73307" y="12841"/>
                    </a:cubicBezTo>
                    <a:cubicBezTo>
                      <a:pt x="73519" y="13194"/>
                      <a:pt x="73731" y="13476"/>
                      <a:pt x="73942" y="13829"/>
                    </a:cubicBezTo>
                    <a:cubicBezTo>
                      <a:pt x="74154" y="14111"/>
                      <a:pt x="74366" y="14464"/>
                      <a:pt x="74507" y="14746"/>
                    </a:cubicBezTo>
                    <a:cubicBezTo>
                      <a:pt x="74507" y="14816"/>
                      <a:pt x="74577" y="14887"/>
                      <a:pt x="74648" y="14958"/>
                    </a:cubicBezTo>
                    <a:cubicBezTo>
                      <a:pt x="75212" y="15946"/>
                      <a:pt x="75777" y="16934"/>
                      <a:pt x="76341" y="17921"/>
                    </a:cubicBezTo>
                    <a:cubicBezTo>
                      <a:pt x="76482" y="18203"/>
                      <a:pt x="76623" y="18486"/>
                      <a:pt x="76764" y="18697"/>
                    </a:cubicBezTo>
                    <a:cubicBezTo>
                      <a:pt x="76835" y="18838"/>
                      <a:pt x="76906" y="18979"/>
                      <a:pt x="76976" y="19121"/>
                    </a:cubicBezTo>
                    <a:cubicBezTo>
                      <a:pt x="77047" y="19332"/>
                      <a:pt x="77188" y="19544"/>
                      <a:pt x="77258" y="19685"/>
                    </a:cubicBezTo>
                    <a:cubicBezTo>
                      <a:pt x="77329" y="19897"/>
                      <a:pt x="77470" y="20108"/>
                      <a:pt x="77541" y="20249"/>
                    </a:cubicBezTo>
                    <a:cubicBezTo>
                      <a:pt x="77611" y="20461"/>
                      <a:pt x="77682" y="20602"/>
                      <a:pt x="77752" y="20814"/>
                    </a:cubicBezTo>
                    <a:cubicBezTo>
                      <a:pt x="77893" y="21167"/>
                      <a:pt x="78034" y="21590"/>
                      <a:pt x="78176" y="21943"/>
                    </a:cubicBezTo>
                    <a:cubicBezTo>
                      <a:pt x="78317" y="22366"/>
                      <a:pt x="78528" y="22789"/>
                      <a:pt x="78670" y="23283"/>
                    </a:cubicBezTo>
                    <a:cubicBezTo>
                      <a:pt x="78670" y="23283"/>
                      <a:pt x="78670" y="23283"/>
                      <a:pt x="78670" y="23283"/>
                    </a:cubicBezTo>
                    <a:cubicBezTo>
                      <a:pt x="78811" y="23707"/>
                      <a:pt x="78952" y="24201"/>
                      <a:pt x="79093" y="24624"/>
                    </a:cubicBezTo>
                    <a:cubicBezTo>
                      <a:pt x="80363" y="28575"/>
                      <a:pt x="81068" y="32949"/>
                      <a:pt x="81068" y="37536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31" name="Freeform: Shape 474">
                <a:extLst>
                  <a:ext uri="{FF2B5EF4-FFF2-40B4-BE49-F238E27FC236}">
                    <a16:creationId xmlns:a16="http://schemas.microsoft.com/office/drawing/2014/main" id="{5B895FDA-778A-4EF2-8D41-AD18D8D1B40C}"/>
                  </a:ext>
                </a:extLst>
              </p:cNvPr>
              <p:cNvSpPr/>
              <p:nvPr/>
            </p:nvSpPr>
            <p:spPr>
              <a:xfrm>
                <a:off x="5711331" y="3823688"/>
                <a:ext cx="14111" cy="14111"/>
              </a:xfrm>
              <a:custGeom>
                <a:avLst/>
                <a:gdLst>
                  <a:gd name="connsiteX0" fmla="*/ 16933 w 14111"/>
                  <a:gd name="connsiteY0" fmla="*/ 8467 h 14111"/>
                  <a:gd name="connsiteX1" fmla="*/ 8467 w 14111"/>
                  <a:gd name="connsiteY1" fmla="*/ 16934 h 14111"/>
                  <a:gd name="connsiteX2" fmla="*/ 0 w 14111"/>
                  <a:gd name="connsiteY2" fmla="*/ 8467 h 14111"/>
                  <a:gd name="connsiteX3" fmla="*/ 8467 w 14111"/>
                  <a:gd name="connsiteY3" fmla="*/ 0 h 14111"/>
                  <a:gd name="connsiteX4" fmla="*/ 16933 w 14111"/>
                  <a:gd name="connsiteY4" fmla="*/ 8467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11" h="14111">
                    <a:moveTo>
                      <a:pt x="16933" y="8467"/>
                    </a:moveTo>
                    <a:cubicBezTo>
                      <a:pt x="16933" y="13143"/>
                      <a:pt x="13143" y="16934"/>
                      <a:pt x="8467" y="16934"/>
                    </a:cubicBezTo>
                    <a:cubicBezTo>
                      <a:pt x="3791" y="16934"/>
                      <a:pt x="0" y="13143"/>
                      <a:pt x="0" y="8467"/>
                    </a:cubicBezTo>
                    <a:cubicBezTo>
                      <a:pt x="0" y="3791"/>
                      <a:pt x="3791" y="0"/>
                      <a:pt x="8467" y="0"/>
                    </a:cubicBezTo>
                    <a:cubicBezTo>
                      <a:pt x="13143" y="0"/>
                      <a:pt x="16933" y="3790"/>
                      <a:pt x="16933" y="8467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4" name="Graphic 3">
              <a:extLst>
                <a:ext uri="{FF2B5EF4-FFF2-40B4-BE49-F238E27FC236}">
                  <a16:creationId xmlns:a16="http://schemas.microsoft.com/office/drawing/2014/main" id="{7BF0DD89-2BF5-424C-9F4F-5D6AA1789BA5}"/>
                </a:ext>
              </a:extLst>
            </p:cNvPr>
            <p:cNvGrpSpPr/>
            <p:nvPr/>
          </p:nvGrpSpPr>
          <p:grpSpPr>
            <a:xfrm>
              <a:off x="5558931" y="3991045"/>
              <a:ext cx="112889" cy="112889"/>
              <a:chOff x="5558931" y="3991045"/>
              <a:chExt cx="112889" cy="112889"/>
            </a:xfrm>
            <a:solidFill>
              <a:schemeClr val="accent1"/>
            </a:solidFill>
          </p:grpSpPr>
          <p:sp>
            <p:nvSpPr>
              <p:cNvPr id="312" name="Freeform: Shape 455">
                <a:extLst>
                  <a:ext uri="{FF2B5EF4-FFF2-40B4-BE49-F238E27FC236}">
                    <a16:creationId xmlns:a16="http://schemas.microsoft.com/office/drawing/2014/main" id="{B7108520-89CB-401B-9ABA-997D4C47B0EE}"/>
                  </a:ext>
                </a:extLst>
              </p:cNvPr>
              <p:cNvSpPr/>
              <p:nvPr/>
            </p:nvSpPr>
            <p:spPr>
              <a:xfrm>
                <a:off x="5570361" y="4081780"/>
                <a:ext cx="7056" cy="7056"/>
              </a:xfrm>
              <a:custGeom>
                <a:avLst/>
                <a:gdLst>
                  <a:gd name="connsiteX0" fmla="*/ 84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84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847" y="423"/>
                    </a:moveTo>
                    <a:cubicBezTo>
                      <a:pt x="564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12" y="141"/>
                      <a:pt x="564" y="282"/>
                      <a:pt x="84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3" name="Freeform: Shape 456">
                <a:extLst>
                  <a:ext uri="{FF2B5EF4-FFF2-40B4-BE49-F238E27FC236}">
                    <a16:creationId xmlns:a16="http://schemas.microsoft.com/office/drawing/2014/main" id="{C4F91B51-810C-43D2-A6C3-122D90B483B5}"/>
                  </a:ext>
                </a:extLst>
              </p:cNvPr>
              <p:cNvSpPr/>
              <p:nvPr/>
            </p:nvSpPr>
            <p:spPr>
              <a:xfrm>
                <a:off x="5566763" y="4079875"/>
                <a:ext cx="28222" cy="21167"/>
              </a:xfrm>
              <a:custGeom>
                <a:avLst/>
                <a:gdLst>
                  <a:gd name="connsiteX0" fmla="*/ 33091 w 28222"/>
                  <a:gd name="connsiteY0" fmla="*/ 26811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547 w 28222"/>
                  <a:gd name="connsiteY3" fmla="*/ 16016 h 21166"/>
                  <a:gd name="connsiteX4" fmla="*/ 13829 w 28222"/>
                  <a:gd name="connsiteY4" fmla="*/ 16228 h 21166"/>
                  <a:gd name="connsiteX5" fmla="*/ 33020 w 28222"/>
                  <a:gd name="connsiteY5" fmla="*/ 26740 h 21166"/>
                  <a:gd name="connsiteX6" fmla="*/ 33091 w 28222"/>
                  <a:gd name="connsiteY6" fmla="*/ 26811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3091" y="26811"/>
                    </a:moveTo>
                    <a:cubicBezTo>
                      <a:pt x="19050" y="22295"/>
                      <a:pt x="7267" y="12629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598" y="6138"/>
                      <a:pt x="8184" y="11571"/>
                      <a:pt x="13547" y="16016"/>
                    </a:cubicBezTo>
                    <a:cubicBezTo>
                      <a:pt x="13617" y="16087"/>
                      <a:pt x="13688" y="16157"/>
                      <a:pt x="13829" y="16228"/>
                    </a:cubicBezTo>
                    <a:cubicBezTo>
                      <a:pt x="19473" y="20814"/>
                      <a:pt x="25894" y="24412"/>
                      <a:pt x="33020" y="26740"/>
                    </a:cubicBezTo>
                    <a:cubicBezTo>
                      <a:pt x="33020" y="26811"/>
                      <a:pt x="33091" y="26811"/>
                      <a:pt x="33091" y="26811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4" name="Freeform: Shape 457">
                <a:extLst>
                  <a:ext uri="{FF2B5EF4-FFF2-40B4-BE49-F238E27FC236}">
                    <a16:creationId xmlns:a16="http://schemas.microsoft.com/office/drawing/2014/main" id="{3C940411-1CC6-49A2-8678-A2CC0F8ADA28}"/>
                  </a:ext>
                </a:extLst>
              </p:cNvPr>
              <p:cNvSpPr/>
              <p:nvPr/>
            </p:nvSpPr>
            <p:spPr>
              <a:xfrm>
                <a:off x="5600136" y="4106827"/>
                <a:ext cx="7056" cy="7056"/>
              </a:xfrm>
              <a:custGeom>
                <a:avLst/>
                <a:gdLst>
                  <a:gd name="connsiteX0" fmla="*/ 4092 w 0"/>
                  <a:gd name="connsiteY0" fmla="*/ 112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092 w 0"/>
                  <a:gd name="connsiteY3" fmla="*/ 112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092" y="1129"/>
                    </a:moveTo>
                    <a:cubicBezTo>
                      <a:pt x="2681" y="776"/>
                      <a:pt x="1341" y="423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11" y="423"/>
                      <a:pt x="2752" y="776"/>
                      <a:pt x="4092" y="112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5" name="Freeform: Shape 458">
                <a:extLst>
                  <a:ext uri="{FF2B5EF4-FFF2-40B4-BE49-F238E27FC236}">
                    <a16:creationId xmlns:a16="http://schemas.microsoft.com/office/drawing/2014/main" id="{09E136C9-6380-48CE-AEC2-83BF168572F0}"/>
                  </a:ext>
                </a:extLst>
              </p:cNvPr>
              <p:cNvSpPr/>
              <p:nvPr/>
            </p:nvSpPr>
            <p:spPr>
              <a:xfrm>
                <a:off x="5649454" y="4002617"/>
                <a:ext cx="7056" cy="7056"/>
              </a:xfrm>
              <a:custGeom>
                <a:avLst/>
                <a:gdLst>
                  <a:gd name="connsiteX0" fmla="*/ 1482 w 0"/>
                  <a:gd name="connsiteY0" fmla="*/ 3246 h 0"/>
                  <a:gd name="connsiteX1" fmla="*/ 0 w 0"/>
                  <a:gd name="connsiteY1" fmla="*/ 0 h 0"/>
                  <a:gd name="connsiteX2" fmla="*/ 1482 w 0"/>
                  <a:gd name="connsiteY2" fmla="*/ 3246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482" y="3246"/>
                    </a:moveTo>
                    <a:cubicBezTo>
                      <a:pt x="988" y="2117"/>
                      <a:pt x="565" y="1059"/>
                      <a:pt x="0" y="0"/>
                    </a:cubicBezTo>
                    <a:cubicBezTo>
                      <a:pt x="494" y="1059"/>
                      <a:pt x="988" y="2117"/>
                      <a:pt x="1482" y="3246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6" name="Freeform: Shape 459">
                <a:extLst>
                  <a:ext uri="{FF2B5EF4-FFF2-40B4-BE49-F238E27FC236}">
                    <a16:creationId xmlns:a16="http://schemas.microsoft.com/office/drawing/2014/main" id="{4A3EDF6A-BEAA-4545-859C-0140E317F9E5}"/>
                  </a:ext>
                </a:extLst>
              </p:cNvPr>
              <p:cNvSpPr/>
              <p:nvPr/>
            </p:nvSpPr>
            <p:spPr>
              <a:xfrm>
                <a:off x="5641693" y="4096103"/>
                <a:ext cx="7056" cy="7056"/>
              </a:xfrm>
              <a:custGeom>
                <a:avLst/>
                <a:gdLst>
                  <a:gd name="connsiteX0" fmla="*/ 14041 w 7055"/>
                  <a:gd name="connsiteY0" fmla="*/ 0 h 7055"/>
                  <a:gd name="connsiteX1" fmla="*/ 0 w 7055"/>
                  <a:gd name="connsiteY1" fmla="*/ 8608 h 7055"/>
                  <a:gd name="connsiteX2" fmla="*/ 13899 w 7055"/>
                  <a:gd name="connsiteY2" fmla="*/ 71 h 7055"/>
                  <a:gd name="connsiteX3" fmla="*/ 14041 w 7055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7055">
                    <a:moveTo>
                      <a:pt x="14041" y="0"/>
                    </a:moveTo>
                    <a:cubicBezTo>
                      <a:pt x="9807" y="3528"/>
                      <a:pt x="5080" y="6421"/>
                      <a:pt x="0" y="8608"/>
                    </a:cubicBezTo>
                    <a:cubicBezTo>
                      <a:pt x="5010" y="6421"/>
                      <a:pt x="9737" y="3528"/>
                      <a:pt x="13899" y="71"/>
                    </a:cubicBezTo>
                    <a:cubicBezTo>
                      <a:pt x="13970" y="0"/>
                      <a:pt x="13970" y="0"/>
                      <a:pt x="14041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7" name="Freeform: Shape 460">
                <a:extLst>
                  <a:ext uri="{FF2B5EF4-FFF2-40B4-BE49-F238E27FC236}">
                    <a16:creationId xmlns:a16="http://schemas.microsoft.com/office/drawing/2014/main" id="{1AACCA24-448A-4787-95D1-4BDB40F9E6F1}"/>
                  </a:ext>
                </a:extLst>
              </p:cNvPr>
              <p:cNvSpPr/>
              <p:nvPr/>
            </p:nvSpPr>
            <p:spPr>
              <a:xfrm>
                <a:off x="5655733" y="4081568"/>
                <a:ext cx="7056" cy="14111"/>
              </a:xfrm>
              <a:custGeom>
                <a:avLst/>
                <a:gdLst>
                  <a:gd name="connsiteX0" fmla="*/ 12630 w 7055"/>
                  <a:gd name="connsiteY0" fmla="*/ 0 h 14111"/>
                  <a:gd name="connsiteX1" fmla="*/ 0 w 7055"/>
                  <a:gd name="connsiteY1" fmla="*/ 14464 h 14111"/>
                  <a:gd name="connsiteX2" fmla="*/ 141 w 7055"/>
                  <a:gd name="connsiteY2" fmla="*/ 14323 h 14111"/>
                  <a:gd name="connsiteX3" fmla="*/ 12630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2630" y="0"/>
                    </a:moveTo>
                    <a:cubicBezTo>
                      <a:pt x="9243" y="5504"/>
                      <a:pt x="4939" y="10372"/>
                      <a:pt x="0" y="14464"/>
                    </a:cubicBezTo>
                    <a:cubicBezTo>
                      <a:pt x="70" y="14394"/>
                      <a:pt x="70" y="14394"/>
                      <a:pt x="141" y="14323"/>
                    </a:cubicBezTo>
                    <a:cubicBezTo>
                      <a:pt x="5009" y="10301"/>
                      <a:pt x="9243" y="5433"/>
                      <a:pt x="12630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8" name="Freeform: Shape 461">
                <a:extLst>
                  <a:ext uri="{FF2B5EF4-FFF2-40B4-BE49-F238E27FC236}">
                    <a16:creationId xmlns:a16="http://schemas.microsoft.com/office/drawing/2014/main" id="{3F415353-4872-49D7-9CAC-1DE9B6C2C665}"/>
                  </a:ext>
                </a:extLst>
              </p:cNvPr>
              <p:cNvSpPr/>
              <p:nvPr/>
            </p:nvSpPr>
            <p:spPr>
              <a:xfrm>
                <a:off x="5669210" y="4077406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22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17"/>
                      <a:pt x="564" y="1905"/>
                      <a:pt x="0" y="2822"/>
                    </a:cubicBezTo>
                    <a:cubicBezTo>
                      <a:pt x="564" y="1905"/>
                      <a:pt x="1058" y="91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9" name="Freeform: Shape 462">
                <a:extLst>
                  <a:ext uri="{FF2B5EF4-FFF2-40B4-BE49-F238E27FC236}">
                    <a16:creationId xmlns:a16="http://schemas.microsoft.com/office/drawing/2014/main" id="{AB37F28E-E4B5-4349-8C18-475D7A774610}"/>
                  </a:ext>
                </a:extLst>
              </p:cNvPr>
              <p:cNvSpPr/>
              <p:nvPr/>
            </p:nvSpPr>
            <p:spPr>
              <a:xfrm>
                <a:off x="5558931" y="3991045"/>
                <a:ext cx="91722" cy="91722"/>
              </a:xfrm>
              <a:custGeom>
                <a:avLst/>
                <a:gdLst>
                  <a:gd name="connsiteX0" fmla="*/ 96520 w 91722"/>
                  <a:gd name="connsiteY0" fmla="*/ 37536 h 91722"/>
                  <a:gd name="connsiteX1" fmla="*/ 96449 w 91722"/>
                  <a:gd name="connsiteY1" fmla="*/ 39864 h 91722"/>
                  <a:gd name="connsiteX2" fmla="*/ 96379 w 91722"/>
                  <a:gd name="connsiteY2" fmla="*/ 41487 h 91722"/>
                  <a:gd name="connsiteX3" fmla="*/ 96308 w 91722"/>
                  <a:gd name="connsiteY3" fmla="*/ 41981 h 91722"/>
                  <a:gd name="connsiteX4" fmla="*/ 96167 w 91722"/>
                  <a:gd name="connsiteY4" fmla="*/ 43392 h 91722"/>
                  <a:gd name="connsiteX5" fmla="*/ 96097 w 91722"/>
                  <a:gd name="connsiteY5" fmla="*/ 43815 h 91722"/>
                  <a:gd name="connsiteX6" fmla="*/ 95885 w 91722"/>
                  <a:gd name="connsiteY6" fmla="*/ 45438 h 91722"/>
                  <a:gd name="connsiteX7" fmla="*/ 95885 w 91722"/>
                  <a:gd name="connsiteY7" fmla="*/ 45650 h 91722"/>
                  <a:gd name="connsiteX8" fmla="*/ 95603 w 91722"/>
                  <a:gd name="connsiteY8" fmla="*/ 47625 h 91722"/>
                  <a:gd name="connsiteX9" fmla="*/ 95603 w 91722"/>
                  <a:gd name="connsiteY9" fmla="*/ 47625 h 91722"/>
                  <a:gd name="connsiteX10" fmla="*/ 95321 w 91722"/>
                  <a:gd name="connsiteY10" fmla="*/ 49319 h 91722"/>
                  <a:gd name="connsiteX11" fmla="*/ 94968 w 91722"/>
                  <a:gd name="connsiteY11" fmla="*/ 51012 h 91722"/>
                  <a:gd name="connsiteX12" fmla="*/ 94544 w 91722"/>
                  <a:gd name="connsiteY12" fmla="*/ 52635 h 91722"/>
                  <a:gd name="connsiteX13" fmla="*/ 86078 w 91722"/>
                  <a:gd name="connsiteY13" fmla="*/ 71120 h 91722"/>
                  <a:gd name="connsiteX14" fmla="*/ 85090 w 91722"/>
                  <a:gd name="connsiteY14" fmla="*/ 72531 h 91722"/>
                  <a:gd name="connsiteX15" fmla="*/ 83397 w 91722"/>
                  <a:gd name="connsiteY15" fmla="*/ 74719 h 91722"/>
                  <a:gd name="connsiteX16" fmla="*/ 82691 w 91722"/>
                  <a:gd name="connsiteY16" fmla="*/ 75565 h 91722"/>
                  <a:gd name="connsiteX17" fmla="*/ 78458 w 91722"/>
                  <a:gd name="connsiteY17" fmla="*/ 80151 h 91722"/>
                  <a:gd name="connsiteX18" fmla="*/ 77540 w 91722"/>
                  <a:gd name="connsiteY18" fmla="*/ 80998 h 91722"/>
                  <a:gd name="connsiteX19" fmla="*/ 73801 w 91722"/>
                  <a:gd name="connsiteY19" fmla="*/ 84173 h 91722"/>
                  <a:gd name="connsiteX20" fmla="*/ 67239 w 91722"/>
                  <a:gd name="connsiteY20" fmla="*/ 88618 h 91722"/>
                  <a:gd name="connsiteX21" fmla="*/ 65899 w 91722"/>
                  <a:gd name="connsiteY21" fmla="*/ 89394 h 91722"/>
                  <a:gd name="connsiteX22" fmla="*/ 62794 w 91722"/>
                  <a:gd name="connsiteY22" fmla="*/ 91017 h 91722"/>
                  <a:gd name="connsiteX23" fmla="*/ 60607 w 91722"/>
                  <a:gd name="connsiteY23" fmla="*/ 92005 h 91722"/>
                  <a:gd name="connsiteX24" fmla="*/ 59972 w 91722"/>
                  <a:gd name="connsiteY24" fmla="*/ 92287 h 91722"/>
                  <a:gd name="connsiteX25" fmla="*/ 58632 w 91722"/>
                  <a:gd name="connsiteY25" fmla="*/ 92781 h 91722"/>
                  <a:gd name="connsiteX26" fmla="*/ 57220 w 91722"/>
                  <a:gd name="connsiteY26" fmla="*/ 93275 h 91722"/>
                  <a:gd name="connsiteX27" fmla="*/ 57150 w 91722"/>
                  <a:gd name="connsiteY27" fmla="*/ 93275 h 91722"/>
                  <a:gd name="connsiteX28" fmla="*/ 55598 w 91722"/>
                  <a:gd name="connsiteY28" fmla="*/ 93769 h 91722"/>
                  <a:gd name="connsiteX29" fmla="*/ 52917 w 91722"/>
                  <a:gd name="connsiteY29" fmla="*/ 94545 h 91722"/>
                  <a:gd name="connsiteX30" fmla="*/ 51576 w 91722"/>
                  <a:gd name="connsiteY30" fmla="*/ 94897 h 91722"/>
                  <a:gd name="connsiteX31" fmla="*/ 51294 w 91722"/>
                  <a:gd name="connsiteY31" fmla="*/ 94968 h 91722"/>
                  <a:gd name="connsiteX32" fmla="*/ 50941 w 91722"/>
                  <a:gd name="connsiteY32" fmla="*/ 95039 h 91722"/>
                  <a:gd name="connsiteX33" fmla="*/ 48472 w 91722"/>
                  <a:gd name="connsiteY33" fmla="*/ 95533 h 91722"/>
                  <a:gd name="connsiteX34" fmla="*/ 46284 w 91722"/>
                  <a:gd name="connsiteY34" fmla="*/ 95885 h 91722"/>
                  <a:gd name="connsiteX35" fmla="*/ 45226 w 91722"/>
                  <a:gd name="connsiteY35" fmla="*/ 96026 h 91722"/>
                  <a:gd name="connsiteX36" fmla="*/ 42404 w 91722"/>
                  <a:gd name="connsiteY36" fmla="*/ 96309 h 91722"/>
                  <a:gd name="connsiteX37" fmla="*/ 40852 w 91722"/>
                  <a:gd name="connsiteY37" fmla="*/ 96450 h 91722"/>
                  <a:gd name="connsiteX38" fmla="*/ 39088 w 91722"/>
                  <a:gd name="connsiteY38" fmla="*/ 96520 h 91722"/>
                  <a:gd name="connsiteX39" fmla="*/ 37324 w 91722"/>
                  <a:gd name="connsiteY39" fmla="*/ 96520 h 91722"/>
                  <a:gd name="connsiteX40" fmla="*/ 35348 w 91722"/>
                  <a:gd name="connsiteY40" fmla="*/ 96450 h 91722"/>
                  <a:gd name="connsiteX41" fmla="*/ 33585 w 91722"/>
                  <a:gd name="connsiteY41" fmla="*/ 96379 h 91722"/>
                  <a:gd name="connsiteX42" fmla="*/ 32808 w 91722"/>
                  <a:gd name="connsiteY42" fmla="*/ 96309 h 91722"/>
                  <a:gd name="connsiteX43" fmla="*/ 31397 w 91722"/>
                  <a:gd name="connsiteY43" fmla="*/ 96167 h 91722"/>
                  <a:gd name="connsiteX44" fmla="*/ 29422 w 91722"/>
                  <a:gd name="connsiteY44" fmla="*/ 95956 h 91722"/>
                  <a:gd name="connsiteX45" fmla="*/ 29422 w 91722"/>
                  <a:gd name="connsiteY45" fmla="*/ 95956 h 91722"/>
                  <a:gd name="connsiteX46" fmla="*/ 27658 w 91722"/>
                  <a:gd name="connsiteY46" fmla="*/ 95673 h 91722"/>
                  <a:gd name="connsiteX47" fmla="*/ 27164 w 91722"/>
                  <a:gd name="connsiteY47" fmla="*/ 95603 h 91722"/>
                  <a:gd name="connsiteX48" fmla="*/ 26247 w 91722"/>
                  <a:gd name="connsiteY48" fmla="*/ 95462 h 91722"/>
                  <a:gd name="connsiteX49" fmla="*/ 24906 w 91722"/>
                  <a:gd name="connsiteY49" fmla="*/ 95180 h 91722"/>
                  <a:gd name="connsiteX50" fmla="*/ 24835 w 91722"/>
                  <a:gd name="connsiteY50" fmla="*/ 95180 h 91722"/>
                  <a:gd name="connsiteX51" fmla="*/ 23142 w 91722"/>
                  <a:gd name="connsiteY51" fmla="*/ 94827 h 91722"/>
                  <a:gd name="connsiteX52" fmla="*/ 21167 w 91722"/>
                  <a:gd name="connsiteY52" fmla="*/ 94333 h 91722"/>
                  <a:gd name="connsiteX53" fmla="*/ 18979 w 91722"/>
                  <a:gd name="connsiteY53" fmla="*/ 93627 h 91722"/>
                  <a:gd name="connsiteX54" fmla="*/ 18486 w 91722"/>
                  <a:gd name="connsiteY54" fmla="*/ 93486 h 91722"/>
                  <a:gd name="connsiteX55" fmla="*/ 17427 w 91722"/>
                  <a:gd name="connsiteY55" fmla="*/ 93133 h 91722"/>
                  <a:gd name="connsiteX56" fmla="*/ 16228 w 91722"/>
                  <a:gd name="connsiteY56" fmla="*/ 92710 h 91722"/>
                  <a:gd name="connsiteX57" fmla="*/ 14534 w 91722"/>
                  <a:gd name="connsiteY57" fmla="*/ 92005 h 91722"/>
                  <a:gd name="connsiteX58" fmla="*/ 13264 w 91722"/>
                  <a:gd name="connsiteY58" fmla="*/ 91440 h 91722"/>
                  <a:gd name="connsiteX59" fmla="*/ 12347 w 91722"/>
                  <a:gd name="connsiteY59" fmla="*/ 91017 h 91722"/>
                  <a:gd name="connsiteX60" fmla="*/ 11501 w 91722"/>
                  <a:gd name="connsiteY60" fmla="*/ 90594 h 91722"/>
                  <a:gd name="connsiteX61" fmla="*/ 11501 w 91722"/>
                  <a:gd name="connsiteY61" fmla="*/ 90594 h 91722"/>
                  <a:gd name="connsiteX62" fmla="*/ 9737 w 91722"/>
                  <a:gd name="connsiteY62" fmla="*/ 89676 h 91722"/>
                  <a:gd name="connsiteX63" fmla="*/ 8114 w 91722"/>
                  <a:gd name="connsiteY63" fmla="*/ 88830 h 91722"/>
                  <a:gd name="connsiteX64" fmla="*/ 7973 w 91722"/>
                  <a:gd name="connsiteY64" fmla="*/ 88759 h 91722"/>
                  <a:gd name="connsiteX65" fmla="*/ 7902 w 91722"/>
                  <a:gd name="connsiteY65" fmla="*/ 88688 h 91722"/>
                  <a:gd name="connsiteX66" fmla="*/ 0 w 91722"/>
                  <a:gd name="connsiteY66" fmla="*/ 59196 h 91722"/>
                  <a:gd name="connsiteX67" fmla="*/ 59196 w 91722"/>
                  <a:gd name="connsiteY67" fmla="*/ 0 h 91722"/>
                  <a:gd name="connsiteX68" fmla="*/ 88688 w 91722"/>
                  <a:gd name="connsiteY68" fmla="*/ 7832 h 91722"/>
                  <a:gd name="connsiteX69" fmla="*/ 88688 w 91722"/>
                  <a:gd name="connsiteY69" fmla="*/ 7903 h 91722"/>
                  <a:gd name="connsiteX70" fmla="*/ 89605 w 91722"/>
                  <a:gd name="connsiteY70" fmla="*/ 9525 h 91722"/>
                  <a:gd name="connsiteX71" fmla="*/ 90099 w 91722"/>
                  <a:gd name="connsiteY71" fmla="*/ 10513 h 91722"/>
                  <a:gd name="connsiteX72" fmla="*/ 90523 w 91722"/>
                  <a:gd name="connsiteY72" fmla="*/ 11430 h 91722"/>
                  <a:gd name="connsiteX73" fmla="*/ 92005 w 91722"/>
                  <a:gd name="connsiteY73" fmla="*/ 14676 h 91722"/>
                  <a:gd name="connsiteX74" fmla="*/ 92005 w 91722"/>
                  <a:gd name="connsiteY74" fmla="*/ 14676 h 91722"/>
                  <a:gd name="connsiteX75" fmla="*/ 93274 w 91722"/>
                  <a:gd name="connsiteY75" fmla="*/ 17992 h 91722"/>
                  <a:gd name="connsiteX76" fmla="*/ 93839 w 91722"/>
                  <a:gd name="connsiteY76" fmla="*/ 19685 h 91722"/>
                  <a:gd name="connsiteX77" fmla="*/ 94333 w 91722"/>
                  <a:gd name="connsiteY77" fmla="*/ 21449 h 91722"/>
                  <a:gd name="connsiteX78" fmla="*/ 94756 w 91722"/>
                  <a:gd name="connsiteY78" fmla="*/ 23072 h 91722"/>
                  <a:gd name="connsiteX79" fmla="*/ 94827 w 91722"/>
                  <a:gd name="connsiteY79" fmla="*/ 23284 h 91722"/>
                  <a:gd name="connsiteX80" fmla="*/ 95250 w 91722"/>
                  <a:gd name="connsiteY80" fmla="*/ 24977 h 91722"/>
                  <a:gd name="connsiteX81" fmla="*/ 95532 w 91722"/>
                  <a:gd name="connsiteY81" fmla="*/ 26247 h 91722"/>
                  <a:gd name="connsiteX82" fmla="*/ 95744 w 91722"/>
                  <a:gd name="connsiteY82" fmla="*/ 27376 h 91722"/>
                  <a:gd name="connsiteX83" fmla="*/ 95814 w 91722"/>
                  <a:gd name="connsiteY83" fmla="*/ 27729 h 91722"/>
                  <a:gd name="connsiteX84" fmla="*/ 96026 w 91722"/>
                  <a:gd name="connsiteY84" fmla="*/ 29069 h 91722"/>
                  <a:gd name="connsiteX85" fmla="*/ 96097 w 91722"/>
                  <a:gd name="connsiteY85" fmla="*/ 29845 h 91722"/>
                  <a:gd name="connsiteX86" fmla="*/ 96308 w 91722"/>
                  <a:gd name="connsiteY86" fmla="*/ 31609 h 91722"/>
                  <a:gd name="connsiteX87" fmla="*/ 96308 w 91722"/>
                  <a:gd name="connsiteY87" fmla="*/ 31821 h 91722"/>
                  <a:gd name="connsiteX88" fmla="*/ 96449 w 91722"/>
                  <a:gd name="connsiteY88" fmla="*/ 33232 h 91722"/>
                  <a:gd name="connsiteX89" fmla="*/ 96520 w 91722"/>
                  <a:gd name="connsiteY89" fmla="*/ 33867 h 91722"/>
                  <a:gd name="connsiteX90" fmla="*/ 96591 w 91722"/>
                  <a:gd name="connsiteY90" fmla="*/ 35208 h 91722"/>
                  <a:gd name="connsiteX91" fmla="*/ 96591 w 91722"/>
                  <a:gd name="connsiteY91" fmla="*/ 35490 h 91722"/>
                  <a:gd name="connsiteX92" fmla="*/ 96520 w 91722"/>
                  <a:gd name="connsiteY92" fmla="*/ 37536 h 9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1722" h="91722">
                    <a:moveTo>
                      <a:pt x="96520" y="37536"/>
                    </a:moveTo>
                    <a:cubicBezTo>
                      <a:pt x="96520" y="38312"/>
                      <a:pt x="96520" y="39088"/>
                      <a:pt x="96449" y="39864"/>
                    </a:cubicBezTo>
                    <a:cubicBezTo>
                      <a:pt x="96449" y="40429"/>
                      <a:pt x="96379" y="40923"/>
                      <a:pt x="96379" y="41487"/>
                    </a:cubicBezTo>
                    <a:cubicBezTo>
                      <a:pt x="96379" y="41628"/>
                      <a:pt x="96379" y="41769"/>
                      <a:pt x="96308" y="41981"/>
                    </a:cubicBezTo>
                    <a:cubicBezTo>
                      <a:pt x="96308" y="42475"/>
                      <a:pt x="96238" y="42898"/>
                      <a:pt x="96167" y="43392"/>
                    </a:cubicBezTo>
                    <a:cubicBezTo>
                      <a:pt x="96167" y="43533"/>
                      <a:pt x="96167" y="43674"/>
                      <a:pt x="96097" y="43815"/>
                    </a:cubicBezTo>
                    <a:cubicBezTo>
                      <a:pt x="96026" y="44380"/>
                      <a:pt x="95956" y="44874"/>
                      <a:pt x="95885" y="45438"/>
                    </a:cubicBezTo>
                    <a:lnTo>
                      <a:pt x="95885" y="45650"/>
                    </a:lnTo>
                    <a:cubicBezTo>
                      <a:pt x="95814" y="46284"/>
                      <a:pt x="95673" y="46990"/>
                      <a:pt x="95603" y="47625"/>
                    </a:cubicBezTo>
                    <a:cubicBezTo>
                      <a:pt x="95603" y="47625"/>
                      <a:pt x="95603" y="47625"/>
                      <a:pt x="95603" y="47625"/>
                    </a:cubicBezTo>
                    <a:cubicBezTo>
                      <a:pt x="95532" y="48190"/>
                      <a:pt x="95391" y="48754"/>
                      <a:pt x="95321" y="49319"/>
                    </a:cubicBezTo>
                    <a:cubicBezTo>
                      <a:pt x="95250" y="49883"/>
                      <a:pt x="95109" y="50447"/>
                      <a:pt x="94968" y="51012"/>
                    </a:cubicBezTo>
                    <a:cubicBezTo>
                      <a:pt x="94827" y="51576"/>
                      <a:pt x="94685" y="52141"/>
                      <a:pt x="94544" y="52635"/>
                    </a:cubicBezTo>
                    <a:cubicBezTo>
                      <a:pt x="92781" y="59337"/>
                      <a:pt x="89888" y="65617"/>
                      <a:pt x="86078" y="71120"/>
                    </a:cubicBezTo>
                    <a:cubicBezTo>
                      <a:pt x="85725" y="71614"/>
                      <a:pt x="85443" y="72037"/>
                      <a:pt x="85090" y="72531"/>
                    </a:cubicBezTo>
                    <a:cubicBezTo>
                      <a:pt x="84525" y="73307"/>
                      <a:pt x="83961" y="74013"/>
                      <a:pt x="83397" y="74719"/>
                    </a:cubicBezTo>
                    <a:cubicBezTo>
                      <a:pt x="83185" y="75001"/>
                      <a:pt x="82973" y="75283"/>
                      <a:pt x="82691" y="75565"/>
                    </a:cubicBezTo>
                    <a:cubicBezTo>
                      <a:pt x="81351" y="77188"/>
                      <a:pt x="79939" y="78670"/>
                      <a:pt x="78458" y="80151"/>
                    </a:cubicBezTo>
                    <a:cubicBezTo>
                      <a:pt x="78175" y="80434"/>
                      <a:pt x="77823" y="80716"/>
                      <a:pt x="77540" y="80998"/>
                    </a:cubicBezTo>
                    <a:cubicBezTo>
                      <a:pt x="76341" y="82127"/>
                      <a:pt x="75071" y="83185"/>
                      <a:pt x="73801" y="84173"/>
                    </a:cubicBezTo>
                    <a:cubicBezTo>
                      <a:pt x="71684" y="85796"/>
                      <a:pt x="69497" y="87278"/>
                      <a:pt x="67239" y="88618"/>
                    </a:cubicBezTo>
                    <a:cubicBezTo>
                      <a:pt x="66816" y="88900"/>
                      <a:pt x="66322" y="89112"/>
                      <a:pt x="65899" y="89394"/>
                    </a:cubicBezTo>
                    <a:cubicBezTo>
                      <a:pt x="64911" y="89958"/>
                      <a:pt x="63853" y="90523"/>
                      <a:pt x="62794" y="91017"/>
                    </a:cubicBezTo>
                    <a:cubicBezTo>
                      <a:pt x="62089" y="91370"/>
                      <a:pt x="61383" y="91652"/>
                      <a:pt x="60607" y="92005"/>
                    </a:cubicBezTo>
                    <a:cubicBezTo>
                      <a:pt x="60396" y="92075"/>
                      <a:pt x="60184" y="92216"/>
                      <a:pt x="59972" y="92287"/>
                    </a:cubicBezTo>
                    <a:cubicBezTo>
                      <a:pt x="59549" y="92499"/>
                      <a:pt x="59126" y="92639"/>
                      <a:pt x="58632" y="92781"/>
                    </a:cubicBezTo>
                    <a:cubicBezTo>
                      <a:pt x="58138" y="92993"/>
                      <a:pt x="57714" y="93133"/>
                      <a:pt x="57220" y="93275"/>
                    </a:cubicBezTo>
                    <a:cubicBezTo>
                      <a:pt x="57220" y="93275"/>
                      <a:pt x="57150" y="93275"/>
                      <a:pt x="57150" y="93275"/>
                    </a:cubicBezTo>
                    <a:cubicBezTo>
                      <a:pt x="56656" y="93486"/>
                      <a:pt x="56162" y="93627"/>
                      <a:pt x="55598" y="93769"/>
                    </a:cubicBezTo>
                    <a:cubicBezTo>
                      <a:pt x="54681" y="94051"/>
                      <a:pt x="53834" y="94333"/>
                      <a:pt x="52917" y="94545"/>
                    </a:cubicBezTo>
                    <a:cubicBezTo>
                      <a:pt x="52493" y="94686"/>
                      <a:pt x="51999" y="94756"/>
                      <a:pt x="51576" y="94897"/>
                    </a:cubicBezTo>
                    <a:cubicBezTo>
                      <a:pt x="51505" y="94897"/>
                      <a:pt x="51364" y="94968"/>
                      <a:pt x="51294" y="94968"/>
                    </a:cubicBezTo>
                    <a:cubicBezTo>
                      <a:pt x="51223" y="95039"/>
                      <a:pt x="51082" y="95039"/>
                      <a:pt x="50941" y="95039"/>
                    </a:cubicBezTo>
                    <a:cubicBezTo>
                      <a:pt x="50094" y="95250"/>
                      <a:pt x="49248" y="95391"/>
                      <a:pt x="48472" y="95533"/>
                    </a:cubicBezTo>
                    <a:cubicBezTo>
                      <a:pt x="47766" y="95673"/>
                      <a:pt x="46990" y="95815"/>
                      <a:pt x="46284" y="95885"/>
                    </a:cubicBezTo>
                    <a:cubicBezTo>
                      <a:pt x="45932" y="95956"/>
                      <a:pt x="45579" y="95956"/>
                      <a:pt x="45226" y="96026"/>
                    </a:cubicBezTo>
                    <a:cubicBezTo>
                      <a:pt x="44309" y="96167"/>
                      <a:pt x="43321" y="96238"/>
                      <a:pt x="42404" y="96309"/>
                    </a:cubicBezTo>
                    <a:cubicBezTo>
                      <a:pt x="41910" y="96379"/>
                      <a:pt x="41345" y="96379"/>
                      <a:pt x="40852" y="96450"/>
                    </a:cubicBezTo>
                    <a:cubicBezTo>
                      <a:pt x="40287" y="96520"/>
                      <a:pt x="39652" y="96520"/>
                      <a:pt x="39088" y="96520"/>
                    </a:cubicBezTo>
                    <a:cubicBezTo>
                      <a:pt x="38523" y="96520"/>
                      <a:pt x="37888" y="96520"/>
                      <a:pt x="37324" y="96520"/>
                    </a:cubicBezTo>
                    <a:cubicBezTo>
                      <a:pt x="36689" y="96520"/>
                      <a:pt x="35983" y="96520"/>
                      <a:pt x="35348" y="96450"/>
                    </a:cubicBezTo>
                    <a:cubicBezTo>
                      <a:pt x="34784" y="96450"/>
                      <a:pt x="34219" y="96379"/>
                      <a:pt x="33585" y="96379"/>
                    </a:cubicBezTo>
                    <a:cubicBezTo>
                      <a:pt x="33302" y="96379"/>
                      <a:pt x="33091" y="96379"/>
                      <a:pt x="32808" y="96309"/>
                    </a:cubicBezTo>
                    <a:cubicBezTo>
                      <a:pt x="32314" y="96309"/>
                      <a:pt x="31821" y="96238"/>
                      <a:pt x="31397" y="96167"/>
                    </a:cubicBezTo>
                    <a:cubicBezTo>
                      <a:pt x="30762" y="96097"/>
                      <a:pt x="30057" y="96026"/>
                      <a:pt x="29422" y="95956"/>
                    </a:cubicBezTo>
                    <a:cubicBezTo>
                      <a:pt x="29422" y="95956"/>
                      <a:pt x="29422" y="95956"/>
                      <a:pt x="29422" y="95956"/>
                    </a:cubicBezTo>
                    <a:cubicBezTo>
                      <a:pt x="28857" y="95885"/>
                      <a:pt x="28293" y="95815"/>
                      <a:pt x="27658" y="95673"/>
                    </a:cubicBezTo>
                    <a:cubicBezTo>
                      <a:pt x="27517" y="95673"/>
                      <a:pt x="27305" y="95603"/>
                      <a:pt x="27164" y="95603"/>
                    </a:cubicBezTo>
                    <a:cubicBezTo>
                      <a:pt x="26882" y="95533"/>
                      <a:pt x="26529" y="95533"/>
                      <a:pt x="26247" y="95462"/>
                    </a:cubicBezTo>
                    <a:cubicBezTo>
                      <a:pt x="25823" y="95391"/>
                      <a:pt x="25329" y="95250"/>
                      <a:pt x="24906" y="95180"/>
                    </a:cubicBezTo>
                    <a:cubicBezTo>
                      <a:pt x="24906" y="95180"/>
                      <a:pt x="24835" y="95180"/>
                      <a:pt x="24835" y="95180"/>
                    </a:cubicBezTo>
                    <a:cubicBezTo>
                      <a:pt x="24271" y="95039"/>
                      <a:pt x="23707" y="94968"/>
                      <a:pt x="23142" y="94827"/>
                    </a:cubicBezTo>
                    <a:cubicBezTo>
                      <a:pt x="22507" y="94686"/>
                      <a:pt x="21802" y="94474"/>
                      <a:pt x="21167" y="94333"/>
                    </a:cubicBezTo>
                    <a:cubicBezTo>
                      <a:pt x="20390" y="94121"/>
                      <a:pt x="19685" y="93909"/>
                      <a:pt x="18979" y="93627"/>
                    </a:cubicBezTo>
                    <a:cubicBezTo>
                      <a:pt x="18838" y="93557"/>
                      <a:pt x="18697" y="93557"/>
                      <a:pt x="18486" y="93486"/>
                    </a:cubicBezTo>
                    <a:cubicBezTo>
                      <a:pt x="18133" y="93345"/>
                      <a:pt x="17780" y="93275"/>
                      <a:pt x="17427" y="93133"/>
                    </a:cubicBezTo>
                    <a:cubicBezTo>
                      <a:pt x="17004" y="92993"/>
                      <a:pt x="16581" y="92851"/>
                      <a:pt x="16228" y="92710"/>
                    </a:cubicBezTo>
                    <a:cubicBezTo>
                      <a:pt x="15663" y="92499"/>
                      <a:pt x="15099" y="92287"/>
                      <a:pt x="14534" y="92005"/>
                    </a:cubicBezTo>
                    <a:cubicBezTo>
                      <a:pt x="14111" y="91793"/>
                      <a:pt x="13688" y="91652"/>
                      <a:pt x="13264" y="91440"/>
                    </a:cubicBezTo>
                    <a:cubicBezTo>
                      <a:pt x="12912" y="91299"/>
                      <a:pt x="12630" y="91158"/>
                      <a:pt x="12347" y="91017"/>
                    </a:cubicBezTo>
                    <a:cubicBezTo>
                      <a:pt x="12065" y="90876"/>
                      <a:pt x="11783" y="90735"/>
                      <a:pt x="11501" y="90594"/>
                    </a:cubicBezTo>
                    <a:lnTo>
                      <a:pt x="11501" y="90594"/>
                    </a:lnTo>
                    <a:cubicBezTo>
                      <a:pt x="10936" y="90311"/>
                      <a:pt x="10301" y="90029"/>
                      <a:pt x="9737" y="89676"/>
                    </a:cubicBezTo>
                    <a:cubicBezTo>
                      <a:pt x="9172" y="89394"/>
                      <a:pt x="8678" y="89112"/>
                      <a:pt x="8114" y="88830"/>
                    </a:cubicBezTo>
                    <a:cubicBezTo>
                      <a:pt x="8043" y="88830"/>
                      <a:pt x="8043" y="88759"/>
                      <a:pt x="7973" y="88759"/>
                    </a:cubicBezTo>
                    <a:cubicBezTo>
                      <a:pt x="7973" y="88759"/>
                      <a:pt x="7902" y="88759"/>
                      <a:pt x="7902" y="88688"/>
                    </a:cubicBezTo>
                    <a:cubicBezTo>
                      <a:pt x="2893" y="80010"/>
                      <a:pt x="0" y="69921"/>
                      <a:pt x="0" y="59196"/>
                    </a:cubicBezTo>
                    <a:cubicBezTo>
                      <a:pt x="0" y="26529"/>
                      <a:pt x="26529" y="0"/>
                      <a:pt x="59196" y="0"/>
                    </a:cubicBezTo>
                    <a:cubicBezTo>
                      <a:pt x="69921" y="0"/>
                      <a:pt x="80010" y="2822"/>
                      <a:pt x="88688" y="7832"/>
                    </a:cubicBezTo>
                    <a:cubicBezTo>
                      <a:pt x="88688" y="7832"/>
                      <a:pt x="88688" y="7903"/>
                      <a:pt x="88688" y="7903"/>
                    </a:cubicBezTo>
                    <a:cubicBezTo>
                      <a:pt x="88970" y="8396"/>
                      <a:pt x="89323" y="8961"/>
                      <a:pt x="89605" y="9525"/>
                    </a:cubicBezTo>
                    <a:cubicBezTo>
                      <a:pt x="89747" y="9878"/>
                      <a:pt x="89958" y="10160"/>
                      <a:pt x="90099" y="10513"/>
                    </a:cubicBezTo>
                    <a:cubicBezTo>
                      <a:pt x="90241" y="10795"/>
                      <a:pt x="90382" y="11077"/>
                      <a:pt x="90523" y="11430"/>
                    </a:cubicBezTo>
                    <a:cubicBezTo>
                      <a:pt x="91017" y="12488"/>
                      <a:pt x="91511" y="13547"/>
                      <a:pt x="92005" y="14676"/>
                    </a:cubicBezTo>
                    <a:lnTo>
                      <a:pt x="92005" y="14676"/>
                    </a:lnTo>
                    <a:cubicBezTo>
                      <a:pt x="92428" y="15734"/>
                      <a:pt x="92851" y="16863"/>
                      <a:pt x="93274" y="17992"/>
                    </a:cubicBezTo>
                    <a:cubicBezTo>
                      <a:pt x="93486" y="18556"/>
                      <a:pt x="93627" y="19121"/>
                      <a:pt x="93839" y="19685"/>
                    </a:cubicBezTo>
                    <a:cubicBezTo>
                      <a:pt x="94050" y="20250"/>
                      <a:pt x="94192" y="20814"/>
                      <a:pt x="94333" y="21449"/>
                    </a:cubicBezTo>
                    <a:cubicBezTo>
                      <a:pt x="94474" y="22014"/>
                      <a:pt x="94615" y="22507"/>
                      <a:pt x="94756" y="23072"/>
                    </a:cubicBezTo>
                    <a:cubicBezTo>
                      <a:pt x="94756" y="23142"/>
                      <a:pt x="94827" y="23213"/>
                      <a:pt x="94827" y="23284"/>
                    </a:cubicBezTo>
                    <a:cubicBezTo>
                      <a:pt x="94968" y="23848"/>
                      <a:pt x="95109" y="24412"/>
                      <a:pt x="95250" y="24977"/>
                    </a:cubicBezTo>
                    <a:cubicBezTo>
                      <a:pt x="95321" y="25400"/>
                      <a:pt x="95462" y="25824"/>
                      <a:pt x="95532" y="26247"/>
                    </a:cubicBezTo>
                    <a:cubicBezTo>
                      <a:pt x="95603" y="26600"/>
                      <a:pt x="95673" y="26952"/>
                      <a:pt x="95744" y="27376"/>
                    </a:cubicBezTo>
                    <a:cubicBezTo>
                      <a:pt x="95744" y="27446"/>
                      <a:pt x="95814" y="27587"/>
                      <a:pt x="95814" y="27729"/>
                    </a:cubicBezTo>
                    <a:cubicBezTo>
                      <a:pt x="95885" y="28152"/>
                      <a:pt x="95956" y="28646"/>
                      <a:pt x="96026" y="29069"/>
                    </a:cubicBezTo>
                    <a:cubicBezTo>
                      <a:pt x="96097" y="29351"/>
                      <a:pt x="96097" y="29633"/>
                      <a:pt x="96097" y="29845"/>
                    </a:cubicBezTo>
                    <a:cubicBezTo>
                      <a:pt x="96167" y="30409"/>
                      <a:pt x="96238" y="30974"/>
                      <a:pt x="96308" y="31609"/>
                    </a:cubicBezTo>
                    <a:cubicBezTo>
                      <a:pt x="96308" y="31680"/>
                      <a:pt x="96308" y="31750"/>
                      <a:pt x="96308" y="31821"/>
                    </a:cubicBezTo>
                    <a:cubicBezTo>
                      <a:pt x="96379" y="32315"/>
                      <a:pt x="96379" y="32738"/>
                      <a:pt x="96449" y="33232"/>
                    </a:cubicBezTo>
                    <a:cubicBezTo>
                      <a:pt x="96449" y="33444"/>
                      <a:pt x="96520" y="33655"/>
                      <a:pt x="96520" y="33867"/>
                    </a:cubicBezTo>
                    <a:cubicBezTo>
                      <a:pt x="96591" y="34290"/>
                      <a:pt x="96591" y="34714"/>
                      <a:pt x="96591" y="35208"/>
                    </a:cubicBezTo>
                    <a:cubicBezTo>
                      <a:pt x="96591" y="35278"/>
                      <a:pt x="96591" y="35419"/>
                      <a:pt x="96591" y="35490"/>
                    </a:cubicBezTo>
                    <a:cubicBezTo>
                      <a:pt x="96520" y="36266"/>
                      <a:pt x="96520" y="36901"/>
                      <a:pt x="96520" y="37536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0" name="Freeform: Shape 463">
                <a:extLst>
                  <a:ext uri="{FF2B5EF4-FFF2-40B4-BE49-F238E27FC236}">
                    <a16:creationId xmlns:a16="http://schemas.microsoft.com/office/drawing/2014/main" id="{5AFAE9AC-F8CC-4EBF-8C9E-F7B0ACCFBF3C}"/>
                  </a:ext>
                </a:extLst>
              </p:cNvPr>
              <p:cNvSpPr/>
              <p:nvPr/>
            </p:nvSpPr>
            <p:spPr>
              <a:xfrm>
                <a:off x="5566763" y="3999441"/>
                <a:ext cx="105833" cy="105833"/>
              </a:xfrm>
              <a:custGeom>
                <a:avLst/>
                <a:gdLst>
                  <a:gd name="connsiteX0" fmla="*/ 110490 w 105833"/>
                  <a:gd name="connsiteY0" fmla="*/ 51012 h 105833"/>
                  <a:gd name="connsiteX1" fmla="*/ 110208 w 105833"/>
                  <a:gd name="connsiteY1" fmla="*/ 57080 h 105833"/>
                  <a:gd name="connsiteX2" fmla="*/ 108232 w 105833"/>
                  <a:gd name="connsiteY2" fmla="*/ 67240 h 105833"/>
                  <a:gd name="connsiteX3" fmla="*/ 107738 w 105833"/>
                  <a:gd name="connsiteY3" fmla="*/ 68792 h 105833"/>
                  <a:gd name="connsiteX4" fmla="*/ 107315 w 105833"/>
                  <a:gd name="connsiteY4" fmla="*/ 70062 h 105833"/>
                  <a:gd name="connsiteX5" fmla="*/ 106821 w 105833"/>
                  <a:gd name="connsiteY5" fmla="*/ 71402 h 105833"/>
                  <a:gd name="connsiteX6" fmla="*/ 106821 w 105833"/>
                  <a:gd name="connsiteY6" fmla="*/ 71473 h 105833"/>
                  <a:gd name="connsiteX7" fmla="*/ 106327 w 105833"/>
                  <a:gd name="connsiteY7" fmla="*/ 72813 h 105833"/>
                  <a:gd name="connsiteX8" fmla="*/ 105763 w 105833"/>
                  <a:gd name="connsiteY8" fmla="*/ 74154 h 105833"/>
                  <a:gd name="connsiteX9" fmla="*/ 104634 w 105833"/>
                  <a:gd name="connsiteY9" fmla="*/ 76694 h 105833"/>
                  <a:gd name="connsiteX10" fmla="*/ 103928 w 105833"/>
                  <a:gd name="connsiteY10" fmla="*/ 78105 h 105833"/>
                  <a:gd name="connsiteX11" fmla="*/ 102376 w 105833"/>
                  <a:gd name="connsiteY11" fmla="*/ 80927 h 105833"/>
                  <a:gd name="connsiteX12" fmla="*/ 101530 w 105833"/>
                  <a:gd name="connsiteY12" fmla="*/ 82339 h 105833"/>
                  <a:gd name="connsiteX13" fmla="*/ 89041 w 105833"/>
                  <a:gd name="connsiteY13" fmla="*/ 96661 h 105833"/>
                  <a:gd name="connsiteX14" fmla="*/ 88900 w 105833"/>
                  <a:gd name="connsiteY14" fmla="*/ 96802 h 105833"/>
                  <a:gd name="connsiteX15" fmla="*/ 88900 w 105833"/>
                  <a:gd name="connsiteY15" fmla="*/ 96802 h 105833"/>
                  <a:gd name="connsiteX16" fmla="*/ 88759 w 105833"/>
                  <a:gd name="connsiteY16" fmla="*/ 96873 h 105833"/>
                  <a:gd name="connsiteX17" fmla="*/ 74860 w 105833"/>
                  <a:gd name="connsiteY17" fmla="*/ 105410 h 105833"/>
                  <a:gd name="connsiteX18" fmla="*/ 71261 w 105833"/>
                  <a:gd name="connsiteY18" fmla="*/ 106821 h 105833"/>
                  <a:gd name="connsiteX19" fmla="*/ 71191 w 105833"/>
                  <a:gd name="connsiteY19" fmla="*/ 106821 h 105833"/>
                  <a:gd name="connsiteX20" fmla="*/ 69709 w 105833"/>
                  <a:gd name="connsiteY20" fmla="*/ 107315 h 105833"/>
                  <a:gd name="connsiteX21" fmla="*/ 66675 w 105833"/>
                  <a:gd name="connsiteY21" fmla="*/ 108232 h 105833"/>
                  <a:gd name="connsiteX22" fmla="*/ 64276 w 105833"/>
                  <a:gd name="connsiteY22" fmla="*/ 108797 h 105833"/>
                  <a:gd name="connsiteX23" fmla="*/ 62795 w 105833"/>
                  <a:gd name="connsiteY23" fmla="*/ 109150 h 105833"/>
                  <a:gd name="connsiteX24" fmla="*/ 60396 w 105833"/>
                  <a:gd name="connsiteY24" fmla="*/ 109573 h 105833"/>
                  <a:gd name="connsiteX25" fmla="*/ 59126 w 105833"/>
                  <a:gd name="connsiteY25" fmla="*/ 109784 h 105833"/>
                  <a:gd name="connsiteX26" fmla="*/ 56515 w 105833"/>
                  <a:gd name="connsiteY26" fmla="*/ 110067 h 105833"/>
                  <a:gd name="connsiteX27" fmla="*/ 55316 w 105833"/>
                  <a:gd name="connsiteY27" fmla="*/ 110138 h 105833"/>
                  <a:gd name="connsiteX28" fmla="*/ 53411 w 105833"/>
                  <a:gd name="connsiteY28" fmla="*/ 110208 h 105833"/>
                  <a:gd name="connsiteX29" fmla="*/ 52635 w 105833"/>
                  <a:gd name="connsiteY29" fmla="*/ 110208 h 105833"/>
                  <a:gd name="connsiteX30" fmla="*/ 51294 w 105833"/>
                  <a:gd name="connsiteY30" fmla="*/ 110208 h 105833"/>
                  <a:gd name="connsiteX31" fmla="*/ 51294 w 105833"/>
                  <a:gd name="connsiteY31" fmla="*/ 110208 h 105833"/>
                  <a:gd name="connsiteX32" fmla="*/ 49318 w 105833"/>
                  <a:gd name="connsiteY32" fmla="*/ 110138 h 105833"/>
                  <a:gd name="connsiteX33" fmla="*/ 49036 w 105833"/>
                  <a:gd name="connsiteY33" fmla="*/ 110138 h 105833"/>
                  <a:gd name="connsiteX34" fmla="*/ 47413 w 105833"/>
                  <a:gd name="connsiteY34" fmla="*/ 110067 h 105833"/>
                  <a:gd name="connsiteX35" fmla="*/ 47202 w 105833"/>
                  <a:gd name="connsiteY35" fmla="*/ 110067 h 105833"/>
                  <a:gd name="connsiteX36" fmla="*/ 45579 w 105833"/>
                  <a:gd name="connsiteY36" fmla="*/ 109926 h 105833"/>
                  <a:gd name="connsiteX37" fmla="*/ 45508 w 105833"/>
                  <a:gd name="connsiteY37" fmla="*/ 109926 h 105833"/>
                  <a:gd name="connsiteX38" fmla="*/ 44662 w 105833"/>
                  <a:gd name="connsiteY38" fmla="*/ 109855 h 105833"/>
                  <a:gd name="connsiteX39" fmla="*/ 44097 w 105833"/>
                  <a:gd name="connsiteY39" fmla="*/ 109784 h 105833"/>
                  <a:gd name="connsiteX40" fmla="*/ 42616 w 105833"/>
                  <a:gd name="connsiteY40" fmla="*/ 109573 h 105833"/>
                  <a:gd name="connsiteX41" fmla="*/ 41910 w 105833"/>
                  <a:gd name="connsiteY41" fmla="*/ 109502 h 105833"/>
                  <a:gd name="connsiteX42" fmla="*/ 39934 w 105833"/>
                  <a:gd name="connsiteY42" fmla="*/ 109150 h 105833"/>
                  <a:gd name="connsiteX43" fmla="*/ 38806 w 105833"/>
                  <a:gd name="connsiteY43" fmla="*/ 108938 h 105833"/>
                  <a:gd name="connsiteX44" fmla="*/ 37395 w 105833"/>
                  <a:gd name="connsiteY44" fmla="*/ 108656 h 105833"/>
                  <a:gd name="connsiteX45" fmla="*/ 33373 w 105833"/>
                  <a:gd name="connsiteY45" fmla="*/ 107527 h 105833"/>
                  <a:gd name="connsiteX46" fmla="*/ 33302 w 105833"/>
                  <a:gd name="connsiteY46" fmla="*/ 107527 h 105833"/>
                  <a:gd name="connsiteX47" fmla="*/ 33020 w 105833"/>
                  <a:gd name="connsiteY47" fmla="*/ 107456 h 105833"/>
                  <a:gd name="connsiteX48" fmla="*/ 32950 w 105833"/>
                  <a:gd name="connsiteY48" fmla="*/ 107386 h 105833"/>
                  <a:gd name="connsiteX49" fmla="*/ 13758 w 105833"/>
                  <a:gd name="connsiteY49" fmla="*/ 96873 h 105833"/>
                  <a:gd name="connsiteX50" fmla="*/ 13476 w 105833"/>
                  <a:gd name="connsiteY50" fmla="*/ 96661 h 105833"/>
                  <a:gd name="connsiteX51" fmla="*/ 0 w 105833"/>
                  <a:gd name="connsiteY51" fmla="*/ 80716 h 105833"/>
                  <a:gd name="connsiteX52" fmla="*/ 141 w 105833"/>
                  <a:gd name="connsiteY52" fmla="*/ 80786 h 105833"/>
                  <a:gd name="connsiteX53" fmla="*/ 1764 w 105833"/>
                  <a:gd name="connsiteY53" fmla="*/ 81633 h 105833"/>
                  <a:gd name="connsiteX54" fmla="*/ 3528 w 105833"/>
                  <a:gd name="connsiteY54" fmla="*/ 82550 h 105833"/>
                  <a:gd name="connsiteX55" fmla="*/ 3528 w 105833"/>
                  <a:gd name="connsiteY55" fmla="*/ 82550 h 105833"/>
                  <a:gd name="connsiteX56" fmla="*/ 4374 w 105833"/>
                  <a:gd name="connsiteY56" fmla="*/ 82973 h 105833"/>
                  <a:gd name="connsiteX57" fmla="*/ 5292 w 105833"/>
                  <a:gd name="connsiteY57" fmla="*/ 83397 h 105833"/>
                  <a:gd name="connsiteX58" fmla="*/ 6562 w 105833"/>
                  <a:gd name="connsiteY58" fmla="*/ 83961 h 105833"/>
                  <a:gd name="connsiteX59" fmla="*/ 8255 w 105833"/>
                  <a:gd name="connsiteY59" fmla="*/ 84667 h 105833"/>
                  <a:gd name="connsiteX60" fmla="*/ 9454 w 105833"/>
                  <a:gd name="connsiteY60" fmla="*/ 85090 h 105833"/>
                  <a:gd name="connsiteX61" fmla="*/ 10513 w 105833"/>
                  <a:gd name="connsiteY61" fmla="*/ 85443 h 105833"/>
                  <a:gd name="connsiteX62" fmla="*/ 11007 w 105833"/>
                  <a:gd name="connsiteY62" fmla="*/ 85584 h 105833"/>
                  <a:gd name="connsiteX63" fmla="*/ 13194 w 105833"/>
                  <a:gd name="connsiteY63" fmla="*/ 86290 h 105833"/>
                  <a:gd name="connsiteX64" fmla="*/ 15170 w 105833"/>
                  <a:gd name="connsiteY64" fmla="*/ 86784 h 105833"/>
                  <a:gd name="connsiteX65" fmla="*/ 16863 w 105833"/>
                  <a:gd name="connsiteY65" fmla="*/ 87136 h 105833"/>
                  <a:gd name="connsiteX66" fmla="*/ 16934 w 105833"/>
                  <a:gd name="connsiteY66" fmla="*/ 87136 h 105833"/>
                  <a:gd name="connsiteX67" fmla="*/ 18274 w 105833"/>
                  <a:gd name="connsiteY67" fmla="*/ 87418 h 105833"/>
                  <a:gd name="connsiteX68" fmla="*/ 19191 w 105833"/>
                  <a:gd name="connsiteY68" fmla="*/ 87560 h 105833"/>
                  <a:gd name="connsiteX69" fmla="*/ 19685 w 105833"/>
                  <a:gd name="connsiteY69" fmla="*/ 87630 h 105833"/>
                  <a:gd name="connsiteX70" fmla="*/ 21449 w 105833"/>
                  <a:gd name="connsiteY70" fmla="*/ 87912 h 105833"/>
                  <a:gd name="connsiteX71" fmla="*/ 21449 w 105833"/>
                  <a:gd name="connsiteY71" fmla="*/ 87912 h 105833"/>
                  <a:gd name="connsiteX72" fmla="*/ 23424 w 105833"/>
                  <a:gd name="connsiteY72" fmla="*/ 88124 h 105833"/>
                  <a:gd name="connsiteX73" fmla="*/ 24836 w 105833"/>
                  <a:gd name="connsiteY73" fmla="*/ 88265 h 105833"/>
                  <a:gd name="connsiteX74" fmla="*/ 25612 w 105833"/>
                  <a:gd name="connsiteY74" fmla="*/ 88336 h 105833"/>
                  <a:gd name="connsiteX75" fmla="*/ 27376 w 105833"/>
                  <a:gd name="connsiteY75" fmla="*/ 88406 h 105833"/>
                  <a:gd name="connsiteX76" fmla="*/ 29351 w 105833"/>
                  <a:gd name="connsiteY76" fmla="*/ 88477 h 105833"/>
                  <a:gd name="connsiteX77" fmla="*/ 31115 w 105833"/>
                  <a:gd name="connsiteY77" fmla="*/ 88477 h 105833"/>
                  <a:gd name="connsiteX78" fmla="*/ 32879 w 105833"/>
                  <a:gd name="connsiteY78" fmla="*/ 88406 h 105833"/>
                  <a:gd name="connsiteX79" fmla="*/ 34431 w 105833"/>
                  <a:gd name="connsiteY79" fmla="*/ 88265 h 105833"/>
                  <a:gd name="connsiteX80" fmla="*/ 37253 w 105833"/>
                  <a:gd name="connsiteY80" fmla="*/ 87983 h 105833"/>
                  <a:gd name="connsiteX81" fmla="*/ 38312 w 105833"/>
                  <a:gd name="connsiteY81" fmla="*/ 87842 h 105833"/>
                  <a:gd name="connsiteX82" fmla="*/ 40499 w 105833"/>
                  <a:gd name="connsiteY82" fmla="*/ 87489 h 105833"/>
                  <a:gd name="connsiteX83" fmla="*/ 42968 w 105833"/>
                  <a:gd name="connsiteY83" fmla="*/ 86995 h 105833"/>
                  <a:gd name="connsiteX84" fmla="*/ 43321 w 105833"/>
                  <a:gd name="connsiteY84" fmla="*/ 86925 h 105833"/>
                  <a:gd name="connsiteX85" fmla="*/ 43603 w 105833"/>
                  <a:gd name="connsiteY85" fmla="*/ 86854 h 105833"/>
                  <a:gd name="connsiteX86" fmla="*/ 44944 w 105833"/>
                  <a:gd name="connsiteY86" fmla="*/ 86501 h 105833"/>
                  <a:gd name="connsiteX87" fmla="*/ 47625 w 105833"/>
                  <a:gd name="connsiteY87" fmla="*/ 85725 h 105833"/>
                  <a:gd name="connsiteX88" fmla="*/ 49177 w 105833"/>
                  <a:gd name="connsiteY88" fmla="*/ 85231 h 105833"/>
                  <a:gd name="connsiteX89" fmla="*/ 49248 w 105833"/>
                  <a:gd name="connsiteY89" fmla="*/ 85231 h 105833"/>
                  <a:gd name="connsiteX90" fmla="*/ 50659 w 105833"/>
                  <a:gd name="connsiteY90" fmla="*/ 84737 h 105833"/>
                  <a:gd name="connsiteX91" fmla="*/ 51999 w 105833"/>
                  <a:gd name="connsiteY91" fmla="*/ 84243 h 105833"/>
                  <a:gd name="connsiteX92" fmla="*/ 52635 w 105833"/>
                  <a:gd name="connsiteY92" fmla="*/ 83961 h 105833"/>
                  <a:gd name="connsiteX93" fmla="*/ 54822 w 105833"/>
                  <a:gd name="connsiteY93" fmla="*/ 82973 h 105833"/>
                  <a:gd name="connsiteX94" fmla="*/ 57926 w 105833"/>
                  <a:gd name="connsiteY94" fmla="*/ 81351 h 105833"/>
                  <a:gd name="connsiteX95" fmla="*/ 59267 w 105833"/>
                  <a:gd name="connsiteY95" fmla="*/ 80575 h 105833"/>
                  <a:gd name="connsiteX96" fmla="*/ 65828 w 105833"/>
                  <a:gd name="connsiteY96" fmla="*/ 76130 h 105833"/>
                  <a:gd name="connsiteX97" fmla="*/ 69568 w 105833"/>
                  <a:gd name="connsiteY97" fmla="*/ 72955 h 105833"/>
                  <a:gd name="connsiteX98" fmla="*/ 70485 w 105833"/>
                  <a:gd name="connsiteY98" fmla="*/ 72108 h 105833"/>
                  <a:gd name="connsiteX99" fmla="*/ 74718 w 105833"/>
                  <a:gd name="connsiteY99" fmla="*/ 67522 h 105833"/>
                  <a:gd name="connsiteX100" fmla="*/ 75424 w 105833"/>
                  <a:gd name="connsiteY100" fmla="*/ 66675 h 105833"/>
                  <a:gd name="connsiteX101" fmla="*/ 77117 w 105833"/>
                  <a:gd name="connsiteY101" fmla="*/ 64488 h 105833"/>
                  <a:gd name="connsiteX102" fmla="*/ 78105 w 105833"/>
                  <a:gd name="connsiteY102" fmla="*/ 63077 h 105833"/>
                  <a:gd name="connsiteX103" fmla="*/ 86572 w 105833"/>
                  <a:gd name="connsiteY103" fmla="*/ 44591 h 105833"/>
                  <a:gd name="connsiteX104" fmla="*/ 86995 w 105833"/>
                  <a:gd name="connsiteY104" fmla="*/ 42969 h 105833"/>
                  <a:gd name="connsiteX105" fmla="*/ 87348 w 105833"/>
                  <a:gd name="connsiteY105" fmla="*/ 41275 h 105833"/>
                  <a:gd name="connsiteX106" fmla="*/ 87630 w 105833"/>
                  <a:gd name="connsiteY106" fmla="*/ 39582 h 105833"/>
                  <a:gd name="connsiteX107" fmla="*/ 87630 w 105833"/>
                  <a:gd name="connsiteY107" fmla="*/ 39582 h 105833"/>
                  <a:gd name="connsiteX108" fmla="*/ 87912 w 105833"/>
                  <a:gd name="connsiteY108" fmla="*/ 37606 h 105833"/>
                  <a:gd name="connsiteX109" fmla="*/ 87912 w 105833"/>
                  <a:gd name="connsiteY109" fmla="*/ 37395 h 105833"/>
                  <a:gd name="connsiteX110" fmla="*/ 88124 w 105833"/>
                  <a:gd name="connsiteY110" fmla="*/ 35772 h 105833"/>
                  <a:gd name="connsiteX111" fmla="*/ 88194 w 105833"/>
                  <a:gd name="connsiteY111" fmla="*/ 35348 h 105833"/>
                  <a:gd name="connsiteX112" fmla="*/ 88336 w 105833"/>
                  <a:gd name="connsiteY112" fmla="*/ 33937 h 105833"/>
                  <a:gd name="connsiteX113" fmla="*/ 88406 w 105833"/>
                  <a:gd name="connsiteY113" fmla="*/ 33444 h 105833"/>
                  <a:gd name="connsiteX114" fmla="*/ 88477 w 105833"/>
                  <a:gd name="connsiteY114" fmla="*/ 31821 h 105833"/>
                  <a:gd name="connsiteX115" fmla="*/ 88547 w 105833"/>
                  <a:gd name="connsiteY115" fmla="*/ 29493 h 105833"/>
                  <a:gd name="connsiteX116" fmla="*/ 88477 w 105833"/>
                  <a:gd name="connsiteY116" fmla="*/ 27587 h 105833"/>
                  <a:gd name="connsiteX117" fmla="*/ 88477 w 105833"/>
                  <a:gd name="connsiteY117" fmla="*/ 27305 h 105833"/>
                  <a:gd name="connsiteX118" fmla="*/ 88406 w 105833"/>
                  <a:gd name="connsiteY118" fmla="*/ 25965 h 105833"/>
                  <a:gd name="connsiteX119" fmla="*/ 88336 w 105833"/>
                  <a:gd name="connsiteY119" fmla="*/ 25330 h 105833"/>
                  <a:gd name="connsiteX120" fmla="*/ 88194 w 105833"/>
                  <a:gd name="connsiteY120" fmla="*/ 23918 h 105833"/>
                  <a:gd name="connsiteX121" fmla="*/ 88194 w 105833"/>
                  <a:gd name="connsiteY121" fmla="*/ 23707 h 105833"/>
                  <a:gd name="connsiteX122" fmla="*/ 87983 w 105833"/>
                  <a:gd name="connsiteY122" fmla="*/ 21943 h 105833"/>
                  <a:gd name="connsiteX123" fmla="*/ 87912 w 105833"/>
                  <a:gd name="connsiteY123" fmla="*/ 21167 h 105833"/>
                  <a:gd name="connsiteX124" fmla="*/ 87701 w 105833"/>
                  <a:gd name="connsiteY124" fmla="*/ 19826 h 105833"/>
                  <a:gd name="connsiteX125" fmla="*/ 87630 w 105833"/>
                  <a:gd name="connsiteY125" fmla="*/ 19473 h 105833"/>
                  <a:gd name="connsiteX126" fmla="*/ 87418 w 105833"/>
                  <a:gd name="connsiteY126" fmla="*/ 18345 h 105833"/>
                  <a:gd name="connsiteX127" fmla="*/ 87136 w 105833"/>
                  <a:gd name="connsiteY127" fmla="*/ 17075 h 105833"/>
                  <a:gd name="connsiteX128" fmla="*/ 86713 w 105833"/>
                  <a:gd name="connsiteY128" fmla="*/ 15381 h 105833"/>
                  <a:gd name="connsiteX129" fmla="*/ 86642 w 105833"/>
                  <a:gd name="connsiteY129" fmla="*/ 15170 h 105833"/>
                  <a:gd name="connsiteX130" fmla="*/ 86219 w 105833"/>
                  <a:gd name="connsiteY130" fmla="*/ 13547 h 105833"/>
                  <a:gd name="connsiteX131" fmla="*/ 85725 w 105833"/>
                  <a:gd name="connsiteY131" fmla="*/ 11783 h 105833"/>
                  <a:gd name="connsiteX132" fmla="*/ 85161 w 105833"/>
                  <a:gd name="connsiteY132" fmla="*/ 10090 h 105833"/>
                  <a:gd name="connsiteX133" fmla="*/ 83891 w 105833"/>
                  <a:gd name="connsiteY133" fmla="*/ 6773 h 105833"/>
                  <a:gd name="connsiteX134" fmla="*/ 83891 w 105833"/>
                  <a:gd name="connsiteY134" fmla="*/ 6773 h 105833"/>
                  <a:gd name="connsiteX135" fmla="*/ 82409 w 105833"/>
                  <a:gd name="connsiteY135" fmla="*/ 3528 h 105833"/>
                  <a:gd name="connsiteX136" fmla="*/ 81986 w 105833"/>
                  <a:gd name="connsiteY136" fmla="*/ 2611 h 105833"/>
                  <a:gd name="connsiteX137" fmla="*/ 81492 w 105833"/>
                  <a:gd name="connsiteY137" fmla="*/ 1623 h 105833"/>
                  <a:gd name="connsiteX138" fmla="*/ 80575 w 105833"/>
                  <a:gd name="connsiteY138" fmla="*/ 0 h 105833"/>
                  <a:gd name="connsiteX139" fmla="*/ 88547 w 105833"/>
                  <a:gd name="connsiteY139" fmla="*/ 5504 h 105833"/>
                  <a:gd name="connsiteX140" fmla="*/ 88688 w 105833"/>
                  <a:gd name="connsiteY140" fmla="*/ 5574 h 105833"/>
                  <a:gd name="connsiteX141" fmla="*/ 88829 w 105833"/>
                  <a:gd name="connsiteY141" fmla="*/ 5715 h 105833"/>
                  <a:gd name="connsiteX142" fmla="*/ 99624 w 105833"/>
                  <a:gd name="connsiteY142" fmla="*/ 17427 h 105833"/>
                  <a:gd name="connsiteX143" fmla="*/ 100542 w 105833"/>
                  <a:gd name="connsiteY143" fmla="*/ 18768 h 105833"/>
                  <a:gd name="connsiteX144" fmla="*/ 101318 w 105833"/>
                  <a:gd name="connsiteY144" fmla="*/ 20038 h 105833"/>
                  <a:gd name="connsiteX145" fmla="*/ 101459 w 105833"/>
                  <a:gd name="connsiteY145" fmla="*/ 20320 h 105833"/>
                  <a:gd name="connsiteX146" fmla="*/ 103717 w 105833"/>
                  <a:gd name="connsiteY146" fmla="*/ 24342 h 105833"/>
                  <a:gd name="connsiteX147" fmla="*/ 104281 w 105833"/>
                  <a:gd name="connsiteY147" fmla="*/ 25471 h 105833"/>
                  <a:gd name="connsiteX148" fmla="*/ 104563 w 105833"/>
                  <a:gd name="connsiteY148" fmla="*/ 26035 h 105833"/>
                  <a:gd name="connsiteX149" fmla="*/ 104916 w 105833"/>
                  <a:gd name="connsiteY149" fmla="*/ 26811 h 105833"/>
                  <a:gd name="connsiteX150" fmla="*/ 105269 w 105833"/>
                  <a:gd name="connsiteY150" fmla="*/ 27587 h 105833"/>
                  <a:gd name="connsiteX151" fmla="*/ 105622 w 105833"/>
                  <a:gd name="connsiteY151" fmla="*/ 28363 h 105833"/>
                  <a:gd name="connsiteX152" fmla="*/ 106257 w 105833"/>
                  <a:gd name="connsiteY152" fmla="*/ 29916 h 105833"/>
                  <a:gd name="connsiteX153" fmla="*/ 106962 w 105833"/>
                  <a:gd name="connsiteY153" fmla="*/ 31750 h 105833"/>
                  <a:gd name="connsiteX154" fmla="*/ 106962 w 105833"/>
                  <a:gd name="connsiteY154" fmla="*/ 31750 h 105833"/>
                  <a:gd name="connsiteX155" fmla="*/ 107597 w 105833"/>
                  <a:gd name="connsiteY155" fmla="*/ 33585 h 105833"/>
                  <a:gd name="connsiteX156" fmla="*/ 110490 w 105833"/>
                  <a:gd name="connsiteY156" fmla="*/ 51012 h 105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05833" h="105833">
                    <a:moveTo>
                      <a:pt x="110490" y="51012"/>
                    </a:moveTo>
                    <a:cubicBezTo>
                      <a:pt x="110490" y="53058"/>
                      <a:pt x="110420" y="55104"/>
                      <a:pt x="110208" y="57080"/>
                    </a:cubicBezTo>
                    <a:cubicBezTo>
                      <a:pt x="109855" y="60537"/>
                      <a:pt x="109220" y="63923"/>
                      <a:pt x="108232" y="67240"/>
                    </a:cubicBezTo>
                    <a:cubicBezTo>
                      <a:pt x="108091" y="67734"/>
                      <a:pt x="107950" y="68298"/>
                      <a:pt x="107738" y="68792"/>
                    </a:cubicBezTo>
                    <a:cubicBezTo>
                      <a:pt x="107597" y="69215"/>
                      <a:pt x="107456" y="69638"/>
                      <a:pt x="107315" y="70062"/>
                    </a:cubicBezTo>
                    <a:cubicBezTo>
                      <a:pt x="107174" y="70485"/>
                      <a:pt x="107033" y="70979"/>
                      <a:pt x="106821" y="71402"/>
                    </a:cubicBezTo>
                    <a:cubicBezTo>
                      <a:pt x="106821" y="71402"/>
                      <a:pt x="106821" y="71473"/>
                      <a:pt x="106821" y="71473"/>
                    </a:cubicBezTo>
                    <a:cubicBezTo>
                      <a:pt x="106680" y="71896"/>
                      <a:pt x="106468" y="72390"/>
                      <a:pt x="106327" y="72813"/>
                    </a:cubicBezTo>
                    <a:cubicBezTo>
                      <a:pt x="106186" y="73237"/>
                      <a:pt x="105975" y="73731"/>
                      <a:pt x="105763" y="74154"/>
                    </a:cubicBezTo>
                    <a:cubicBezTo>
                      <a:pt x="105410" y="75001"/>
                      <a:pt x="105057" y="75847"/>
                      <a:pt x="104634" y="76694"/>
                    </a:cubicBezTo>
                    <a:cubicBezTo>
                      <a:pt x="104422" y="77188"/>
                      <a:pt x="104140" y="77682"/>
                      <a:pt x="103928" y="78105"/>
                    </a:cubicBezTo>
                    <a:cubicBezTo>
                      <a:pt x="103434" y="79022"/>
                      <a:pt x="102941" y="80010"/>
                      <a:pt x="102376" y="80927"/>
                    </a:cubicBezTo>
                    <a:cubicBezTo>
                      <a:pt x="102094" y="81421"/>
                      <a:pt x="101812" y="81845"/>
                      <a:pt x="101530" y="82339"/>
                    </a:cubicBezTo>
                    <a:cubicBezTo>
                      <a:pt x="98143" y="87771"/>
                      <a:pt x="93909" y="92639"/>
                      <a:pt x="89041" y="96661"/>
                    </a:cubicBezTo>
                    <a:cubicBezTo>
                      <a:pt x="88971" y="96732"/>
                      <a:pt x="88971" y="96732"/>
                      <a:pt x="88900" y="96802"/>
                    </a:cubicBezTo>
                    <a:cubicBezTo>
                      <a:pt x="88900" y="96802"/>
                      <a:pt x="88900" y="96802"/>
                      <a:pt x="88900" y="96802"/>
                    </a:cubicBezTo>
                    <a:cubicBezTo>
                      <a:pt x="88829" y="96802"/>
                      <a:pt x="88829" y="96873"/>
                      <a:pt x="88759" y="96873"/>
                    </a:cubicBezTo>
                    <a:cubicBezTo>
                      <a:pt x="84596" y="100330"/>
                      <a:pt x="79869" y="103223"/>
                      <a:pt x="74860" y="105410"/>
                    </a:cubicBezTo>
                    <a:cubicBezTo>
                      <a:pt x="73660" y="105904"/>
                      <a:pt x="72461" y="106398"/>
                      <a:pt x="71261" y="106821"/>
                    </a:cubicBezTo>
                    <a:cubicBezTo>
                      <a:pt x="71261" y="106821"/>
                      <a:pt x="71261" y="106821"/>
                      <a:pt x="71191" y="106821"/>
                    </a:cubicBezTo>
                    <a:cubicBezTo>
                      <a:pt x="70697" y="106962"/>
                      <a:pt x="70203" y="107174"/>
                      <a:pt x="69709" y="107315"/>
                    </a:cubicBezTo>
                    <a:cubicBezTo>
                      <a:pt x="68721" y="107668"/>
                      <a:pt x="67663" y="107950"/>
                      <a:pt x="66675" y="108232"/>
                    </a:cubicBezTo>
                    <a:cubicBezTo>
                      <a:pt x="65899" y="108444"/>
                      <a:pt x="65123" y="108656"/>
                      <a:pt x="64276" y="108797"/>
                    </a:cubicBezTo>
                    <a:cubicBezTo>
                      <a:pt x="63782" y="108938"/>
                      <a:pt x="63288" y="109008"/>
                      <a:pt x="62795" y="109150"/>
                    </a:cubicBezTo>
                    <a:cubicBezTo>
                      <a:pt x="62018" y="109291"/>
                      <a:pt x="61242" y="109432"/>
                      <a:pt x="60396" y="109573"/>
                    </a:cubicBezTo>
                    <a:cubicBezTo>
                      <a:pt x="59972" y="109644"/>
                      <a:pt x="59549" y="109714"/>
                      <a:pt x="59126" y="109784"/>
                    </a:cubicBezTo>
                    <a:cubicBezTo>
                      <a:pt x="58279" y="109926"/>
                      <a:pt x="57432" y="109996"/>
                      <a:pt x="56515" y="110067"/>
                    </a:cubicBezTo>
                    <a:cubicBezTo>
                      <a:pt x="56092" y="110138"/>
                      <a:pt x="55739" y="110138"/>
                      <a:pt x="55316" y="110138"/>
                    </a:cubicBezTo>
                    <a:cubicBezTo>
                      <a:pt x="54681" y="110208"/>
                      <a:pt x="54046" y="110208"/>
                      <a:pt x="53411" y="110208"/>
                    </a:cubicBezTo>
                    <a:cubicBezTo>
                      <a:pt x="53128" y="110208"/>
                      <a:pt x="52846" y="110208"/>
                      <a:pt x="52635" y="110208"/>
                    </a:cubicBezTo>
                    <a:cubicBezTo>
                      <a:pt x="52211" y="110208"/>
                      <a:pt x="51717" y="110208"/>
                      <a:pt x="51294" y="110208"/>
                    </a:cubicBezTo>
                    <a:cubicBezTo>
                      <a:pt x="51294" y="110208"/>
                      <a:pt x="51294" y="110208"/>
                      <a:pt x="51294" y="110208"/>
                    </a:cubicBezTo>
                    <a:cubicBezTo>
                      <a:pt x="50659" y="110208"/>
                      <a:pt x="49953" y="110208"/>
                      <a:pt x="49318" y="110138"/>
                    </a:cubicBezTo>
                    <a:cubicBezTo>
                      <a:pt x="49248" y="110138"/>
                      <a:pt x="49107" y="110138"/>
                      <a:pt x="49036" y="110138"/>
                    </a:cubicBezTo>
                    <a:cubicBezTo>
                      <a:pt x="48472" y="110138"/>
                      <a:pt x="47978" y="110067"/>
                      <a:pt x="47413" y="110067"/>
                    </a:cubicBezTo>
                    <a:cubicBezTo>
                      <a:pt x="47343" y="110067"/>
                      <a:pt x="47272" y="110067"/>
                      <a:pt x="47202" y="110067"/>
                    </a:cubicBezTo>
                    <a:cubicBezTo>
                      <a:pt x="46637" y="110067"/>
                      <a:pt x="46143" y="109996"/>
                      <a:pt x="45579" y="109926"/>
                    </a:cubicBezTo>
                    <a:cubicBezTo>
                      <a:pt x="45579" y="109926"/>
                      <a:pt x="45508" y="109926"/>
                      <a:pt x="45508" y="109926"/>
                    </a:cubicBezTo>
                    <a:cubicBezTo>
                      <a:pt x="45226" y="109926"/>
                      <a:pt x="44944" y="109855"/>
                      <a:pt x="44662" y="109855"/>
                    </a:cubicBezTo>
                    <a:cubicBezTo>
                      <a:pt x="44450" y="109855"/>
                      <a:pt x="44309" y="109784"/>
                      <a:pt x="44097" y="109784"/>
                    </a:cubicBezTo>
                    <a:cubicBezTo>
                      <a:pt x="43603" y="109714"/>
                      <a:pt x="43110" y="109644"/>
                      <a:pt x="42616" y="109573"/>
                    </a:cubicBezTo>
                    <a:cubicBezTo>
                      <a:pt x="42404" y="109573"/>
                      <a:pt x="42192" y="109502"/>
                      <a:pt x="41910" y="109502"/>
                    </a:cubicBezTo>
                    <a:cubicBezTo>
                      <a:pt x="41275" y="109432"/>
                      <a:pt x="40569" y="109291"/>
                      <a:pt x="39934" y="109150"/>
                    </a:cubicBezTo>
                    <a:cubicBezTo>
                      <a:pt x="39582" y="109079"/>
                      <a:pt x="39229" y="109008"/>
                      <a:pt x="38806" y="108938"/>
                    </a:cubicBezTo>
                    <a:cubicBezTo>
                      <a:pt x="38312" y="108868"/>
                      <a:pt x="37888" y="108726"/>
                      <a:pt x="37395" y="108656"/>
                    </a:cubicBezTo>
                    <a:cubicBezTo>
                      <a:pt x="36054" y="108303"/>
                      <a:pt x="34713" y="107950"/>
                      <a:pt x="33373" y="107527"/>
                    </a:cubicBezTo>
                    <a:cubicBezTo>
                      <a:pt x="33373" y="107527"/>
                      <a:pt x="33302" y="107527"/>
                      <a:pt x="33302" y="107527"/>
                    </a:cubicBezTo>
                    <a:cubicBezTo>
                      <a:pt x="33232" y="107527"/>
                      <a:pt x="33091" y="107456"/>
                      <a:pt x="33020" y="107456"/>
                    </a:cubicBezTo>
                    <a:cubicBezTo>
                      <a:pt x="32950" y="107456"/>
                      <a:pt x="32950" y="107386"/>
                      <a:pt x="32950" y="107386"/>
                    </a:cubicBezTo>
                    <a:cubicBezTo>
                      <a:pt x="25894" y="105057"/>
                      <a:pt x="19403" y="101459"/>
                      <a:pt x="13758" y="96873"/>
                    </a:cubicBezTo>
                    <a:cubicBezTo>
                      <a:pt x="13688" y="96802"/>
                      <a:pt x="13547" y="96732"/>
                      <a:pt x="13476" y="96661"/>
                    </a:cubicBezTo>
                    <a:cubicBezTo>
                      <a:pt x="8114" y="92216"/>
                      <a:pt x="3528" y="86784"/>
                      <a:pt x="0" y="80716"/>
                    </a:cubicBezTo>
                    <a:cubicBezTo>
                      <a:pt x="71" y="80716"/>
                      <a:pt x="71" y="80786"/>
                      <a:pt x="141" y="80786"/>
                    </a:cubicBezTo>
                    <a:cubicBezTo>
                      <a:pt x="635" y="81069"/>
                      <a:pt x="1200" y="81351"/>
                      <a:pt x="1764" y="81633"/>
                    </a:cubicBezTo>
                    <a:cubicBezTo>
                      <a:pt x="2328" y="81915"/>
                      <a:pt x="2893" y="82268"/>
                      <a:pt x="3528" y="82550"/>
                    </a:cubicBezTo>
                    <a:lnTo>
                      <a:pt x="3528" y="82550"/>
                    </a:lnTo>
                    <a:cubicBezTo>
                      <a:pt x="3810" y="82691"/>
                      <a:pt x="4092" y="82833"/>
                      <a:pt x="4374" y="82973"/>
                    </a:cubicBezTo>
                    <a:cubicBezTo>
                      <a:pt x="4657" y="83115"/>
                      <a:pt x="5010" y="83256"/>
                      <a:pt x="5292" y="83397"/>
                    </a:cubicBezTo>
                    <a:cubicBezTo>
                      <a:pt x="5715" y="83609"/>
                      <a:pt x="6138" y="83749"/>
                      <a:pt x="6562" y="83961"/>
                    </a:cubicBezTo>
                    <a:cubicBezTo>
                      <a:pt x="7126" y="84173"/>
                      <a:pt x="7691" y="84455"/>
                      <a:pt x="8255" y="84667"/>
                    </a:cubicBezTo>
                    <a:cubicBezTo>
                      <a:pt x="8678" y="84808"/>
                      <a:pt x="9102" y="84949"/>
                      <a:pt x="9454" y="85090"/>
                    </a:cubicBezTo>
                    <a:cubicBezTo>
                      <a:pt x="9807" y="85231"/>
                      <a:pt x="10160" y="85372"/>
                      <a:pt x="10513" y="85443"/>
                    </a:cubicBezTo>
                    <a:cubicBezTo>
                      <a:pt x="10654" y="85513"/>
                      <a:pt x="10795" y="85513"/>
                      <a:pt x="11007" y="85584"/>
                    </a:cubicBezTo>
                    <a:cubicBezTo>
                      <a:pt x="11712" y="85796"/>
                      <a:pt x="12488" y="86078"/>
                      <a:pt x="13194" y="86290"/>
                    </a:cubicBezTo>
                    <a:cubicBezTo>
                      <a:pt x="13829" y="86501"/>
                      <a:pt x="14534" y="86642"/>
                      <a:pt x="15170" y="86784"/>
                    </a:cubicBezTo>
                    <a:cubicBezTo>
                      <a:pt x="15734" y="86925"/>
                      <a:pt x="16298" y="87066"/>
                      <a:pt x="16863" y="87136"/>
                    </a:cubicBezTo>
                    <a:cubicBezTo>
                      <a:pt x="16863" y="87136"/>
                      <a:pt x="16934" y="87136"/>
                      <a:pt x="16934" y="87136"/>
                    </a:cubicBezTo>
                    <a:cubicBezTo>
                      <a:pt x="17357" y="87207"/>
                      <a:pt x="17851" y="87348"/>
                      <a:pt x="18274" y="87418"/>
                    </a:cubicBezTo>
                    <a:cubicBezTo>
                      <a:pt x="18556" y="87489"/>
                      <a:pt x="18909" y="87560"/>
                      <a:pt x="19191" y="87560"/>
                    </a:cubicBezTo>
                    <a:cubicBezTo>
                      <a:pt x="19403" y="87630"/>
                      <a:pt x="19544" y="87630"/>
                      <a:pt x="19685" y="87630"/>
                    </a:cubicBezTo>
                    <a:cubicBezTo>
                      <a:pt x="20249" y="87701"/>
                      <a:pt x="20814" y="87842"/>
                      <a:pt x="21449" y="87912"/>
                    </a:cubicBezTo>
                    <a:cubicBezTo>
                      <a:pt x="21449" y="87912"/>
                      <a:pt x="21449" y="87912"/>
                      <a:pt x="21449" y="87912"/>
                    </a:cubicBezTo>
                    <a:cubicBezTo>
                      <a:pt x="22084" y="87983"/>
                      <a:pt x="22719" y="88054"/>
                      <a:pt x="23424" y="88124"/>
                    </a:cubicBezTo>
                    <a:cubicBezTo>
                      <a:pt x="23918" y="88194"/>
                      <a:pt x="24412" y="88194"/>
                      <a:pt x="24836" y="88265"/>
                    </a:cubicBezTo>
                    <a:cubicBezTo>
                      <a:pt x="25118" y="88265"/>
                      <a:pt x="25329" y="88336"/>
                      <a:pt x="25612" y="88336"/>
                    </a:cubicBezTo>
                    <a:cubicBezTo>
                      <a:pt x="26176" y="88406"/>
                      <a:pt x="26741" y="88406"/>
                      <a:pt x="27376" y="88406"/>
                    </a:cubicBezTo>
                    <a:cubicBezTo>
                      <a:pt x="28011" y="88406"/>
                      <a:pt x="28716" y="88477"/>
                      <a:pt x="29351" y="88477"/>
                    </a:cubicBezTo>
                    <a:cubicBezTo>
                      <a:pt x="29916" y="88477"/>
                      <a:pt x="30551" y="88477"/>
                      <a:pt x="31115" y="88477"/>
                    </a:cubicBezTo>
                    <a:cubicBezTo>
                      <a:pt x="31680" y="88477"/>
                      <a:pt x="32315" y="88406"/>
                      <a:pt x="32879" y="88406"/>
                    </a:cubicBezTo>
                    <a:cubicBezTo>
                      <a:pt x="33373" y="88406"/>
                      <a:pt x="33937" y="88336"/>
                      <a:pt x="34431" y="88265"/>
                    </a:cubicBezTo>
                    <a:cubicBezTo>
                      <a:pt x="35419" y="88194"/>
                      <a:pt x="36336" y="88054"/>
                      <a:pt x="37253" y="87983"/>
                    </a:cubicBezTo>
                    <a:cubicBezTo>
                      <a:pt x="37606" y="87912"/>
                      <a:pt x="37959" y="87912"/>
                      <a:pt x="38312" y="87842"/>
                    </a:cubicBezTo>
                    <a:cubicBezTo>
                      <a:pt x="39017" y="87771"/>
                      <a:pt x="39793" y="87630"/>
                      <a:pt x="40499" y="87489"/>
                    </a:cubicBezTo>
                    <a:cubicBezTo>
                      <a:pt x="41346" y="87348"/>
                      <a:pt x="42192" y="87136"/>
                      <a:pt x="42968" y="86995"/>
                    </a:cubicBezTo>
                    <a:cubicBezTo>
                      <a:pt x="43039" y="86995"/>
                      <a:pt x="43180" y="86925"/>
                      <a:pt x="43321" y="86925"/>
                    </a:cubicBezTo>
                    <a:cubicBezTo>
                      <a:pt x="43392" y="86925"/>
                      <a:pt x="43533" y="86854"/>
                      <a:pt x="43603" y="86854"/>
                    </a:cubicBezTo>
                    <a:cubicBezTo>
                      <a:pt x="44027" y="86784"/>
                      <a:pt x="44521" y="86642"/>
                      <a:pt x="44944" y="86501"/>
                    </a:cubicBezTo>
                    <a:cubicBezTo>
                      <a:pt x="45861" y="86290"/>
                      <a:pt x="46778" y="86007"/>
                      <a:pt x="47625" y="85725"/>
                    </a:cubicBezTo>
                    <a:cubicBezTo>
                      <a:pt x="48119" y="85584"/>
                      <a:pt x="48613" y="85372"/>
                      <a:pt x="49177" y="85231"/>
                    </a:cubicBezTo>
                    <a:cubicBezTo>
                      <a:pt x="49177" y="85231"/>
                      <a:pt x="49248" y="85231"/>
                      <a:pt x="49248" y="85231"/>
                    </a:cubicBezTo>
                    <a:cubicBezTo>
                      <a:pt x="49742" y="85090"/>
                      <a:pt x="50165" y="84879"/>
                      <a:pt x="50659" y="84737"/>
                    </a:cubicBezTo>
                    <a:cubicBezTo>
                      <a:pt x="51082" y="84596"/>
                      <a:pt x="51506" y="84385"/>
                      <a:pt x="51999" y="84243"/>
                    </a:cubicBezTo>
                    <a:cubicBezTo>
                      <a:pt x="52211" y="84173"/>
                      <a:pt x="52423" y="84103"/>
                      <a:pt x="52635" y="83961"/>
                    </a:cubicBezTo>
                    <a:cubicBezTo>
                      <a:pt x="53340" y="83679"/>
                      <a:pt x="54116" y="83326"/>
                      <a:pt x="54822" y="82973"/>
                    </a:cubicBezTo>
                    <a:cubicBezTo>
                      <a:pt x="55880" y="82479"/>
                      <a:pt x="56938" y="81915"/>
                      <a:pt x="57926" y="81351"/>
                    </a:cubicBezTo>
                    <a:cubicBezTo>
                      <a:pt x="58350" y="81139"/>
                      <a:pt x="58843" y="80857"/>
                      <a:pt x="59267" y="80575"/>
                    </a:cubicBezTo>
                    <a:cubicBezTo>
                      <a:pt x="61524" y="79234"/>
                      <a:pt x="63782" y="77752"/>
                      <a:pt x="65828" y="76130"/>
                    </a:cubicBezTo>
                    <a:cubicBezTo>
                      <a:pt x="67098" y="75142"/>
                      <a:pt x="68368" y="74013"/>
                      <a:pt x="69568" y="72955"/>
                    </a:cubicBezTo>
                    <a:cubicBezTo>
                      <a:pt x="69850" y="72673"/>
                      <a:pt x="70203" y="72390"/>
                      <a:pt x="70485" y="72108"/>
                    </a:cubicBezTo>
                    <a:cubicBezTo>
                      <a:pt x="71967" y="70697"/>
                      <a:pt x="73378" y="69145"/>
                      <a:pt x="74718" y="67522"/>
                    </a:cubicBezTo>
                    <a:cubicBezTo>
                      <a:pt x="74930" y="67240"/>
                      <a:pt x="75212" y="66958"/>
                      <a:pt x="75424" y="66675"/>
                    </a:cubicBezTo>
                    <a:cubicBezTo>
                      <a:pt x="75988" y="65970"/>
                      <a:pt x="76553" y="65194"/>
                      <a:pt x="77117" y="64488"/>
                    </a:cubicBezTo>
                    <a:cubicBezTo>
                      <a:pt x="77470" y="64065"/>
                      <a:pt x="77752" y="63571"/>
                      <a:pt x="78105" y="63077"/>
                    </a:cubicBezTo>
                    <a:cubicBezTo>
                      <a:pt x="81915" y="57503"/>
                      <a:pt x="84808" y="51294"/>
                      <a:pt x="86572" y="44591"/>
                    </a:cubicBezTo>
                    <a:cubicBezTo>
                      <a:pt x="86713" y="44027"/>
                      <a:pt x="86854" y="43533"/>
                      <a:pt x="86995" y="42969"/>
                    </a:cubicBezTo>
                    <a:cubicBezTo>
                      <a:pt x="87136" y="42404"/>
                      <a:pt x="87277" y="41840"/>
                      <a:pt x="87348" y="41275"/>
                    </a:cubicBezTo>
                    <a:cubicBezTo>
                      <a:pt x="87489" y="40711"/>
                      <a:pt x="87559" y="40146"/>
                      <a:pt x="87630" y="39582"/>
                    </a:cubicBezTo>
                    <a:cubicBezTo>
                      <a:pt x="87630" y="39582"/>
                      <a:pt x="87630" y="39582"/>
                      <a:pt x="87630" y="39582"/>
                    </a:cubicBezTo>
                    <a:cubicBezTo>
                      <a:pt x="87771" y="38947"/>
                      <a:pt x="87842" y="38312"/>
                      <a:pt x="87912" y="37606"/>
                    </a:cubicBezTo>
                    <a:lnTo>
                      <a:pt x="87912" y="37395"/>
                    </a:lnTo>
                    <a:cubicBezTo>
                      <a:pt x="87983" y="36830"/>
                      <a:pt x="88053" y="36336"/>
                      <a:pt x="88124" y="35772"/>
                    </a:cubicBezTo>
                    <a:cubicBezTo>
                      <a:pt x="88124" y="35631"/>
                      <a:pt x="88194" y="35490"/>
                      <a:pt x="88194" y="35348"/>
                    </a:cubicBezTo>
                    <a:cubicBezTo>
                      <a:pt x="88265" y="34854"/>
                      <a:pt x="88265" y="34431"/>
                      <a:pt x="88336" y="33937"/>
                    </a:cubicBezTo>
                    <a:cubicBezTo>
                      <a:pt x="88336" y="33796"/>
                      <a:pt x="88336" y="33655"/>
                      <a:pt x="88406" y="33444"/>
                    </a:cubicBezTo>
                    <a:cubicBezTo>
                      <a:pt x="88477" y="32879"/>
                      <a:pt x="88477" y="32385"/>
                      <a:pt x="88477" y="31821"/>
                    </a:cubicBezTo>
                    <a:cubicBezTo>
                      <a:pt x="88547" y="31045"/>
                      <a:pt x="88547" y="30269"/>
                      <a:pt x="88547" y="29493"/>
                    </a:cubicBezTo>
                    <a:cubicBezTo>
                      <a:pt x="88547" y="28857"/>
                      <a:pt x="88547" y="28222"/>
                      <a:pt x="88477" y="27587"/>
                    </a:cubicBezTo>
                    <a:cubicBezTo>
                      <a:pt x="88477" y="27517"/>
                      <a:pt x="88477" y="27376"/>
                      <a:pt x="88477" y="27305"/>
                    </a:cubicBezTo>
                    <a:cubicBezTo>
                      <a:pt x="88477" y="26882"/>
                      <a:pt x="88477" y="26388"/>
                      <a:pt x="88406" y="25965"/>
                    </a:cubicBezTo>
                    <a:cubicBezTo>
                      <a:pt x="88406" y="25753"/>
                      <a:pt x="88406" y="25541"/>
                      <a:pt x="88336" y="25330"/>
                    </a:cubicBezTo>
                    <a:cubicBezTo>
                      <a:pt x="88336" y="24836"/>
                      <a:pt x="88265" y="24412"/>
                      <a:pt x="88194" y="23918"/>
                    </a:cubicBezTo>
                    <a:cubicBezTo>
                      <a:pt x="88194" y="23848"/>
                      <a:pt x="88194" y="23777"/>
                      <a:pt x="88194" y="23707"/>
                    </a:cubicBezTo>
                    <a:cubicBezTo>
                      <a:pt x="88124" y="23142"/>
                      <a:pt x="88053" y="22578"/>
                      <a:pt x="87983" y="21943"/>
                    </a:cubicBezTo>
                    <a:cubicBezTo>
                      <a:pt x="87983" y="21661"/>
                      <a:pt x="87912" y="21379"/>
                      <a:pt x="87912" y="21167"/>
                    </a:cubicBezTo>
                    <a:cubicBezTo>
                      <a:pt x="87842" y="20673"/>
                      <a:pt x="87771" y="20249"/>
                      <a:pt x="87701" y="19826"/>
                    </a:cubicBezTo>
                    <a:cubicBezTo>
                      <a:pt x="87701" y="19685"/>
                      <a:pt x="87630" y="19615"/>
                      <a:pt x="87630" y="19473"/>
                    </a:cubicBezTo>
                    <a:cubicBezTo>
                      <a:pt x="87559" y="19121"/>
                      <a:pt x="87489" y="18697"/>
                      <a:pt x="87418" y="18345"/>
                    </a:cubicBezTo>
                    <a:cubicBezTo>
                      <a:pt x="87348" y="17921"/>
                      <a:pt x="87277" y="17498"/>
                      <a:pt x="87136" y="17075"/>
                    </a:cubicBezTo>
                    <a:cubicBezTo>
                      <a:pt x="86995" y="16510"/>
                      <a:pt x="86924" y="15946"/>
                      <a:pt x="86713" y="15381"/>
                    </a:cubicBezTo>
                    <a:cubicBezTo>
                      <a:pt x="86713" y="15311"/>
                      <a:pt x="86713" y="15240"/>
                      <a:pt x="86642" y="15170"/>
                    </a:cubicBezTo>
                    <a:cubicBezTo>
                      <a:pt x="86501" y="14605"/>
                      <a:pt x="86360" y="14111"/>
                      <a:pt x="86219" y="13547"/>
                    </a:cubicBezTo>
                    <a:cubicBezTo>
                      <a:pt x="86078" y="12982"/>
                      <a:pt x="85866" y="12418"/>
                      <a:pt x="85725" y="11783"/>
                    </a:cubicBezTo>
                    <a:cubicBezTo>
                      <a:pt x="85513" y="11219"/>
                      <a:pt x="85372" y="10654"/>
                      <a:pt x="85161" y="10090"/>
                    </a:cubicBezTo>
                    <a:cubicBezTo>
                      <a:pt x="84808" y="8961"/>
                      <a:pt x="84385" y="7832"/>
                      <a:pt x="83891" y="6773"/>
                    </a:cubicBezTo>
                    <a:lnTo>
                      <a:pt x="83891" y="6773"/>
                    </a:lnTo>
                    <a:cubicBezTo>
                      <a:pt x="83467" y="5645"/>
                      <a:pt x="82973" y="4586"/>
                      <a:pt x="82409" y="3528"/>
                    </a:cubicBezTo>
                    <a:cubicBezTo>
                      <a:pt x="82268" y="3246"/>
                      <a:pt x="82127" y="2964"/>
                      <a:pt x="81986" y="2611"/>
                    </a:cubicBezTo>
                    <a:cubicBezTo>
                      <a:pt x="81844" y="2258"/>
                      <a:pt x="81633" y="1976"/>
                      <a:pt x="81492" y="1623"/>
                    </a:cubicBezTo>
                    <a:cubicBezTo>
                      <a:pt x="81210" y="1059"/>
                      <a:pt x="80927" y="565"/>
                      <a:pt x="80575" y="0"/>
                    </a:cubicBezTo>
                    <a:cubicBezTo>
                      <a:pt x="83397" y="1623"/>
                      <a:pt x="86078" y="3458"/>
                      <a:pt x="88547" y="5504"/>
                    </a:cubicBezTo>
                    <a:cubicBezTo>
                      <a:pt x="88618" y="5504"/>
                      <a:pt x="88618" y="5574"/>
                      <a:pt x="88688" y="5574"/>
                    </a:cubicBezTo>
                    <a:cubicBezTo>
                      <a:pt x="88759" y="5645"/>
                      <a:pt x="88759" y="5645"/>
                      <a:pt x="88829" y="5715"/>
                    </a:cubicBezTo>
                    <a:cubicBezTo>
                      <a:pt x="92922" y="9102"/>
                      <a:pt x="96520" y="13053"/>
                      <a:pt x="99624" y="17427"/>
                    </a:cubicBezTo>
                    <a:cubicBezTo>
                      <a:pt x="99907" y="17851"/>
                      <a:pt x="100260" y="18274"/>
                      <a:pt x="100542" y="18768"/>
                    </a:cubicBezTo>
                    <a:cubicBezTo>
                      <a:pt x="100824" y="19191"/>
                      <a:pt x="101106" y="19615"/>
                      <a:pt x="101318" y="20038"/>
                    </a:cubicBezTo>
                    <a:cubicBezTo>
                      <a:pt x="101388" y="20109"/>
                      <a:pt x="101388" y="20179"/>
                      <a:pt x="101459" y="20320"/>
                    </a:cubicBezTo>
                    <a:cubicBezTo>
                      <a:pt x="102235" y="21661"/>
                      <a:pt x="103011" y="23001"/>
                      <a:pt x="103717" y="24342"/>
                    </a:cubicBezTo>
                    <a:cubicBezTo>
                      <a:pt x="103928" y="24694"/>
                      <a:pt x="104069" y="25048"/>
                      <a:pt x="104281" y="25471"/>
                    </a:cubicBezTo>
                    <a:cubicBezTo>
                      <a:pt x="104352" y="25682"/>
                      <a:pt x="104493" y="25824"/>
                      <a:pt x="104563" y="26035"/>
                    </a:cubicBezTo>
                    <a:cubicBezTo>
                      <a:pt x="104704" y="26318"/>
                      <a:pt x="104846" y="26600"/>
                      <a:pt x="104916" y="26811"/>
                    </a:cubicBezTo>
                    <a:cubicBezTo>
                      <a:pt x="105057" y="27094"/>
                      <a:pt x="105128" y="27376"/>
                      <a:pt x="105269" y="27587"/>
                    </a:cubicBezTo>
                    <a:cubicBezTo>
                      <a:pt x="105410" y="27870"/>
                      <a:pt x="105481" y="28081"/>
                      <a:pt x="105622" y="28363"/>
                    </a:cubicBezTo>
                    <a:cubicBezTo>
                      <a:pt x="105833" y="28857"/>
                      <a:pt x="106045" y="29351"/>
                      <a:pt x="106257" y="29916"/>
                    </a:cubicBezTo>
                    <a:cubicBezTo>
                      <a:pt x="106468" y="30480"/>
                      <a:pt x="106751" y="31115"/>
                      <a:pt x="106962" y="31750"/>
                    </a:cubicBezTo>
                    <a:cubicBezTo>
                      <a:pt x="106962" y="31750"/>
                      <a:pt x="106962" y="31750"/>
                      <a:pt x="106962" y="31750"/>
                    </a:cubicBezTo>
                    <a:cubicBezTo>
                      <a:pt x="107174" y="32385"/>
                      <a:pt x="107386" y="32950"/>
                      <a:pt x="107597" y="33585"/>
                    </a:cubicBezTo>
                    <a:cubicBezTo>
                      <a:pt x="109573" y="38876"/>
                      <a:pt x="110490" y="44803"/>
                      <a:pt x="110490" y="51012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21" name="Freeform: Shape 464">
                <a:extLst>
                  <a:ext uri="{FF2B5EF4-FFF2-40B4-BE49-F238E27FC236}">
                    <a16:creationId xmlns:a16="http://schemas.microsoft.com/office/drawing/2014/main" id="{D51AF35D-9243-4C49-BE49-D52D2A8934D1}"/>
                  </a:ext>
                </a:extLst>
              </p:cNvPr>
              <p:cNvSpPr/>
              <p:nvPr/>
            </p:nvSpPr>
            <p:spPr>
              <a:xfrm>
                <a:off x="5585531" y="4004239"/>
                <a:ext cx="21167" cy="21167"/>
              </a:xfrm>
              <a:custGeom>
                <a:avLst/>
                <a:gdLst>
                  <a:gd name="connsiteX0" fmla="*/ 23001 w 21166"/>
                  <a:gd name="connsiteY0" fmla="*/ 11500 h 21166"/>
                  <a:gd name="connsiteX1" fmla="*/ 11501 w 21166"/>
                  <a:gd name="connsiteY1" fmla="*/ 23001 h 21166"/>
                  <a:gd name="connsiteX2" fmla="*/ 0 w 21166"/>
                  <a:gd name="connsiteY2" fmla="*/ 11500 h 21166"/>
                  <a:gd name="connsiteX3" fmla="*/ 11501 w 21166"/>
                  <a:gd name="connsiteY3" fmla="*/ 0 h 21166"/>
                  <a:gd name="connsiteX4" fmla="*/ 23001 w 21166"/>
                  <a:gd name="connsiteY4" fmla="*/ 11500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001" y="11500"/>
                    </a:moveTo>
                    <a:cubicBezTo>
                      <a:pt x="23001" y="17852"/>
                      <a:pt x="17852" y="23001"/>
                      <a:pt x="11501" y="23001"/>
                    </a:cubicBezTo>
                    <a:cubicBezTo>
                      <a:pt x="5149" y="23001"/>
                      <a:pt x="0" y="17852"/>
                      <a:pt x="0" y="11500"/>
                    </a:cubicBezTo>
                    <a:cubicBezTo>
                      <a:pt x="0" y="5149"/>
                      <a:pt x="5149" y="0"/>
                      <a:pt x="11501" y="0"/>
                    </a:cubicBezTo>
                    <a:cubicBezTo>
                      <a:pt x="17852" y="0"/>
                      <a:pt x="23001" y="5149"/>
                      <a:pt x="23001" y="1150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5" name="Graphic 3">
              <a:extLst>
                <a:ext uri="{FF2B5EF4-FFF2-40B4-BE49-F238E27FC236}">
                  <a16:creationId xmlns:a16="http://schemas.microsoft.com/office/drawing/2014/main" id="{71E244C0-338C-46A3-B289-484FE72C3389}"/>
                </a:ext>
              </a:extLst>
            </p:cNvPr>
            <p:cNvGrpSpPr/>
            <p:nvPr/>
          </p:nvGrpSpPr>
          <p:grpSpPr>
            <a:xfrm>
              <a:off x="5536071" y="3801533"/>
              <a:ext cx="119944" cy="119944"/>
              <a:chOff x="5536071" y="3801533"/>
              <a:chExt cx="119944" cy="119944"/>
            </a:xfrm>
            <a:solidFill>
              <a:schemeClr val="accent1"/>
            </a:solidFill>
          </p:grpSpPr>
          <p:sp>
            <p:nvSpPr>
              <p:cNvPr id="302" name="Freeform: Shape 445">
                <a:extLst>
                  <a:ext uri="{FF2B5EF4-FFF2-40B4-BE49-F238E27FC236}">
                    <a16:creationId xmlns:a16="http://schemas.microsoft.com/office/drawing/2014/main" id="{11D1F8DA-1606-4ABC-97C3-0D60848D874C}"/>
                  </a:ext>
                </a:extLst>
              </p:cNvPr>
              <p:cNvSpPr/>
              <p:nvPr/>
            </p:nvSpPr>
            <p:spPr>
              <a:xfrm>
                <a:off x="5547713" y="3895019"/>
                <a:ext cx="7056" cy="7056"/>
              </a:xfrm>
              <a:custGeom>
                <a:avLst/>
                <a:gdLst>
                  <a:gd name="connsiteX0" fmla="*/ 917 w 0"/>
                  <a:gd name="connsiteY0" fmla="*/ 423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917 w 0"/>
                  <a:gd name="connsiteY3" fmla="*/ 4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917" y="423"/>
                    </a:moveTo>
                    <a:cubicBezTo>
                      <a:pt x="635" y="282"/>
                      <a:pt x="282" y="141"/>
                      <a:pt x="0" y="0"/>
                    </a:cubicBezTo>
                    <a:lnTo>
                      <a:pt x="0" y="0"/>
                    </a:lnTo>
                    <a:cubicBezTo>
                      <a:pt x="282" y="71"/>
                      <a:pt x="564" y="282"/>
                      <a:pt x="917" y="4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3" name="Freeform: Shape 446">
                <a:extLst>
                  <a:ext uri="{FF2B5EF4-FFF2-40B4-BE49-F238E27FC236}">
                    <a16:creationId xmlns:a16="http://schemas.microsoft.com/office/drawing/2014/main" id="{B9F13D83-3CEF-469E-91E7-F858E1D4545C}"/>
                  </a:ext>
                </a:extLst>
              </p:cNvPr>
              <p:cNvSpPr/>
              <p:nvPr/>
            </p:nvSpPr>
            <p:spPr>
              <a:xfrm>
                <a:off x="5544044" y="3893044"/>
                <a:ext cx="28222" cy="21167"/>
              </a:xfrm>
              <a:custGeom>
                <a:avLst/>
                <a:gdLst>
                  <a:gd name="connsiteX0" fmla="*/ 34149 w 28222"/>
                  <a:gd name="connsiteY0" fmla="*/ 27658 h 21166"/>
                  <a:gd name="connsiteX1" fmla="*/ 0 w 28222"/>
                  <a:gd name="connsiteY1" fmla="*/ 0 h 21166"/>
                  <a:gd name="connsiteX2" fmla="*/ 71 w 28222"/>
                  <a:gd name="connsiteY2" fmla="*/ 71 h 21166"/>
                  <a:gd name="connsiteX3" fmla="*/ 13970 w 28222"/>
                  <a:gd name="connsiteY3" fmla="*/ 16580 h 21166"/>
                  <a:gd name="connsiteX4" fmla="*/ 14252 w 28222"/>
                  <a:gd name="connsiteY4" fmla="*/ 16792 h 21166"/>
                  <a:gd name="connsiteX5" fmla="*/ 34008 w 28222"/>
                  <a:gd name="connsiteY5" fmla="*/ 27658 h 21166"/>
                  <a:gd name="connsiteX6" fmla="*/ 34149 w 28222"/>
                  <a:gd name="connsiteY6" fmla="*/ 27658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222" h="21166">
                    <a:moveTo>
                      <a:pt x="34149" y="27658"/>
                    </a:moveTo>
                    <a:cubicBezTo>
                      <a:pt x="19614" y="23001"/>
                      <a:pt x="7479" y="12982"/>
                      <a:pt x="0" y="0"/>
                    </a:cubicBezTo>
                    <a:cubicBezTo>
                      <a:pt x="0" y="0"/>
                      <a:pt x="71" y="0"/>
                      <a:pt x="71" y="71"/>
                    </a:cubicBezTo>
                    <a:cubicBezTo>
                      <a:pt x="3739" y="6350"/>
                      <a:pt x="8467" y="11924"/>
                      <a:pt x="13970" y="16580"/>
                    </a:cubicBezTo>
                    <a:cubicBezTo>
                      <a:pt x="14041" y="16651"/>
                      <a:pt x="14111" y="16722"/>
                      <a:pt x="14252" y="16792"/>
                    </a:cubicBezTo>
                    <a:cubicBezTo>
                      <a:pt x="20038" y="21519"/>
                      <a:pt x="26741" y="25259"/>
                      <a:pt x="34008" y="27658"/>
                    </a:cubicBezTo>
                    <a:cubicBezTo>
                      <a:pt x="34078" y="27658"/>
                      <a:pt x="34149" y="27658"/>
                      <a:pt x="34149" y="27658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4" name="Freeform: Shape 447">
                <a:extLst>
                  <a:ext uri="{FF2B5EF4-FFF2-40B4-BE49-F238E27FC236}">
                    <a16:creationId xmlns:a16="http://schemas.microsoft.com/office/drawing/2014/main" id="{A4267605-6DA5-46FA-841B-193EB9360C49}"/>
                  </a:ext>
                </a:extLst>
              </p:cNvPr>
              <p:cNvSpPr/>
              <p:nvPr/>
            </p:nvSpPr>
            <p:spPr>
              <a:xfrm>
                <a:off x="5578475" y="3920772"/>
                <a:ext cx="7056" cy="7056"/>
              </a:xfrm>
              <a:custGeom>
                <a:avLst/>
                <a:gdLst>
                  <a:gd name="connsiteX0" fmla="*/ 4233 w 0"/>
                  <a:gd name="connsiteY0" fmla="*/ 1199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4233 w 0"/>
                  <a:gd name="connsiteY3" fmla="*/ 1199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3" y="1199"/>
                    </a:moveTo>
                    <a:cubicBezTo>
                      <a:pt x="2822" y="847"/>
                      <a:pt x="1411" y="494"/>
                      <a:pt x="0" y="0"/>
                    </a:cubicBezTo>
                    <a:cubicBezTo>
                      <a:pt x="0" y="0"/>
                      <a:pt x="71" y="0"/>
                      <a:pt x="71" y="0"/>
                    </a:cubicBezTo>
                    <a:cubicBezTo>
                      <a:pt x="1482" y="494"/>
                      <a:pt x="2822" y="847"/>
                      <a:pt x="4233" y="1199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5" name="Freeform: Shape 448">
                <a:extLst>
                  <a:ext uri="{FF2B5EF4-FFF2-40B4-BE49-F238E27FC236}">
                    <a16:creationId xmlns:a16="http://schemas.microsoft.com/office/drawing/2014/main" id="{F7DBB102-74F9-45CA-8BC6-FFD300DB4E4A}"/>
                  </a:ext>
                </a:extLst>
              </p:cNvPr>
              <p:cNvSpPr/>
              <p:nvPr/>
            </p:nvSpPr>
            <p:spPr>
              <a:xfrm>
                <a:off x="5629345" y="3813175"/>
                <a:ext cx="7056" cy="7056"/>
              </a:xfrm>
              <a:custGeom>
                <a:avLst/>
                <a:gdLst>
                  <a:gd name="connsiteX0" fmla="*/ 1552 w 0"/>
                  <a:gd name="connsiteY0" fmla="*/ 3387 h 0"/>
                  <a:gd name="connsiteX1" fmla="*/ 0 w 0"/>
                  <a:gd name="connsiteY1" fmla="*/ 0 h 0"/>
                  <a:gd name="connsiteX2" fmla="*/ 1552 w 0"/>
                  <a:gd name="connsiteY2" fmla="*/ 3387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3387"/>
                    </a:moveTo>
                    <a:cubicBezTo>
                      <a:pt x="1059" y="2258"/>
                      <a:pt x="565" y="1129"/>
                      <a:pt x="0" y="0"/>
                    </a:cubicBezTo>
                    <a:cubicBezTo>
                      <a:pt x="565" y="1129"/>
                      <a:pt x="1129" y="2258"/>
                      <a:pt x="1552" y="3387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6" name="Freeform: Shape 449">
                <a:extLst>
                  <a:ext uri="{FF2B5EF4-FFF2-40B4-BE49-F238E27FC236}">
                    <a16:creationId xmlns:a16="http://schemas.microsoft.com/office/drawing/2014/main" id="{E2B1276B-4F31-4153-A159-F5EF7410F10F}"/>
                  </a:ext>
                </a:extLst>
              </p:cNvPr>
              <p:cNvSpPr/>
              <p:nvPr/>
            </p:nvSpPr>
            <p:spPr>
              <a:xfrm>
                <a:off x="5621373" y="3909695"/>
                <a:ext cx="14111" cy="7056"/>
              </a:xfrm>
              <a:custGeom>
                <a:avLst/>
                <a:gdLst>
                  <a:gd name="connsiteX0" fmla="*/ 14534 w 14111"/>
                  <a:gd name="connsiteY0" fmla="*/ 0 h 7055"/>
                  <a:gd name="connsiteX1" fmla="*/ 0 w 14111"/>
                  <a:gd name="connsiteY1" fmla="*/ 8890 h 7055"/>
                  <a:gd name="connsiteX2" fmla="*/ 14393 w 14111"/>
                  <a:gd name="connsiteY2" fmla="*/ 71 h 7055"/>
                  <a:gd name="connsiteX3" fmla="*/ 14534 w 14111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111" h="7055">
                    <a:moveTo>
                      <a:pt x="14534" y="0"/>
                    </a:moveTo>
                    <a:cubicBezTo>
                      <a:pt x="10160" y="3598"/>
                      <a:pt x="5292" y="6632"/>
                      <a:pt x="0" y="8890"/>
                    </a:cubicBezTo>
                    <a:cubicBezTo>
                      <a:pt x="5221" y="6632"/>
                      <a:pt x="10019" y="3669"/>
                      <a:pt x="14393" y="71"/>
                    </a:cubicBezTo>
                    <a:cubicBezTo>
                      <a:pt x="14393" y="71"/>
                      <a:pt x="14464" y="71"/>
                      <a:pt x="14534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7" name="Freeform: Shape 450">
                <a:extLst>
                  <a:ext uri="{FF2B5EF4-FFF2-40B4-BE49-F238E27FC236}">
                    <a16:creationId xmlns:a16="http://schemas.microsoft.com/office/drawing/2014/main" id="{CDC096A1-66D9-4D02-8289-4EE5CCA05818}"/>
                  </a:ext>
                </a:extLst>
              </p:cNvPr>
              <p:cNvSpPr/>
              <p:nvPr/>
            </p:nvSpPr>
            <p:spPr>
              <a:xfrm>
                <a:off x="5635907" y="3894737"/>
                <a:ext cx="7056" cy="14111"/>
              </a:xfrm>
              <a:custGeom>
                <a:avLst/>
                <a:gdLst>
                  <a:gd name="connsiteX0" fmla="*/ 13053 w 7055"/>
                  <a:gd name="connsiteY0" fmla="*/ 0 h 14111"/>
                  <a:gd name="connsiteX1" fmla="*/ 0 w 7055"/>
                  <a:gd name="connsiteY1" fmla="*/ 14958 h 14111"/>
                  <a:gd name="connsiteX2" fmla="*/ 141 w 7055"/>
                  <a:gd name="connsiteY2" fmla="*/ 14816 h 14111"/>
                  <a:gd name="connsiteX3" fmla="*/ 13053 w 7055"/>
                  <a:gd name="connsiteY3" fmla="*/ 0 h 1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55" h="14111">
                    <a:moveTo>
                      <a:pt x="13053" y="0"/>
                    </a:moveTo>
                    <a:cubicBezTo>
                      <a:pt x="9525" y="5644"/>
                      <a:pt x="5150" y="10725"/>
                      <a:pt x="0" y="14958"/>
                    </a:cubicBezTo>
                    <a:cubicBezTo>
                      <a:pt x="70" y="14887"/>
                      <a:pt x="70" y="14887"/>
                      <a:pt x="141" y="14816"/>
                    </a:cubicBezTo>
                    <a:cubicBezTo>
                      <a:pt x="5150" y="10654"/>
                      <a:pt x="9525" y="5644"/>
                      <a:pt x="13053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8" name="Freeform: Shape 451">
                <a:extLst>
                  <a:ext uri="{FF2B5EF4-FFF2-40B4-BE49-F238E27FC236}">
                    <a16:creationId xmlns:a16="http://schemas.microsoft.com/office/drawing/2014/main" id="{0F89EF7D-7691-48B1-89FA-A37C1EDC2FC1}"/>
                  </a:ext>
                </a:extLst>
              </p:cNvPr>
              <p:cNvSpPr/>
              <p:nvPr/>
            </p:nvSpPr>
            <p:spPr>
              <a:xfrm>
                <a:off x="5649807" y="3890434"/>
                <a:ext cx="7056" cy="7056"/>
              </a:xfrm>
              <a:custGeom>
                <a:avLst/>
                <a:gdLst>
                  <a:gd name="connsiteX0" fmla="*/ 1552 w 0"/>
                  <a:gd name="connsiteY0" fmla="*/ 0 h 0"/>
                  <a:gd name="connsiteX1" fmla="*/ 0 w 0"/>
                  <a:gd name="connsiteY1" fmla="*/ 2893 h 0"/>
                  <a:gd name="connsiteX2" fmla="*/ 1552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1552" y="0"/>
                    </a:moveTo>
                    <a:cubicBezTo>
                      <a:pt x="1058" y="987"/>
                      <a:pt x="564" y="1975"/>
                      <a:pt x="0" y="2893"/>
                    </a:cubicBezTo>
                    <a:cubicBezTo>
                      <a:pt x="564" y="1975"/>
                      <a:pt x="1058" y="987"/>
                      <a:pt x="1552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9" name="Freeform: Shape 452">
                <a:extLst>
                  <a:ext uri="{FF2B5EF4-FFF2-40B4-BE49-F238E27FC236}">
                    <a16:creationId xmlns:a16="http://schemas.microsoft.com/office/drawing/2014/main" id="{899F9A32-4EAC-4E70-8743-68897BD6D2C4}"/>
                  </a:ext>
                </a:extLst>
              </p:cNvPr>
              <p:cNvSpPr/>
              <p:nvPr/>
            </p:nvSpPr>
            <p:spPr>
              <a:xfrm>
                <a:off x="5536071" y="3801533"/>
                <a:ext cx="98778" cy="98778"/>
              </a:xfrm>
              <a:custGeom>
                <a:avLst/>
                <a:gdLst>
                  <a:gd name="connsiteX0" fmla="*/ 99554 w 98777"/>
                  <a:gd name="connsiteY0" fmla="*/ 38523 h 98777"/>
                  <a:gd name="connsiteX1" fmla="*/ 99483 w 98777"/>
                  <a:gd name="connsiteY1" fmla="*/ 40922 h 98777"/>
                  <a:gd name="connsiteX2" fmla="*/ 99413 w 98777"/>
                  <a:gd name="connsiteY2" fmla="*/ 42616 h 98777"/>
                  <a:gd name="connsiteX3" fmla="*/ 99342 w 98777"/>
                  <a:gd name="connsiteY3" fmla="*/ 43109 h 98777"/>
                  <a:gd name="connsiteX4" fmla="*/ 99201 w 98777"/>
                  <a:gd name="connsiteY4" fmla="*/ 44591 h 98777"/>
                  <a:gd name="connsiteX5" fmla="*/ 99130 w 98777"/>
                  <a:gd name="connsiteY5" fmla="*/ 45014 h 98777"/>
                  <a:gd name="connsiteX6" fmla="*/ 98919 w 98777"/>
                  <a:gd name="connsiteY6" fmla="*/ 46708 h 98777"/>
                  <a:gd name="connsiteX7" fmla="*/ 98919 w 98777"/>
                  <a:gd name="connsiteY7" fmla="*/ 46920 h 98777"/>
                  <a:gd name="connsiteX8" fmla="*/ 98637 w 98777"/>
                  <a:gd name="connsiteY8" fmla="*/ 48966 h 98777"/>
                  <a:gd name="connsiteX9" fmla="*/ 98637 w 98777"/>
                  <a:gd name="connsiteY9" fmla="*/ 48966 h 98777"/>
                  <a:gd name="connsiteX10" fmla="*/ 98284 w 98777"/>
                  <a:gd name="connsiteY10" fmla="*/ 50729 h 98777"/>
                  <a:gd name="connsiteX11" fmla="*/ 97931 w 98777"/>
                  <a:gd name="connsiteY11" fmla="*/ 52493 h 98777"/>
                  <a:gd name="connsiteX12" fmla="*/ 97508 w 98777"/>
                  <a:gd name="connsiteY12" fmla="*/ 54187 h 98777"/>
                  <a:gd name="connsiteX13" fmla="*/ 88759 w 98777"/>
                  <a:gd name="connsiteY13" fmla="*/ 73307 h 98777"/>
                  <a:gd name="connsiteX14" fmla="*/ 87771 w 98777"/>
                  <a:gd name="connsiteY14" fmla="*/ 74719 h 98777"/>
                  <a:gd name="connsiteX15" fmla="*/ 86007 w 98777"/>
                  <a:gd name="connsiteY15" fmla="*/ 76976 h 98777"/>
                  <a:gd name="connsiteX16" fmla="*/ 85302 w 98777"/>
                  <a:gd name="connsiteY16" fmla="*/ 77823 h 98777"/>
                  <a:gd name="connsiteX17" fmla="*/ 80927 w 98777"/>
                  <a:gd name="connsiteY17" fmla="*/ 82550 h 98777"/>
                  <a:gd name="connsiteX18" fmla="*/ 80010 w 98777"/>
                  <a:gd name="connsiteY18" fmla="*/ 83467 h 98777"/>
                  <a:gd name="connsiteX19" fmla="*/ 76129 w 98777"/>
                  <a:gd name="connsiteY19" fmla="*/ 86783 h 98777"/>
                  <a:gd name="connsiteX20" fmla="*/ 69356 w 98777"/>
                  <a:gd name="connsiteY20" fmla="*/ 91370 h 98777"/>
                  <a:gd name="connsiteX21" fmla="*/ 68015 w 98777"/>
                  <a:gd name="connsiteY21" fmla="*/ 92146 h 98777"/>
                  <a:gd name="connsiteX22" fmla="*/ 64840 w 98777"/>
                  <a:gd name="connsiteY22" fmla="*/ 93769 h 98777"/>
                  <a:gd name="connsiteX23" fmla="*/ 62583 w 98777"/>
                  <a:gd name="connsiteY23" fmla="*/ 94756 h 98777"/>
                  <a:gd name="connsiteX24" fmla="*/ 61948 w 98777"/>
                  <a:gd name="connsiteY24" fmla="*/ 95039 h 98777"/>
                  <a:gd name="connsiteX25" fmla="*/ 60607 w 98777"/>
                  <a:gd name="connsiteY25" fmla="*/ 95603 h 98777"/>
                  <a:gd name="connsiteX26" fmla="*/ 59125 w 98777"/>
                  <a:gd name="connsiteY26" fmla="*/ 96167 h 98777"/>
                  <a:gd name="connsiteX27" fmla="*/ 59055 w 98777"/>
                  <a:gd name="connsiteY27" fmla="*/ 96167 h 98777"/>
                  <a:gd name="connsiteX28" fmla="*/ 57503 w 98777"/>
                  <a:gd name="connsiteY28" fmla="*/ 96732 h 98777"/>
                  <a:gd name="connsiteX29" fmla="*/ 54751 w 98777"/>
                  <a:gd name="connsiteY29" fmla="*/ 97578 h 98777"/>
                  <a:gd name="connsiteX30" fmla="*/ 53340 w 98777"/>
                  <a:gd name="connsiteY30" fmla="*/ 97931 h 98777"/>
                  <a:gd name="connsiteX31" fmla="*/ 52987 w 98777"/>
                  <a:gd name="connsiteY31" fmla="*/ 98002 h 98777"/>
                  <a:gd name="connsiteX32" fmla="*/ 52634 w 98777"/>
                  <a:gd name="connsiteY32" fmla="*/ 98072 h 98777"/>
                  <a:gd name="connsiteX33" fmla="*/ 50024 w 98777"/>
                  <a:gd name="connsiteY33" fmla="*/ 98637 h 98777"/>
                  <a:gd name="connsiteX34" fmla="*/ 47766 w 98777"/>
                  <a:gd name="connsiteY34" fmla="*/ 99060 h 98777"/>
                  <a:gd name="connsiteX35" fmla="*/ 46708 w 98777"/>
                  <a:gd name="connsiteY35" fmla="*/ 99201 h 98777"/>
                  <a:gd name="connsiteX36" fmla="*/ 43744 w 98777"/>
                  <a:gd name="connsiteY36" fmla="*/ 99554 h 98777"/>
                  <a:gd name="connsiteX37" fmla="*/ 42121 w 98777"/>
                  <a:gd name="connsiteY37" fmla="*/ 99695 h 98777"/>
                  <a:gd name="connsiteX38" fmla="*/ 40287 w 98777"/>
                  <a:gd name="connsiteY38" fmla="*/ 99766 h 98777"/>
                  <a:gd name="connsiteX39" fmla="*/ 38453 w 98777"/>
                  <a:gd name="connsiteY39" fmla="*/ 99766 h 98777"/>
                  <a:gd name="connsiteX40" fmla="*/ 36406 w 98777"/>
                  <a:gd name="connsiteY40" fmla="*/ 99695 h 98777"/>
                  <a:gd name="connsiteX41" fmla="*/ 34643 w 98777"/>
                  <a:gd name="connsiteY41" fmla="*/ 99624 h 98777"/>
                  <a:gd name="connsiteX42" fmla="*/ 33867 w 98777"/>
                  <a:gd name="connsiteY42" fmla="*/ 99554 h 98777"/>
                  <a:gd name="connsiteX43" fmla="*/ 32385 w 98777"/>
                  <a:gd name="connsiteY43" fmla="*/ 99413 h 98777"/>
                  <a:gd name="connsiteX44" fmla="*/ 30339 w 98777"/>
                  <a:gd name="connsiteY44" fmla="*/ 99201 h 98777"/>
                  <a:gd name="connsiteX45" fmla="*/ 30339 w 98777"/>
                  <a:gd name="connsiteY45" fmla="*/ 99201 h 98777"/>
                  <a:gd name="connsiteX46" fmla="*/ 28575 w 98777"/>
                  <a:gd name="connsiteY46" fmla="*/ 98919 h 98777"/>
                  <a:gd name="connsiteX47" fmla="*/ 28010 w 98777"/>
                  <a:gd name="connsiteY47" fmla="*/ 98848 h 98777"/>
                  <a:gd name="connsiteX48" fmla="*/ 27093 w 98777"/>
                  <a:gd name="connsiteY48" fmla="*/ 98707 h 98777"/>
                  <a:gd name="connsiteX49" fmla="*/ 25682 w 98777"/>
                  <a:gd name="connsiteY49" fmla="*/ 98425 h 98777"/>
                  <a:gd name="connsiteX50" fmla="*/ 25611 w 98777"/>
                  <a:gd name="connsiteY50" fmla="*/ 98425 h 98777"/>
                  <a:gd name="connsiteX51" fmla="*/ 23918 w 98777"/>
                  <a:gd name="connsiteY51" fmla="*/ 98002 h 98777"/>
                  <a:gd name="connsiteX52" fmla="*/ 21872 w 98777"/>
                  <a:gd name="connsiteY52" fmla="*/ 97437 h 98777"/>
                  <a:gd name="connsiteX53" fmla="*/ 19614 w 98777"/>
                  <a:gd name="connsiteY53" fmla="*/ 96732 h 98777"/>
                  <a:gd name="connsiteX54" fmla="*/ 19120 w 98777"/>
                  <a:gd name="connsiteY54" fmla="*/ 96591 h 98777"/>
                  <a:gd name="connsiteX55" fmla="*/ 17992 w 98777"/>
                  <a:gd name="connsiteY55" fmla="*/ 96167 h 98777"/>
                  <a:gd name="connsiteX56" fmla="*/ 16722 w 98777"/>
                  <a:gd name="connsiteY56" fmla="*/ 95673 h 98777"/>
                  <a:gd name="connsiteX57" fmla="*/ 14958 w 98777"/>
                  <a:gd name="connsiteY57" fmla="*/ 94968 h 98777"/>
                  <a:gd name="connsiteX58" fmla="*/ 13688 w 98777"/>
                  <a:gd name="connsiteY58" fmla="*/ 94403 h 98777"/>
                  <a:gd name="connsiteX59" fmla="*/ 12700 w 98777"/>
                  <a:gd name="connsiteY59" fmla="*/ 93980 h 98777"/>
                  <a:gd name="connsiteX60" fmla="*/ 11783 w 98777"/>
                  <a:gd name="connsiteY60" fmla="*/ 93557 h 98777"/>
                  <a:gd name="connsiteX61" fmla="*/ 11783 w 98777"/>
                  <a:gd name="connsiteY61" fmla="*/ 93557 h 98777"/>
                  <a:gd name="connsiteX62" fmla="*/ 9948 w 98777"/>
                  <a:gd name="connsiteY62" fmla="*/ 92639 h 98777"/>
                  <a:gd name="connsiteX63" fmla="*/ 8326 w 98777"/>
                  <a:gd name="connsiteY63" fmla="*/ 91722 h 98777"/>
                  <a:gd name="connsiteX64" fmla="*/ 8184 w 98777"/>
                  <a:gd name="connsiteY64" fmla="*/ 91652 h 98777"/>
                  <a:gd name="connsiteX65" fmla="*/ 8114 w 98777"/>
                  <a:gd name="connsiteY65" fmla="*/ 91581 h 98777"/>
                  <a:gd name="connsiteX66" fmla="*/ 0 w 98777"/>
                  <a:gd name="connsiteY66" fmla="*/ 61101 h 98777"/>
                  <a:gd name="connsiteX67" fmla="*/ 61101 w 98777"/>
                  <a:gd name="connsiteY67" fmla="*/ 0 h 98777"/>
                  <a:gd name="connsiteX68" fmla="*/ 91510 w 98777"/>
                  <a:gd name="connsiteY68" fmla="*/ 8114 h 98777"/>
                  <a:gd name="connsiteX69" fmla="*/ 91510 w 98777"/>
                  <a:gd name="connsiteY69" fmla="*/ 8185 h 98777"/>
                  <a:gd name="connsiteX70" fmla="*/ 92428 w 98777"/>
                  <a:gd name="connsiteY70" fmla="*/ 9807 h 98777"/>
                  <a:gd name="connsiteX71" fmla="*/ 92922 w 98777"/>
                  <a:gd name="connsiteY71" fmla="*/ 10795 h 98777"/>
                  <a:gd name="connsiteX72" fmla="*/ 93415 w 98777"/>
                  <a:gd name="connsiteY72" fmla="*/ 11712 h 98777"/>
                  <a:gd name="connsiteX73" fmla="*/ 94968 w 98777"/>
                  <a:gd name="connsiteY73" fmla="*/ 15099 h 98777"/>
                  <a:gd name="connsiteX74" fmla="*/ 94968 w 98777"/>
                  <a:gd name="connsiteY74" fmla="*/ 15099 h 98777"/>
                  <a:gd name="connsiteX75" fmla="*/ 96238 w 98777"/>
                  <a:gd name="connsiteY75" fmla="*/ 18556 h 98777"/>
                  <a:gd name="connsiteX76" fmla="*/ 96802 w 98777"/>
                  <a:gd name="connsiteY76" fmla="*/ 20320 h 98777"/>
                  <a:gd name="connsiteX77" fmla="*/ 97296 w 98777"/>
                  <a:gd name="connsiteY77" fmla="*/ 22084 h 98777"/>
                  <a:gd name="connsiteX78" fmla="*/ 97719 w 98777"/>
                  <a:gd name="connsiteY78" fmla="*/ 23777 h 98777"/>
                  <a:gd name="connsiteX79" fmla="*/ 97790 w 98777"/>
                  <a:gd name="connsiteY79" fmla="*/ 23989 h 98777"/>
                  <a:gd name="connsiteX80" fmla="*/ 98213 w 98777"/>
                  <a:gd name="connsiteY80" fmla="*/ 25753 h 98777"/>
                  <a:gd name="connsiteX81" fmla="*/ 98495 w 98777"/>
                  <a:gd name="connsiteY81" fmla="*/ 27023 h 98777"/>
                  <a:gd name="connsiteX82" fmla="*/ 98707 w 98777"/>
                  <a:gd name="connsiteY82" fmla="*/ 28152 h 98777"/>
                  <a:gd name="connsiteX83" fmla="*/ 98778 w 98777"/>
                  <a:gd name="connsiteY83" fmla="*/ 28505 h 98777"/>
                  <a:gd name="connsiteX84" fmla="*/ 98989 w 98777"/>
                  <a:gd name="connsiteY84" fmla="*/ 29915 h 98777"/>
                  <a:gd name="connsiteX85" fmla="*/ 99130 w 98777"/>
                  <a:gd name="connsiteY85" fmla="*/ 30762 h 98777"/>
                  <a:gd name="connsiteX86" fmla="*/ 99342 w 98777"/>
                  <a:gd name="connsiteY86" fmla="*/ 32526 h 98777"/>
                  <a:gd name="connsiteX87" fmla="*/ 99342 w 98777"/>
                  <a:gd name="connsiteY87" fmla="*/ 32738 h 98777"/>
                  <a:gd name="connsiteX88" fmla="*/ 99483 w 98777"/>
                  <a:gd name="connsiteY88" fmla="*/ 34220 h 98777"/>
                  <a:gd name="connsiteX89" fmla="*/ 99554 w 98777"/>
                  <a:gd name="connsiteY89" fmla="*/ 34925 h 98777"/>
                  <a:gd name="connsiteX90" fmla="*/ 99624 w 98777"/>
                  <a:gd name="connsiteY90" fmla="*/ 36266 h 98777"/>
                  <a:gd name="connsiteX91" fmla="*/ 99624 w 98777"/>
                  <a:gd name="connsiteY91" fmla="*/ 36548 h 98777"/>
                  <a:gd name="connsiteX92" fmla="*/ 99554 w 98777"/>
                  <a:gd name="connsiteY92" fmla="*/ 38523 h 9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98777" h="98777">
                    <a:moveTo>
                      <a:pt x="99554" y="38523"/>
                    </a:moveTo>
                    <a:cubicBezTo>
                      <a:pt x="99554" y="39299"/>
                      <a:pt x="99554" y="40146"/>
                      <a:pt x="99483" y="40922"/>
                    </a:cubicBezTo>
                    <a:cubicBezTo>
                      <a:pt x="99483" y="41487"/>
                      <a:pt x="99413" y="42051"/>
                      <a:pt x="99413" y="42616"/>
                    </a:cubicBezTo>
                    <a:cubicBezTo>
                      <a:pt x="99413" y="42757"/>
                      <a:pt x="99413" y="42969"/>
                      <a:pt x="99342" y="43109"/>
                    </a:cubicBezTo>
                    <a:cubicBezTo>
                      <a:pt x="99342" y="43603"/>
                      <a:pt x="99272" y="44097"/>
                      <a:pt x="99201" y="44591"/>
                    </a:cubicBezTo>
                    <a:cubicBezTo>
                      <a:pt x="99201" y="44732"/>
                      <a:pt x="99201" y="44873"/>
                      <a:pt x="99130" y="45014"/>
                    </a:cubicBezTo>
                    <a:cubicBezTo>
                      <a:pt x="99060" y="45579"/>
                      <a:pt x="98989" y="46144"/>
                      <a:pt x="98919" y="46708"/>
                    </a:cubicBezTo>
                    <a:lnTo>
                      <a:pt x="98919" y="46920"/>
                    </a:lnTo>
                    <a:cubicBezTo>
                      <a:pt x="98848" y="47625"/>
                      <a:pt x="98707" y="48260"/>
                      <a:pt x="98637" y="48966"/>
                    </a:cubicBezTo>
                    <a:cubicBezTo>
                      <a:pt x="98637" y="48966"/>
                      <a:pt x="98637" y="48966"/>
                      <a:pt x="98637" y="48966"/>
                    </a:cubicBezTo>
                    <a:cubicBezTo>
                      <a:pt x="98566" y="49530"/>
                      <a:pt x="98425" y="50165"/>
                      <a:pt x="98284" y="50729"/>
                    </a:cubicBezTo>
                    <a:cubicBezTo>
                      <a:pt x="98143" y="51294"/>
                      <a:pt x="98072" y="51929"/>
                      <a:pt x="97931" y="52493"/>
                    </a:cubicBezTo>
                    <a:cubicBezTo>
                      <a:pt x="97790" y="53058"/>
                      <a:pt x="97649" y="53622"/>
                      <a:pt x="97508" y="54187"/>
                    </a:cubicBezTo>
                    <a:cubicBezTo>
                      <a:pt x="95673" y="61101"/>
                      <a:pt x="92710" y="67522"/>
                      <a:pt x="88759" y="73307"/>
                    </a:cubicBezTo>
                    <a:cubicBezTo>
                      <a:pt x="88406" y="73801"/>
                      <a:pt x="88053" y="74295"/>
                      <a:pt x="87771" y="74719"/>
                    </a:cubicBezTo>
                    <a:cubicBezTo>
                      <a:pt x="87207" y="75495"/>
                      <a:pt x="86642" y="76271"/>
                      <a:pt x="86007" y="76976"/>
                    </a:cubicBezTo>
                    <a:cubicBezTo>
                      <a:pt x="85795" y="77258"/>
                      <a:pt x="85513" y="77540"/>
                      <a:pt x="85302" y="77823"/>
                    </a:cubicBezTo>
                    <a:cubicBezTo>
                      <a:pt x="83890" y="79446"/>
                      <a:pt x="82479" y="81068"/>
                      <a:pt x="80927" y="82550"/>
                    </a:cubicBezTo>
                    <a:cubicBezTo>
                      <a:pt x="80645" y="82832"/>
                      <a:pt x="80292" y="83115"/>
                      <a:pt x="80010" y="83467"/>
                    </a:cubicBezTo>
                    <a:cubicBezTo>
                      <a:pt x="78740" y="84596"/>
                      <a:pt x="77470" y="85725"/>
                      <a:pt x="76129" y="86783"/>
                    </a:cubicBezTo>
                    <a:cubicBezTo>
                      <a:pt x="74013" y="88477"/>
                      <a:pt x="71684" y="90029"/>
                      <a:pt x="69356" y="91370"/>
                    </a:cubicBezTo>
                    <a:cubicBezTo>
                      <a:pt x="68933" y="91652"/>
                      <a:pt x="68439" y="91863"/>
                      <a:pt x="68015" y="92146"/>
                    </a:cubicBezTo>
                    <a:cubicBezTo>
                      <a:pt x="66957" y="92710"/>
                      <a:pt x="65899" y="93275"/>
                      <a:pt x="64840" y="93769"/>
                    </a:cubicBezTo>
                    <a:cubicBezTo>
                      <a:pt x="64135" y="94121"/>
                      <a:pt x="63359" y="94474"/>
                      <a:pt x="62583" y="94756"/>
                    </a:cubicBezTo>
                    <a:cubicBezTo>
                      <a:pt x="62371" y="94827"/>
                      <a:pt x="62159" y="94968"/>
                      <a:pt x="61948" y="95039"/>
                    </a:cubicBezTo>
                    <a:cubicBezTo>
                      <a:pt x="61524" y="95250"/>
                      <a:pt x="61031" y="95391"/>
                      <a:pt x="60607" y="95603"/>
                    </a:cubicBezTo>
                    <a:cubicBezTo>
                      <a:pt x="60113" y="95815"/>
                      <a:pt x="59619" y="95956"/>
                      <a:pt x="59125" y="96167"/>
                    </a:cubicBezTo>
                    <a:cubicBezTo>
                      <a:pt x="59125" y="96167"/>
                      <a:pt x="59055" y="96167"/>
                      <a:pt x="59055" y="96167"/>
                    </a:cubicBezTo>
                    <a:cubicBezTo>
                      <a:pt x="58561" y="96379"/>
                      <a:pt x="57996" y="96520"/>
                      <a:pt x="57503" y="96732"/>
                    </a:cubicBezTo>
                    <a:cubicBezTo>
                      <a:pt x="56585" y="97014"/>
                      <a:pt x="55668" y="97296"/>
                      <a:pt x="54751" y="97578"/>
                    </a:cubicBezTo>
                    <a:cubicBezTo>
                      <a:pt x="54328" y="97720"/>
                      <a:pt x="53834" y="97790"/>
                      <a:pt x="53340" y="97931"/>
                    </a:cubicBezTo>
                    <a:cubicBezTo>
                      <a:pt x="53199" y="97931"/>
                      <a:pt x="53128" y="98002"/>
                      <a:pt x="52987" y="98002"/>
                    </a:cubicBezTo>
                    <a:cubicBezTo>
                      <a:pt x="52846" y="98072"/>
                      <a:pt x="52775" y="98072"/>
                      <a:pt x="52634" y="98072"/>
                    </a:cubicBezTo>
                    <a:cubicBezTo>
                      <a:pt x="51788" y="98284"/>
                      <a:pt x="50941" y="98496"/>
                      <a:pt x="50024" y="98637"/>
                    </a:cubicBezTo>
                    <a:cubicBezTo>
                      <a:pt x="49248" y="98778"/>
                      <a:pt x="48542" y="98919"/>
                      <a:pt x="47766" y="99060"/>
                    </a:cubicBezTo>
                    <a:cubicBezTo>
                      <a:pt x="47413" y="99130"/>
                      <a:pt x="47060" y="99201"/>
                      <a:pt x="46708" y="99201"/>
                    </a:cubicBezTo>
                    <a:cubicBezTo>
                      <a:pt x="45720" y="99342"/>
                      <a:pt x="44732" y="99413"/>
                      <a:pt x="43744" y="99554"/>
                    </a:cubicBezTo>
                    <a:cubicBezTo>
                      <a:pt x="43180" y="99624"/>
                      <a:pt x="42686" y="99624"/>
                      <a:pt x="42121" y="99695"/>
                    </a:cubicBezTo>
                    <a:cubicBezTo>
                      <a:pt x="41486" y="99766"/>
                      <a:pt x="40922" y="99766"/>
                      <a:pt x="40287" y="99766"/>
                    </a:cubicBezTo>
                    <a:cubicBezTo>
                      <a:pt x="39652" y="99766"/>
                      <a:pt x="39088" y="99766"/>
                      <a:pt x="38453" y="99766"/>
                    </a:cubicBezTo>
                    <a:cubicBezTo>
                      <a:pt x="37747" y="99766"/>
                      <a:pt x="37042" y="99766"/>
                      <a:pt x="36406" y="99695"/>
                    </a:cubicBezTo>
                    <a:cubicBezTo>
                      <a:pt x="35842" y="99695"/>
                      <a:pt x="35207" y="99624"/>
                      <a:pt x="34643" y="99624"/>
                    </a:cubicBezTo>
                    <a:cubicBezTo>
                      <a:pt x="34361" y="99624"/>
                      <a:pt x="34078" y="99624"/>
                      <a:pt x="33867" y="99554"/>
                    </a:cubicBezTo>
                    <a:cubicBezTo>
                      <a:pt x="33373" y="99554"/>
                      <a:pt x="32879" y="99484"/>
                      <a:pt x="32385" y="99413"/>
                    </a:cubicBezTo>
                    <a:cubicBezTo>
                      <a:pt x="31679" y="99342"/>
                      <a:pt x="31044" y="99272"/>
                      <a:pt x="30339" y="99201"/>
                    </a:cubicBezTo>
                    <a:cubicBezTo>
                      <a:pt x="30339" y="99201"/>
                      <a:pt x="30339" y="99201"/>
                      <a:pt x="30339" y="99201"/>
                    </a:cubicBezTo>
                    <a:cubicBezTo>
                      <a:pt x="29704" y="99130"/>
                      <a:pt x="29139" y="99060"/>
                      <a:pt x="28575" y="98919"/>
                    </a:cubicBezTo>
                    <a:cubicBezTo>
                      <a:pt x="28434" y="98919"/>
                      <a:pt x="28222" y="98848"/>
                      <a:pt x="28010" y="98848"/>
                    </a:cubicBezTo>
                    <a:cubicBezTo>
                      <a:pt x="27728" y="98778"/>
                      <a:pt x="27375" y="98778"/>
                      <a:pt x="27093" y="98707"/>
                    </a:cubicBezTo>
                    <a:cubicBezTo>
                      <a:pt x="26599" y="98637"/>
                      <a:pt x="26176" y="98496"/>
                      <a:pt x="25682" y="98425"/>
                    </a:cubicBezTo>
                    <a:cubicBezTo>
                      <a:pt x="25682" y="98425"/>
                      <a:pt x="25611" y="98425"/>
                      <a:pt x="25611" y="98425"/>
                    </a:cubicBezTo>
                    <a:cubicBezTo>
                      <a:pt x="25047" y="98284"/>
                      <a:pt x="24483" y="98143"/>
                      <a:pt x="23918" y="98002"/>
                    </a:cubicBezTo>
                    <a:cubicBezTo>
                      <a:pt x="23213" y="97861"/>
                      <a:pt x="22578" y="97649"/>
                      <a:pt x="21872" y="97437"/>
                    </a:cubicBezTo>
                    <a:cubicBezTo>
                      <a:pt x="21096" y="97226"/>
                      <a:pt x="20320" y="97014"/>
                      <a:pt x="19614" y="96732"/>
                    </a:cubicBezTo>
                    <a:cubicBezTo>
                      <a:pt x="19473" y="96661"/>
                      <a:pt x="19332" y="96661"/>
                      <a:pt x="19120" y="96591"/>
                    </a:cubicBezTo>
                    <a:cubicBezTo>
                      <a:pt x="18768" y="96449"/>
                      <a:pt x="18344" y="96309"/>
                      <a:pt x="17992" y="96167"/>
                    </a:cubicBezTo>
                    <a:cubicBezTo>
                      <a:pt x="17568" y="96026"/>
                      <a:pt x="17145" y="95885"/>
                      <a:pt x="16722" y="95673"/>
                    </a:cubicBezTo>
                    <a:cubicBezTo>
                      <a:pt x="16157" y="95462"/>
                      <a:pt x="15522" y="95250"/>
                      <a:pt x="14958" y="94968"/>
                    </a:cubicBezTo>
                    <a:cubicBezTo>
                      <a:pt x="14534" y="94756"/>
                      <a:pt x="14111" y="94615"/>
                      <a:pt x="13688" y="94403"/>
                    </a:cubicBezTo>
                    <a:cubicBezTo>
                      <a:pt x="13335" y="94262"/>
                      <a:pt x="13053" y="94121"/>
                      <a:pt x="12700" y="93980"/>
                    </a:cubicBezTo>
                    <a:cubicBezTo>
                      <a:pt x="12418" y="93839"/>
                      <a:pt x="12065" y="93698"/>
                      <a:pt x="11783" y="93557"/>
                    </a:cubicBezTo>
                    <a:lnTo>
                      <a:pt x="11783" y="93557"/>
                    </a:lnTo>
                    <a:cubicBezTo>
                      <a:pt x="11148" y="93275"/>
                      <a:pt x="10583" y="92992"/>
                      <a:pt x="9948" y="92639"/>
                    </a:cubicBezTo>
                    <a:cubicBezTo>
                      <a:pt x="9384" y="92357"/>
                      <a:pt x="8819" y="92075"/>
                      <a:pt x="8326" y="91722"/>
                    </a:cubicBezTo>
                    <a:cubicBezTo>
                      <a:pt x="8255" y="91722"/>
                      <a:pt x="8255" y="91652"/>
                      <a:pt x="8184" y="91652"/>
                    </a:cubicBezTo>
                    <a:cubicBezTo>
                      <a:pt x="8184" y="91652"/>
                      <a:pt x="8114" y="91652"/>
                      <a:pt x="8114" y="91581"/>
                    </a:cubicBezTo>
                    <a:cubicBezTo>
                      <a:pt x="2963" y="82621"/>
                      <a:pt x="0" y="72249"/>
                      <a:pt x="0" y="61101"/>
                    </a:cubicBezTo>
                    <a:cubicBezTo>
                      <a:pt x="0" y="27376"/>
                      <a:pt x="27375" y="0"/>
                      <a:pt x="61101" y="0"/>
                    </a:cubicBezTo>
                    <a:cubicBezTo>
                      <a:pt x="72178" y="0"/>
                      <a:pt x="82550" y="2963"/>
                      <a:pt x="91510" y="8114"/>
                    </a:cubicBezTo>
                    <a:cubicBezTo>
                      <a:pt x="91510" y="8114"/>
                      <a:pt x="91510" y="8185"/>
                      <a:pt x="91510" y="8185"/>
                    </a:cubicBezTo>
                    <a:cubicBezTo>
                      <a:pt x="91793" y="8749"/>
                      <a:pt x="92146" y="9243"/>
                      <a:pt x="92428" y="9807"/>
                    </a:cubicBezTo>
                    <a:cubicBezTo>
                      <a:pt x="92569" y="10160"/>
                      <a:pt x="92781" y="10513"/>
                      <a:pt x="92922" y="10795"/>
                    </a:cubicBezTo>
                    <a:cubicBezTo>
                      <a:pt x="93063" y="11077"/>
                      <a:pt x="93274" y="11430"/>
                      <a:pt x="93415" y="11712"/>
                    </a:cubicBezTo>
                    <a:cubicBezTo>
                      <a:pt x="93980" y="12841"/>
                      <a:pt x="94474" y="13900"/>
                      <a:pt x="94968" y="15099"/>
                    </a:cubicBezTo>
                    <a:lnTo>
                      <a:pt x="94968" y="15099"/>
                    </a:lnTo>
                    <a:cubicBezTo>
                      <a:pt x="95462" y="16228"/>
                      <a:pt x="95885" y="17357"/>
                      <a:pt x="96238" y="18556"/>
                    </a:cubicBezTo>
                    <a:cubicBezTo>
                      <a:pt x="96449" y="19121"/>
                      <a:pt x="96661" y="19755"/>
                      <a:pt x="96802" y="20320"/>
                    </a:cubicBezTo>
                    <a:cubicBezTo>
                      <a:pt x="97014" y="20885"/>
                      <a:pt x="97155" y="21519"/>
                      <a:pt x="97296" y="22084"/>
                    </a:cubicBezTo>
                    <a:cubicBezTo>
                      <a:pt x="97437" y="22648"/>
                      <a:pt x="97578" y="23213"/>
                      <a:pt x="97719" y="23777"/>
                    </a:cubicBezTo>
                    <a:cubicBezTo>
                      <a:pt x="97719" y="23848"/>
                      <a:pt x="97790" y="23918"/>
                      <a:pt x="97790" y="23989"/>
                    </a:cubicBezTo>
                    <a:cubicBezTo>
                      <a:pt x="97931" y="24554"/>
                      <a:pt x="98072" y="25188"/>
                      <a:pt x="98213" y="25753"/>
                    </a:cubicBezTo>
                    <a:cubicBezTo>
                      <a:pt x="98284" y="26176"/>
                      <a:pt x="98425" y="26600"/>
                      <a:pt x="98495" y="27023"/>
                    </a:cubicBezTo>
                    <a:cubicBezTo>
                      <a:pt x="98566" y="27376"/>
                      <a:pt x="98637" y="27799"/>
                      <a:pt x="98707" y="28152"/>
                    </a:cubicBezTo>
                    <a:cubicBezTo>
                      <a:pt x="98707" y="28293"/>
                      <a:pt x="98778" y="28363"/>
                      <a:pt x="98778" y="28505"/>
                    </a:cubicBezTo>
                    <a:cubicBezTo>
                      <a:pt x="98848" y="28998"/>
                      <a:pt x="98919" y="29422"/>
                      <a:pt x="98989" y="29915"/>
                    </a:cubicBezTo>
                    <a:cubicBezTo>
                      <a:pt x="99060" y="30198"/>
                      <a:pt x="99060" y="30480"/>
                      <a:pt x="99130" y="30762"/>
                    </a:cubicBezTo>
                    <a:cubicBezTo>
                      <a:pt x="99201" y="31327"/>
                      <a:pt x="99272" y="31962"/>
                      <a:pt x="99342" y="32526"/>
                    </a:cubicBezTo>
                    <a:cubicBezTo>
                      <a:pt x="99342" y="32597"/>
                      <a:pt x="99342" y="32667"/>
                      <a:pt x="99342" y="32738"/>
                    </a:cubicBezTo>
                    <a:cubicBezTo>
                      <a:pt x="99413" y="33232"/>
                      <a:pt x="99413" y="33726"/>
                      <a:pt x="99483" y="34220"/>
                    </a:cubicBezTo>
                    <a:cubicBezTo>
                      <a:pt x="99483" y="34431"/>
                      <a:pt x="99554" y="34643"/>
                      <a:pt x="99554" y="34925"/>
                    </a:cubicBezTo>
                    <a:cubicBezTo>
                      <a:pt x="99624" y="35348"/>
                      <a:pt x="99624" y="35842"/>
                      <a:pt x="99624" y="36266"/>
                    </a:cubicBezTo>
                    <a:cubicBezTo>
                      <a:pt x="99624" y="36407"/>
                      <a:pt x="99624" y="36477"/>
                      <a:pt x="99624" y="36548"/>
                    </a:cubicBezTo>
                    <a:cubicBezTo>
                      <a:pt x="99483" y="37254"/>
                      <a:pt x="99554" y="37888"/>
                      <a:pt x="99554" y="3852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0" name="Freeform: Shape 453">
                <a:extLst>
                  <a:ext uri="{FF2B5EF4-FFF2-40B4-BE49-F238E27FC236}">
                    <a16:creationId xmlns:a16="http://schemas.microsoft.com/office/drawing/2014/main" id="{04F07C70-1D78-4401-B5D0-0DB67EF11EFE}"/>
                  </a:ext>
                </a:extLst>
              </p:cNvPr>
              <p:cNvSpPr/>
              <p:nvPr/>
            </p:nvSpPr>
            <p:spPr>
              <a:xfrm>
                <a:off x="5544114" y="3809506"/>
                <a:ext cx="112889" cy="112889"/>
              </a:xfrm>
              <a:custGeom>
                <a:avLst/>
                <a:gdLst>
                  <a:gd name="connsiteX0" fmla="*/ 114018 w 112888"/>
                  <a:gd name="connsiteY0" fmla="*/ 53129 h 112888"/>
                  <a:gd name="connsiteX1" fmla="*/ 113736 w 112888"/>
                  <a:gd name="connsiteY1" fmla="*/ 59408 h 112888"/>
                  <a:gd name="connsiteX2" fmla="*/ 111760 w 112888"/>
                  <a:gd name="connsiteY2" fmla="*/ 69850 h 112888"/>
                  <a:gd name="connsiteX3" fmla="*/ 111266 w 112888"/>
                  <a:gd name="connsiteY3" fmla="*/ 71402 h 112888"/>
                  <a:gd name="connsiteX4" fmla="*/ 110843 w 112888"/>
                  <a:gd name="connsiteY4" fmla="*/ 72672 h 112888"/>
                  <a:gd name="connsiteX5" fmla="*/ 110349 w 112888"/>
                  <a:gd name="connsiteY5" fmla="*/ 74083 h 112888"/>
                  <a:gd name="connsiteX6" fmla="*/ 110349 w 112888"/>
                  <a:gd name="connsiteY6" fmla="*/ 74154 h 112888"/>
                  <a:gd name="connsiteX7" fmla="*/ 109855 w 112888"/>
                  <a:gd name="connsiteY7" fmla="*/ 75495 h 112888"/>
                  <a:gd name="connsiteX8" fmla="*/ 109290 w 112888"/>
                  <a:gd name="connsiteY8" fmla="*/ 76835 h 112888"/>
                  <a:gd name="connsiteX9" fmla="*/ 108091 w 112888"/>
                  <a:gd name="connsiteY9" fmla="*/ 79446 h 112888"/>
                  <a:gd name="connsiteX10" fmla="*/ 107386 w 112888"/>
                  <a:gd name="connsiteY10" fmla="*/ 80927 h 112888"/>
                  <a:gd name="connsiteX11" fmla="*/ 105833 w 112888"/>
                  <a:gd name="connsiteY11" fmla="*/ 83820 h 112888"/>
                  <a:gd name="connsiteX12" fmla="*/ 104987 w 112888"/>
                  <a:gd name="connsiteY12" fmla="*/ 85231 h 112888"/>
                  <a:gd name="connsiteX13" fmla="*/ 92075 w 112888"/>
                  <a:gd name="connsiteY13" fmla="*/ 100048 h 112888"/>
                  <a:gd name="connsiteX14" fmla="*/ 91934 w 112888"/>
                  <a:gd name="connsiteY14" fmla="*/ 100189 h 112888"/>
                  <a:gd name="connsiteX15" fmla="*/ 91934 w 112888"/>
                  <a:gd name="connsiteY15" fmla="*/ 100189 h 112888"/>
                  <a:gd name="connsiteX16" fmla="*/ 91793 w 112888"/>
                  <a:gd name="connsiteY16" fmla="*/ 100260 h 112888"/>
                  <a:gd name="connsiteX17" fmla="*/ 77399 w 112888"/>
                  <a:gd name="connsiteY17" fmla="*/ 109079 h 112888"/>
                  <a:gd name="connsiteX18" fmla="*/ 73660 w 112888"/>
                  <a:gd name="connsiteY18" fmla="*/ 110560 h 112888"/>
                  <a:gd name="connsiteX19" fmla="*/ 73589 w 112888"/>
                  <a:gd name="connsiteY19" fmla="*/ 110560 h 112888"/>
                  <a:gd name="connsiteX20" fmla="*/ 72037 w 112888"/>
                  <a:gd name="connsiteY20" fmla="*/ 111054 h 112888"/>
                  <a:gd name="connsiteX21" fmla="*/ 68862 w 112888"/>
                  <a:gd name="connsiteY21" fmla="*/ 111972 h 112888"/>
                  <a:gd name="connsiteX22" fmla="*/ 66393 w 112888"/>
                  <a:gd name="connsiteY22" fmla="*/ 112607 h 112888"/>
                  <a:gd name="connsiteX23" fmla="*/ 64841 w 112888"/>
                  <a:gd name="connsiteY23" fmla="*/ 112960 h 112888"/>
                  <a:gd name="connsiteX24" fmla="*/ 62371 w 112888"/>
                  <a:gd name="connsiteY24" fmla="*/ 113383 h 112888"/>
                  <a:gd name="connsiteX25" fmla="*/ 61031 w 112888"/>
                  <a:gd name="connsiteY25" fmla="*/ 113595 h 112888"/>
                  <a:gd name="connsiteX26" fmla="*/ 58349 w 112888"/>
                  <a:gd name="connsiteY26" fmla="*/ 113877 h 112888"/>
                  <a:gd name="connsiteX27" fmla="*/ 57079 w 112888"/>
                  <a:gd name="connsiteY27" fmla="*/ 113947 h 112888"/>
                  <a:gd name="connsiteX28" fmla="*/ 55104 w 112888"/>
                  <a:gd name="connsiteY28" fmla="*/ 114088 h 112888"/>
                  <a:gd name="connsiteX29" fmla="*/ 54257 w 112888"/>
                  <a:gd name="connsiteY29" fmla="*/ 114088 h 112888"/>
                  <a:gd name="connsiteX30" fmla="*/ 52917 w 112888"/>
                  <a:gd name="connsiteY30" fmla="*/ 114088 h 112888"/>
                  <a:gd name="connsiteX31" fmla="*/ 52917 w 112888"/>
                  <a:gd name="connsiteY31" fmla="*/ 114088 h 112888"/>
                  <a:gd name="connsiteX32" fmla="*/ 50870 w 112888"/>
                  <a:gd name="connsiteY32" fmla="*/ 114018 h 112888"/>
                  <a:gd name="connsiteX33" fmla="*/ 50518 w 112888"/>
                  <a:gd name="connsiteY33" fmla="*/ 114018 h 112888"/>
                  <a:gd name="connsiteX34" fmla="*/ 48825 w 112888"/>
                  <a:gd name="connsiteY34" fmla="*/ 113947 h 112888"/>
                  <a:gd name="connsiteX35" fmla="*/ 48613 w 112888"/>
                  <a:gd name="connsiteY35" fmla="*/ 113947 h 112888"/>
                  <a:gd name="connsiteX36" fmla="*/ 46990 w 112888"/>
                  <a:gd name="connsiteY36" fmla="*/ 113806 h 112888"/>
                  <a:gd name="connsiteX37" fmla="*/ 46919 w 112888"/>
                  <a:gd name="connsiteY37" fmla="*/ 113806 h 112888"/>
                  <a:gd name="connsiteX38" fmla="*/ 46073 w 112888"/>
                  <a:gd name="connsiteY38" fmla="*/ 113736 h 112888"/>
                  <a:gd name="connsiteX39" fmla="*/ 45438 w 112888"/>
                  <a:gd name="connsiteY39" fmla="*/ 113665 h 112888"/>
                  <a:gd name="connsiteX40" fmla="*/ 43886 w 112888"/>
                  <a:gd name="connsiteY40" fmla="*/ 113453 h 112888"/>
                  <a:gd name="connsiteX41" fmla="*/ 43180 w 112888"/>
                  <a:gd name="connsiteY41" fmla="*/ 113312 h 112888"/>
                  <a:gd name="connsiteX42" fmla="*/ 41134 w 112888"/>
                  <a:gd name="connsiteY42" fmla="*/ 112960 h 112888"/>
                  <a:gd name="connsiteX43" fmla="*/ 40005 w 112888"/>
                  <a:gd name="connsiteY43" fmla="*/ 112748 h 112888"/>
                  <a:gd name="connsiteX44" fmla="*/ 38594 w 112888"/>
                  <a:gd name="connsiteY44" fmla="*/ 112395 h 112888"/>
                  <a:gd name="connsiteX45" fmla="*/ 34431 w 112888"/>
                  <a:gd name="connsiteY45" fmla="*/ 111196 h 112888"/>
                  <a:gd name="connsiteX46" fmla="*/ 34361 w 112888"/>
                  <a:gd name="connsiteY46" fmla="*/ 111196 h 112888"/>
                  <a:gd name="connsiteX47" fmla="*/ 34078 w 112888"/>
                  <a:gd name="connsiteY47" fmla="*/ 111125 h 112888"/>
                  <a:gd name="connsiteX48" fmla="*/ 33937 w 112888"/>
                  <a:gd name="connsiteY48" fmla="*/ 111054 h 112888"/>
                  <a:gd name="connsiteX49" fmla="*/ 14182 w 112888"/>
                  <a:gd name="connsiteY49" fmla="*/ 100189 h 112888"/>
                  <a:gd name="connsiteX50" fmla="*/ 13899 w 112888"/>
                  <a:gd name="connsiteY50" fmla="*/ 99977 h 112888"/>
                  <a:gd name="connsiteX51" fmla="*/ 0 w 112888"/>
                  <a:gd name="connsiteY51" fmla="*/ 83467 h 112888"/>
                  <a:gd name="connsiteX52" fmla="*/ 141 w 112888"/>
                  <a:gd name="connsiteY52" fmla="*/ 83538 h 112888"/>
                  <a:gd name="connsiteX53" fmla="*/ 1764 w 112888"/>
                  <a:gd name="connsiteY53" fmla="*/ 84455 h 112888"/>
                  <a:gd name="connsiteX54" fmla="*/ 3598 w 112888"/>
                  <a:gd name="connsiteY54" fmla="*/ 85372 h 112888"/>
                  <a:gd name="connsiteX55" fmla="*/ 3598 w 112888"/>
                  <a:gd name="connsiteY55" fmla="*/ 85372 h 112888"/>
                  <a:gd name="connsiteX56" fmla="*/ 4516 w 112888"/>
                  <a:gd name="connsiteY56" fmla="*/ 85796 h 112888"/>
                  <a:gd name="connsiteX57" fmla="*/ 5503 w 112888"/>
                  <a:gd name="connsiteY57" fmla="*/ 86219 h 112888"/>
                  <a:gd name="connsiteX58" fmla="*/ 6773 w 112888"/>
                  <a:gd name="connsiteY58" fmla="*/ 86783 h 112888"/>
                  <a:gd name="connsiteX59" fmla="*/ 8537 w 112888"/>
                  <a:gd name="connsiteY59" fmla="*/ 87489 h 112888"/>
                  <a:gd name="connsiteX60" fmla="*/ 9807 w 112888"/>
                  <a:gd name="connsiteY60" fmla="*/ 87983 h 112888"/>
                  <a:gd name="connsiteX61" fmla="*/ 10936 w 112888"/>
                  <a:gd name="connsiteY61" fmla="*/ 88406 h 112888"/>
                  <a:gd name="connsiteX62" fmla="*/ 11430 w 112888"/>
                  <a:gd name="connsiteY62" fmla="*/ 88547 h 112888"/>
                  <a:gd name="connsiteX63" fmla="*/ 13688 w 112888"/>
                  <a:gd name="connsiteY63" fmla="*/ 89253 h 112888"/>
                  <a:gd name="connsiteX64" fmla="*/ 15734 w 112888"/>
                  <a:gd name="connsiteY64" fmla="*/ 89817 h 112888"/>
                  <a:gd name="connsiteX65" fmla="*/ 17427 w 112888"/>
                  <a:gd name="connsiteY65" fmla="*/ 90240 h 112888"/>
                  <a:gd name="connsiteX66" fmla="*/ 17498 w 112888"/>
                  <a:gd name="connsiteY66" fmla="*/ 90240 h 112888"/>
                  <a:gd name="connsiteX67" fmla="*/ 18909 w 112888"/>
                  <a:gd name="connsiteY67" fmla="*/ 90523 h 112888"/>
                  <a:gd name="connsiteX68" fmla="*/ 19826 w 112888"/>
                  <a:gd name="connsiteY68" fmla="*/ 90664 h 112888"/>
                  <a:gd name="connsiteX69" fmla="*/ 20391 w 112888"/>
                  <a:gd name="connsiteY69" fmla="*/ 90734 h 112888"/>
                  <a:gd name="connsiteX70" fmla="*/ 22155 w 112888"/>
                  <a:gd name="connsiteY70" fmla="*/ 91017 h 112888"/>
                  <a:gd name="connsiteX71" fmla="*/ 22155 w 112888"/>
                  <a:gd name="connsiteY71" fmla="*/ 91017 h 112888"/>
                  <a:gd name="connsiteX72" fmla="*/ 24201 w 112888"/>
                  <a:gd name="connsiteY72" fmla="*/ 91228 h 112888"/>
                  <a:gd name="connsiteX73" fmla="*/ 25682 w 112888"/>
                  <a:gd name="connsiteY73" fmla="*/ 91370 h 112888"/>
                  <a:gd name="connsiteX74" fmla="*/ 26458 w 112888"/>
                  <a:gd name="connsiteY74" fmla="*/ 91440 h 112888"/>
                  <a:gd name="connsiteX75" fmla="*/ 28222 w 112888"/>
                  <a:gd name="connsiteY75" fmla="*/ 91511 h 112888"/>
                  <a:gd name="connsiteX76" fmla="*/ 30268 w 112888"/>
                  <a:gd name="connsiteY76" fmla="*/ 91581 h 112888"/>
                  <a:gd name="connsiteX77" fmla="*/ 32103 w 112888"/>
                  <a:gd name="connsiteY77" fmla="*/ 91581 h 112888"/>
                  <a:gd name="connsiteX78" fmla="*/ 33937 w 112888"/>
                  <a:gd name="connsiteY78" fmla="*/ 91511 h 112888"/>
                  <a:gd name="connsiteX79" fmla="*/ 35560 w 112888"/>
                  <a:gd name="connsiteY79" fmla="*/ 91370 h 112888"/>
                  <a:gd name="connsiteX80" fmla="*/ 38523 w 112888"/>
                  <a:gd name="connsiteY80" fmla="*/ 91017 h 112888"/>
                  <a:gd name="connsiteX81" fmla="*/ 39582 w 112888"/>
                  <a:gd name="connsiteY81" fmla="*/ 90876 h 112888"/>
                  <a:gd name="connsiteX82" fmla="*/ 41839 w 112888"/>
                  <a:gd name="connsiteY82" fmla="*/ 90452 h 112888"/>
                  <a:gd name="connsiteX83" fmla="*/ 44450 w 112888"/>
                  <a:gd name="connsiteY83" fmla="*/ 89888 h 112888"/>
                  <a:gd name="connsiteX84" fmla="*/ 44803 w 112888"/>
                  <a:gd name="connsiteY84" fmla="*/ 89817 h 112888"/>
                  <a:gd name="connsiteX85" fmla="*/ 45156 w 112888"/>
                  <a:gd name="connsiteY85" fmla="*/ 89747 h 112888"/>
                  <a:gd name="connsiteX86" fmla="*/ 46567 w 112888"/>
                  <a:gd name="connsiteY86" fmla="*/ 89394 h 112888"/>
                  <a:gd name="connsiteX87" fmla="*/ 49318 w 112888"/>
                  <a:gd name="connsiteY87" fmla="*/ 88547 h 112888"/>
                  <a:gd name="connsiteX88" fmla="*/ 50870 w 112888"/>
                  <a:gd name="connsiteY88" fmla="*/ 87983 h 112888"/>
                  <a:gd name="connsiteX89" fmla="*/ 50941 w 112888"/>
                  <a:gd name="connsiteY89" fmla="*/ 87983 h 112888"/>
                  <a:gd name="connsiteX90" fmla="*/ 52423 w 112888"/>
                  <a:gd name="connsiteY90" fmla="*/ 87418 h 112888"/>
                  <a:gd name="connsiteX91" fmla="*/ 53763 w 112888"/>
                  <a:gd name="connsiteY91" fmla="*/ 86854 h 112888"/>
                  <a:gd name="connsiteX92" fmla="*/ 54398 w 112888"/>
                  <a:gd name="connsiteY92" fmla="*/ 86572 h 112888"/>
                  <a:gd name="connsiteX93" fmla="*/ 56656 w 112888"/>
                  <a:gd name="connsiteY93" fmla="*/ 85584 h 112888"/>
                  <a:gd name="connsiteX94" fmla="*/ 59831 w 112888"/>
                  <a:gd name="connsiteY94" fmla="*/ 83961 h 112888"/>
                  <a:gd name="connsiteX95" fmla="*/ 61172 w 112888"/>
                  <a:gd name="connsiteY95" fmla="*/ 83185 h 112888"/>
                  <a:gd name="connsiteX96" fmla="*/ 67945 w 112888"/>
                  <a:gd name="connsiteY96" fmla="*/ 78599 h 112888"/>
                  <a:gd name="connsiteX97" fmla="*/ 71826 w 112888"/>
                  <a:gd name="connsiteY97" fmla="*/ 75283 h 112888"/>
                  <a:gd name="connsiteX98" fmla="*/ 72743 w 112888"/>
                  <a:gd name="connsiteY98" fmla="*/ 74365 h 112888"/>
                  <a:gd name="connsiteX99" fmla="*/ 77117 w 112888"/>
                  <a:gd name="connsiteY99" fmla="*/ 69638 h 112888"/>
                  <a:gd name="connsiteX100" fmla="*/ 77823 w 112888"/>
                  <a:gd name="connsiteY100" fmla="*/ 68792 h 112888"/>
                  <a:gd name="connsiteX101" fmla="*/ 79587 w 112888"/>
                  <a:gd name="connsiteY101" fmla="*/ 66534 h 112888"/>
                  <a:gd name="connsiteX102" fmla="*/ 80575 w 112888"/>
                  <a:gd name="connsiteY102" fmla="*/ 65123 h 112888"/>
                  <a:gd name="connsiteX103" fmla="*/ 89323 w 112888"/>
                  <a:gd name="connsiteY103" fmla="*/ 46002 h 112888"/>
                  <a:gd name="connsiteX104" fmla="*/ 89747 w 112888"/>
                  <a:gd name="connsiteY104" fmla="*/ 44309 h 112888"/>
                  <a:gd name="connsiteX105" fmla="*/ 90099 w 112888"/>
                  <a:gd name="connsiteY105" fmla="*/ 42545 h 112888"/>
                  <a:gd name="connsiteX106" fmla="*/ 90452 w 112888"/>
                  <a:gd name="connsiteY106" fmla="*/ 40781 h 112888"/>
                  <a:gd name="connsiteX107" fmla="*/ 90452 w 112888"/>
                  <a:gd name="connsiteY107" fmla="*/ 40781 h 112888"/>
                  <a:gd name="connsiteX108" fmla="*/ 90735 w 112888"/>
                  <a:gd name="connsiteY108" fmla="*/ 38735 h 112888"/>
                  <a:gd name="connsiteX109" fmla="*/ 90735 w 112888"/>
                  <a:gd name="connsiteY109" fmla="*/ 38523 h 112888"/>
                  <a:gd name="connsiteX110" fmla="*/ 90946 w 112888"/>
                  <a:gd name="connsiteY110" fmla="*/ 36830 h 112888"/>
                  <a:gd name="connsiteX111" fmla="*/ 91017 w 112888"/>
                  <a:gd name="connsiteY111" fmla="*/ 36407 h 112888"/>
                  <a:gd name="connsiteX112" fmla="*/ 91158 w 112888"/>
                  <a:gd name="connsiteY112" fmla="*/ 34925 h 112888"/>
                  <a:gd name="connsiteX113" fmla="*/ 91228 w 112888"/>
                  <a:gd name="connsiteY113" fmla="*/ 34431 h 112888"/>
                  <a:gd name="connsiteX114" fmla="*/ 91299 w 112888"/>
                  <a:gd name="connsiteY114" fmla="*/ 32738 h 112888"/>
                  <a:gd name="connsiteX115" fmla="*/ 91370 w 112888"/>
                  <a:gd name="connsiteY115" fmla="*/ 30339 h 112888"/>
                  <a:gd name="connsiteX116" fmla="*/ 91299 w 112888"/>
                  <a:gd name="connsiteY116" fmla="*/ 28363 h 112888"/>
                  <a:gd name="connsiteX117" fmla="*/ 91299 w 112888"/>
                  <a:gd name="connsiteY117" fmla="*/ 28081 h 112888"/>
                  <a:gd name="connsiteX118" fmla="*/ 91228 w 112888"/>
                  <a:gd name="connsiteY118" fmla="*/ 26740 h 112888"/>
                  <a:gd name="connsiteX119" fmla="*/ 91158 w 112888"/>
                  <a:gd name="connsiteY119" fmla="*/ 26035 h 112888"/>
                  <a:gd name="connsiteX120" fmla="*/ 91017 w 112888"/>
                  <a:gd name="connsiteY120" fmla="*/ 24553 h 112888"/>
                  <a:gd name="connsiteX121" fmla="*/ 91017 w 112888"/>
                  <a:gd name="connsiteY121" fmla="*/ 24342 h 112888"/>
                  <a:gd name="connsiteX122" fmla="*/ 90805 w 112888"/>
                  <a:gd name="connsiteY122" fmla="*/ 22578 h 112888"/>
                  <a:gd name="connsiteX123" fmla="*/ 90664 w 112888"/>
                  <a:gd name="connsiteY123" fmla="*/ 21731 h 112888"/>
                  <a:gd name="connsiteX124" fmla="*/ 90452 w 112888"/>
                  <a:gd name="connsiteY124" fmla="*/ 20320 h 112888"/>
                  <a:gd name="connsiteX125" fmla="*/ 90382 w 112888"/>
                  <a:gd name="connsiteY125" fmla="*/ 19967 h 112888"/>
                  <a:gd name="connsiteX126" fmla="*/ 90170 w 112888"/>
                  <a:gd name="connsiteY126" fmla="*/ 18838 h 112888"/>
                  <a:gd name="connsiteX127" fmla="*/ 89888 w 112888"/>
                  <a:gd name="connsiteY127" fmla="*/ 17568 h 112888"/>
                  <a:gd name="connsiteX128" fmla="*/ 89464 w 112888"/>
                  <a:gd name="connsiteY128" fmla="*/ 15804 h 112888"/>
                  <a:gd name="connsiteX129" fmla="*/ 89394 w 112888"/>
                  <a:gd name="connsiteY129" fmla="*/ 15593 h 112888"/>
                  <a:gd name="connsiteX130" fmla="*/ 88971 w 112888"/>
                  <a:gd name="connsiteY130" fmla="*/ 13900 h 112888"/>
                  <a:gd name="connsiteX131" fmla="*/ 88477 w 112888"/>
                  <a:gd name="connsiteY131" fmla="*/ 12136 h 112888"/>
                  <a:gd name="connsiteX132" fmla="*/ 87912 w 112888"/>
                  <a:gd name="connsiteY132" fmla="*/ 10372 h 112888"/>
                  <a:gd name="connsiteX133" fmla="*/ 86642 w 112888"/>
                  <a:gd name="connsiteY133" fmla="*/ 6914 h 112888"/>
                  <a:gd name="connsiteX134" fmla="*/ 86642 w 112888"/>
                  <a:gd name="connsiteY134" fmla="*/ 6914 h 112888"/>
                  <a:gd name="connsiteX135" fmla="*/ 85090 w 112888"/>
                  <a:gd name="connsiteY135" fmla="*/ 3528 h 112888"/>
                  <a:gd name="connsiteX136" fmla="*/ 84596 w 112888"/>
                  <a:gd name="connsiteY136" fmla="*/ 2611 h 112888"/>
                  <a:gd name="connsiteX137" fmla="*/ 84102 w 112888"/>
                  <a:gd name="connsiteY137" fmla="*/ 1623 h 112888"/>
                  <a:gd name="connsiteX138" fmla="*/ 83185 w 112888"/>
                  <a:gd name="connsiteY138" fmla="*/ 0 h 112888"/>
                  <a:gd name="connsiteX139" fmla="*/ 91440 w 112888"/>
                  <a:gd name="connsiteY139" fmla="*/ 5715 h 112888"/>
                  <a:gd name="connsiteX140" fmla="*/ 91581 w 112888"/>
                  <a:gd name="connsiteY140" fmla="*/ 5786 h 112888"/>
                  <a:gd name="connsiteX141" fmla="*/ 91722 w 112888"/>
                  <a:gd name="connsiteY141" fmla="*/ 5927 h 112888"/>
                  <a:gd name="connsiteX142" fmla="*/ 102799 w 112888"/>
                  <a:gd name="connsiteY142" fmla="*/ 17992 h 112888"/>
                  <a:gd name="connsiteX143" fmla="*/ 103717 w 112888"/>
                  <a:gd name="connsiteY143" fmla="*/ 19332 h 112888"/>
                  <a:gd name="connsiteX144" fmla="*/ 104563 w 112888"/>
                  <a:gd name="connsiteY144" fmla="*/ 20602 h 112888"/>
                  <a:gd name="connsiteX145" fmla="*/ 104704 w 112888"/>
                  <a:gd name="connsiteY145" fmla="*/ 20885 h 112888"/>
                  <a:gd name="connsiteX146" fmla="*/ 107033 w 112888"/>
                  <a:gd name="connsiteY146" fmla="*/ 25047 h 112888"/>
                  <a:gd name="connsiteX147" fmla="*/ 107597 w 112888"/>
                  <a:gd name="connsiteY147" fmla="*/ 26176 h 112888"/>
                  <a:gd name="connsiteX148" fmla="*/ 107880 w 112888"/>
                  <a:gd name="connsiteY148" fmla="*/ 26740 h 112888"/>
                  <a:gd name="connsiteX149" fmla="*/ 108303 w 112888"/>
                  <a:gd name="connsiteY149" fmla="*/ 27587 h 112888"/>
                  <a:gd name="connsiteX150" fmla="*/ 108656 w 112888"/>
                  <a:gd name="connsiteY150" fmla="*/ 28434 h 112888"/>
                  <a:gd name="connsiteX151" fmla="*/ 109008 w 112888"/>
                  <a:gd name="connsiteY151" fmla="*/ 29210 h 112888"/>
                  <a:gd name="connsiteX152" fmla="*/ 109643 w 112888"/>
                  <a:gd name="connsiteY152" fmla="*/ 30762 h 112888"/>
                  <a:gd name="connsiteX153" fmla="*/ 110349 w 112888"/>
                  <a:gd name="connsiteY153" fmla="*/ 32597 h 112888"/>
                  <a:gd name="connsiteX154" fmla="*/ 110349 w 112888"/>
                  <a:gd name="connsiteY154" fmla="*/ 32597 h 112888"/>
                  <a:gd name="connsiteX155" fmla="*/ 110984 w 112888"/>
                  <a:gd name="connsiteY155" fmla="*/ 34502 h 112888"/>
                  <a:gd name="connsiteX156" fmla="*/ 114018 w 112888"/>
                  <a:gd name="connsiteY156" fmla="*/ 53129 h 112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112888" h="112888">
                    <a:moveTo>
                      <a:pt x="114018" y="53129"/>
                    </a:moveTo>
                    <a:cubicBezTo>
                      <a:pt x="114018" y="55245"/>
                      <a:pt x="113877" y="57291"/>
                      <a:pt x="113736" y="59408"/>
                    </a:cubicBezTo>
                    <a:cubicBezTo>
                      <a:pt x="113383" y="63006"/>
                      <a:pt x="112677" y="66534"/>
                      <a:pt x="111760" y="69850"/>
                    </a:cubicBezTo>
                    <a:cubicBezTo>
                      <a:pt x="111619" y="70414"/>
                      <a:pt x="111478" y="70908"/>
                      <a:pt x="111266" y="71402"/>
                    </a:cubicBezTo>
                    <a:cubicBezTo>
                      <a:pt x="111125" y="71826"/>
                      <a:pt x="110984" y="72249"/>
                      <a:pt x="110843" y="72672"/>
                    </a:cubicBezTo>
                    <a:cubicBezTo>
                      <a:pt x="110702" y="73166"/>
                      <a:pt x="110490" y="73589"/>
                      <a:pt x="110349" y="74083"/>
                    </a:cubicBezTo>
                    <a:cubicBezTo>
                      <a:pt x="110349" y="74083"/>
                      <a:pt x="110349" y="74154"/>
                      <a:pt x="110349" y="74154"/>
                    </a:cubicBezTo>
                    <a:cubicBezTo>
                      <a:pt x="110208" y="74577"/>
                      <a:pt x="109996" y="75071"/>
                      <a:pt x="109855" y="75495"/>
                    </a:cubicBezTo>
                    <a:cubicBezTo>
                      <a:pt x="109714" y="75918"/>
                      <a:pt x="109502" y="76412"/>
                      <a:pt x="109290" y="76835"/>
                    </a:cubicBezTo>
                    <a:cubicBezTo>
                      <a:pt x="108938" y="77682"/>
                      <a:pt x="108514" y="78599"/>
                      <a:pt x="108091" y="79446"/>
                    </a:cubicBezTo>
                    <a:cubicBezTo>
                      <a:pt x="107880" y="79940"/>
                      <a:pt x="107597" y="80434"/>
                      <a:pt x="107386" y="80927"/>
                    </a:cubicBezTo>
                    <a:cubicBezTo>
                      <a:pt x="106892" y="81915"/>
                      <a:pt x="106327" y="82903"/>
                      <a:pt x="105833" y="83820"/>
                    </a:cubicBezTo>
                    <a:cubicBezTo>
                      <a:pt x="105551" y="84314"/>
                      <a:pt x="105269" y="84808"/>
                      <a:pt x="104987" y="85231"/>
                    </a:cubicBezTo>
                    <a:cubicBezTo>
                      <a:pt x="101530" y="90805"/>
                      <a:pt x="97085" y="95815"/>
                      <a:pt x="92075" y="100048"/>
                    </a:cubicBezTo>
                    <a:cubicBezTo>
                      <a:pt x="92005" y="100118"/>
                      <a:pt x="92005" y="100118"/>
                      <a:pt x="91934" y="100189"/>
                    </a:cubicBezTo>
                    <a:cubicBezTo>
                      <a:pt x="91934" y="100189"/>
                      <a:pt x="91934" y="100189"/>
                      <a:pt x="91934" y="100189"/>
                    </a:cubicBezTo>
                    <a:cubicBezTo>
                      <a:pt x="91863" y="100189"/>
                      <a:pt x="91863" y="100260"/>
                      <a:pt x="91793" y="100260"/>
                    </a:cubicBezTo>
                    <a:cubicBezTo>
                      <a:pt x="87489" y="103787"/>
                      <a:pt x="82620" y="106821"/>
                      <a:pt x="77399" y="109079"/>
                    </a:cubicBezTo>
                    <a:cubicBezTo>
                      <a:pt x="76200" y="109573"/>
                      <a:pt x="74930" y="110067"/>
                      <a:pt x="73660" y="110560"/>
                    </a:cubicBezTo>
                    <a:cubicBezTo>
                      <a:pt x="73660" y="110560"/>
                      <a:pt x="73660" y="110560"/>
                      <a:pt x="73589" y="110560"/>
                    </a:cubicBezTo>
                    <a:cubicBezTo>
                      <a:pt x="73096" y="110702"/>
                      <a:pt x="72602" y="110914"/>
                      <a:pt x="72037" y="111054"/>
                    </a:cubicBezTo>
                    <a:cubicBezTo>
                      <a:pt x="70979" y="111407"/>
                      <a:pt x="69921" y="111690"/>
                      <a:pt x="68862" y="111972"/>
                    </a:cubicBezTo>
                    <a:cubicBezTo>
                      <a:pt x="68086" y="112184"/>
                      <a:pt x="67239" y="112395"/>
                      <a:pt x="66393" y="112607"/>
                    </a:cubicBezTo>
                    <a:cubicBezTo>
                      <a:pt x="65899" y="112748"/>
                      <a:pt x="65335" y="112818"/>
                      <a:pt x="64841" y="112960"/>
                    </a:cubicBezTo>
                    <a:cubicBezTo>
                      <a:pt x="63994" y="113101"/>
                      <a:pt x="63218" y="113242"/>
                      <a:pt x="62371" y="113383"/>
                    </a:cubicBezTo>
                    <a:cubicBezTo>
                      <a:pt x="61948" y="113453"/>
                      <a:pt x="61524" y="113524"/>
                      <a:pt x="61031" y="113595"/>
                    </a:cubicBezTo>
                    <a:cubicBezTo>
                      <a:pt x="60113" y="113736"/>
                      <a:pt x="59267" y="113806"/>
                      <a:pt x="58349" y="113877"/>
                    </a:cubicBezTo>
                    <a:cubicBezTo>
                      <a:pt x="57926" y="113947"/>
                      <a:pt x="57503" y="113947"/>
                      <a:pt x="57079" y="113947"/>
                    </a:cubicBezTo>
                    <a:cubicBezTo>
                      <a:pt x="56444" y="114018"/>
                      <a:pt x="55739" y="114018"/>
                      <a:pt x="55104" y="114088"/>
                    </a:cubicBezTo>
                    <a:cubicBezTo>
                      <a:pt x="54822" y="114088"/>
                      <a:pt x="54540" y="114088"/>
                      <a:pt x="54257" y="114088"/>
                    </a:cubicBezTo>
                    <a:cubicBezTo>
                      <a:pt x="53834" y="114088"/>
                      <a:pt x="53340" y="114088"/>
                      <a:pt x="52917" y="114088"/>
                    </a:cubicBezTo>
                    <a:cubicBezTo>
                      <a:pt x="52917" y="114088"/>
                      <a:pt x="52917" y="114088"/>
                      <a:pt x="52917" y="114088"/>
                    </a:cubicBezTo>
                    <a:cubicBezTo>
                      <a:pt x="52211" y="114088"/>
                      <a:pt x="51505" y="114088"/>
                      <a:pt x="50870" y="114018"/>
                    </a:cubicBezTo>
                    <a:cubicBezTo>
                      <a:pt x="50729" y="114018"/>
                      <a:pt x="50659" y="114018"/>
                      <a:pt x="50518" y="114018"/>
                    </a:cubicBezTo>
                    <a:cubicBezTo>
                      <a:pt x="49953" y="114018"/>
                      <a:pt x="49389" y="113947"/>
                      <a:pt x="48825" y="113947"/>
                    </a:cubicBezTo>
                    <a:cubicBezTo>
                      <a:pt x="48754" y="113947"/>
                      <a:pt x="48683" y="113947"/>
                      <a:pt x="48613" y="113947"/>
                    </a:cubicBezTo>
                    <a:cubicBezTo>
                      <a:pt x="48048" y="113947"/>
                      <a:pt x="47484" y="113877"/>
                      <a:pt x="46990" y="113806"/>
                    </a:cubicBezTo>
                    <a:cubicBezTo>
                      <a:pt x="46990" y="113806"/>
                      <a:pt x="46919" y="113806"/>
                      <a:pt x="46919" y="113806"/>
                    </a:cubicBezTo>
                    <a:cubicBezTo>
                      <a:pt x="46637" y="113806"/>
                      <a:pt x="46355" y="113736"/>
                      <a:pt x="46073" y="113736"/>
                    </a:cubicBezTo>
                    <a:cubicBezTo>
                      <a:pt x="45861" y="113736"/>
                      <a:pt x="45649" y="113665"/>
                      <a:pt x="45438" y="113665"/>
                    </a:cubicBezTo>
                    <a:cubicBezTo>
                      <a:pt x="44944" y="113595"/>
                      <a:pt x="44450" y="113524"/>
                      <a:pt x="43886" y="113453"/>
                    </a:cubicBezTo>
                    <a:cubicBezTo>
                      <a:pt x="43674" y="113453"/>
                      <a:pt x="43392" y="113383"/>
                      <a:pt x="43180" y="113312"/>
                    </a:cubicBezTo>
                    <a:cubicBezTo>
                      <a:pt x="42474" y="113171"/>
                      <a:pt x="41839" y="113101"/>
                      <a:pt x="41134" y="112960"/>
                    </a:cubicBezTo>
                    <a:cubicBezTo>
                      <a:pt x="40781" y="112889"/>
                      <a:pt x="40358" y="112818"/>
                      <a:pt x="40005" y="112748"/>
                    </a:cubicBezTo>
                    <a:cubicBezTo>
                      <a:pt x="39511" y="112607"/>
                      <a:pt x="39017" y="112536"/>
                      <a:pt x="38594" y="112395"/>
                    </a:cubicBezTo>
                    <a:cubicBezTo>
                      <a:pt x="37183" y="112042"/>
                      <a:pt x="35842" y="111690"/>
                      <a:pt x="34431" y="111196"/>
                    </a:cubicBezTo>
                    <a:cubicBezTo>
                      <a:pt x="34431" y="111196"/>
                      <a:pt x="34361" y="111196"/>
                      <a:pt x="34361" y="111196"/>
                    </a:cubicBezTo>
                    <a:cubicBezTo>
                      <a:pt x="34290" y="111196"/>
                      <a:pt x="34149" y="111125"/>
                      <a:pt x="34078" y="111125"/>
                    </a:cubicBezTo>
                    <a:cubicBezTo>
                      <a:pt x="34008" y="111125"/>
                      <a:pt x="34008" y="111054"/>
                      <a:pt x="33937" y="111054"/>
                    </a:cubicBezTo>
                    <a:cubicBezTo>
                      <a:pt x="26670" y="108656"/>
                      <a:pt x="19967" y="104987"/>
                      <a:pt x="14182" y="100189"/>
                    </a:cubicBezTo>
                    <a:cubicBezTo>
                      <a:pt x="14040" y="100118"/>
                      <a:pt x="13970" y="100048"/>
                      <a:pt x="13899" y="99977"/>
                    </a:cubicBezTo>
                    <a:cubicBezTo>
                      <a:pt x="8326" y="95391"/>
                      <a:pt x="3598" y="89817"/>
                      <a:pt x="0" y="83467"/>
                    </a:cubicBezTo>
                    <a:cubicBezTo>
                      <a:pt x="71" y="83467"/>
                      <a:pt x="71" y="83538"/>
                      <a:pt x="141" y="83538"/>
                    </a:cubicBezTo>
                    <a:cubicBezTo>
                      <a:pt x="706" y="83820"/>
                      <a:pt x="1270" y="84173"/>
                      <a:pt x="1764" y="84455"/>
                    </a:cubicBezTo>
                    <a:cubicBezTo>
                      <a:pt x="2328" y="84808"/>
                      <a:pt x="2963" y="85090"/>
                      <a:pt x="3598" y="85372"/>
                    </a:cubicBezTo>
                    <a:lnTo>
                      <a:pt x="3598" y="85372"/>
                    </a:lnTo>
                    <a:cubicBezTo>
                      <a:pt x="3880" y="85513"/>
                      <a:pt x="4233" y="85655"/>
                      <a:pt x="4516" y="85796"/>
                    </a:cubicBezTo>
                    <a:cubicBezTo>
                      <a:pt x="4868" y="85937"/>
                      <a:pt x="5151" y="86078"/>
                      <a:pt x="5503" y="86219"/>
                    </a:cubicBezTo>
                    <a:cubicBezTo>
                      <a:pt x="5927" y="86431"/>
                      <a:pt x="6350" y="86642"/>
                      <a:pt x="6773" y="86783"/>
                    </a:cubicBezTo>
                    <a:cubicBezTo>
                      <a:pt x="7338" y="86995"/>
                      <a:pt x="7973" y="87277"/>
                      <a:pt x="8537" y="87489"/>
                    </a:cubicBezTo>
                    <a:cubicBezTo>
                      <a:pt x="8960" y="87630"/>
                      <a:pt x="9384" y="87842"/>
                      <a:pt x="9807" y="87983"/>
                    </a:cubicBezTo>
                    <a:cubicBezTo>
                      <a:pt x="10160" y="88124"/>
                      <a:pt x="10583" y="88265"/>
                      <a:pt x="10936" y="88406"/>
                    </a:cubicBezTo>
                    <a:cubicBezTo>
                      <a:pt x="11077" y="88477"/>
                      <a:pt x="11289" y="88547"/>
                      <a:pt x="11430" y="88547"/>
                    </a:cubicBezTo>
                    <a:cubicBezTo>
                      <a:pt x="12206" y="88830"/>
                      <a:pt x="12982" y="89041"/>
                      <a:pt x="13688" y="89253"/>
                    </a:cubicBezTo>
                    <a:cubicBezTo>
                      <a:pt x="14393" y="89464"/>
                      <a:pt x="15028" y="89606"/>
                      <a:pt x="15734" y="89817"/>
                    </a:cubicBezTo>
                    <a:cubicBezTo>
                      <a:pt x="16298" y="89958"/>
                      <a:pt x="16863" y="90100"/>
                      <a:pt x="17427" y="90240"/>
                    </a:cubicBezTo>
                    <a:cubicBezTo>
                      <a:pt x="17427" y="90240"/>
                      <a:pt x="17498" y="90240"/>
                      <a:pt x="17498" y="90240"/>
                    </a:cubicBezTo>
                    <a:cubicBezTo>
                      <a:pt x="17992" y="90311"/>
                      <a:pt x="18415" y="90452"/>
                      <a:pt x="18909" y="90523"/>
                    </a:cubicBezTo>
                    <a:cubicBezTo>
                      <a:pt x="19191" y="90594"/>
                      <a:pt x="19544" y="90664"/>
                      <a:pt x="19826" y="90664"/>
                    </a:cubicBezTo>
                    <a:cubicBezTo>
                      <a:pt x="20038" y="90734"/>
                      <a:pt x="20179" y="90734"/>
                      <a:pt x="20391" y="90734"/>
                    </a:cubicBezTo>
                    <a:cubicBezTo>
                      <a:pt x="20955" y="90876"/>
                      <a:pt x="21590" y="90946"/>
                      <a:pt x="22155" y="91017"/>
                    </a:cubicBezTo>
                    <a:cubicBezTo>
                      <a:pt x="22155" y="91017"/>
                      <a:pt x="22155" y="91017"/>
                      <a:pt x="22155" y="91017"/>
                    </a:cubicBezTo>
                    <a:cubicBezTo>
                      <a:pt x="22790" y="91087"/>
                      <a:pt x="23495" y="91158"/>
                      <a:pt x="24201" y="91228"/>
                    </a:cubicBezTo>
                    <a:cubicBezTo>
                      <a:pt x="24694" y="91299"/>
                      <a:pt x="25188" y="91299"/>
                      <a:pt x="25682" y="91370"/>
                    </a:cubicBezTo>
                    <a:cubicBezTo>
                      <a:pt x="25964" y="91370"/>
                      <a:pt x="26247" y="91440"/>
                      <a:pt x="26458" y="91440"/>
                    </a:cubicBezTo>
                    <a:cubicBezTo>
                      <a:pt x="27023" y="91511"/>
                      <a:pt x="27658" y="91511"/>
                      <a:pt x="28222" y="91511"/>
                    </a:cubicBezTo>
                    <a:cubicBezTo>
                      <a:pt x="28928" y="91511"/>
                      <a:pt x="29633" y="91581"/>
                      <a:pt x="30268" y="91581"/>
                    </a:cubicBezTo>
                    <a:cubicBezTo>
                      <a:pt x="30903" y="91581"/>
                      <a:pt x="31468" y="91581"/>
                      <a:pt x="32103" y="91581"/>
                    </a:cubicBezTo>
                    <a:cubicBezTo>
                      <a:pt x="32738" y="91581"/>
                      <a:pt x="33302" y="91511"/>
                      <a:pt x="33937" y="91511"/>
                    </a:cubicBezTo>
                    <a:cubicBezTo>
                      <a:pt x="34502" y="91511"/>
                      <a:pt x="34995" y="91440"/>
                      <a:pt x="35560" y="91370"/>
                    </a:cubicBezTo>
                    <a:cubicBezTo>
                      <a:pt x="36548" y="91299"/>
                      <a:pt x="37536" y="91158"/>
                      <a:pt x="38523" y="91017"/>
                    </a:cubicBezTo>
                    <a:cubicBezTo>
                      <a:pt x="38876" y="90946"/>
                      <a:pt x="39229" y="90946"/>
                      <a:pt x="39582" y="90876"/>
                    </a:cubicBezTo>
                    <a:cubicBezTo>
                      <a:pt x="40358" y="90734"/>
                      <a:pt x="41063" y="90664"/>
                      <a:pt x="41839" y="90452"/>
                    </a:cubicBezTo>
                    <a:cubicBezTo>
                      <a:pt x="42686" y="90311"/>
                      <a:pt x="43533" y="90100"/>
                      <a:pt x="44450" y="89888"/>
                    </a:cubicBezTo>
                    <a:cubicBezTo>
                      <a:pt x="44591" y="89888"/>
                      <a:pt x="44662" y="89817"/>
                      <a:pt x="44803" y="89817"/>
                    </a:cubicBezTo>
                    <a:cubicBezTo>
                      <a:pt x="44944" y="89817"/>
                      <a:pt x="45014" y="89747"/>
                      <a:pt x="45156" y="89747"/>
                    </a:cubicBezTo>
                    <a:cubicBezTo>
                      <a:pt x="45649" y="89606"/>
                      <a:pt x="46073" y="89535"/>
                      <a:pt x="46567" y="89394"/>
                    </a:cubicBezTo>
                    <a:cubicBezTo>
                      <a:pt x="47484" y="89182"/>
                      <a:pt x="48401" y="88900"/>
                      <a:pt x="49318" y="88547"/>
                    </a:cubicBezTo>
                    <a:cubicBezTo>
                      <a:pt x="49812" y="88406"/>
                      <a:pt x="50377" y="88194"/>
                      <a:pt x="50870" y="87983"/>
                    </a:cubicBezTo>
                    <a:cubicBezTo>
                      <a:pt x="50870" y="87983"/>
                      <a:pt x="50941" y="87983"/>
                      <a:pt x="50941" y="87983"/>
                    </a:cubicBezTo>
                    <a:cubicBezTo>
                      <a:pt x="51435" y="87842"/>
                      <a:pt x="51929" y="87630"/>
                      <a:pt x="52423" y="87418"/>
                    </a:cubicBezTo>
                    <a:cubicBezTo>
                      <a:pt x="52846" y="87277"/>
                      <a:pt x="53340" y="87066"/>
                      <a:pt x="53763" y="86854"/>
                    </a:cubicBezTo>
                    <a:cubicBezTo>
                      <a:pt x="53975" y="86783"/>
                      <a:pt x="54187" y="86713"/>
                      <a:pt x="54398" y="86572"/>
                    </a:cubicBezTo>
                    <a:cubicBezTo>
                      <a:pt x="55174" y="86219"/>
                      <a:pt x="55880" y="85937"/>
                      <a:pt x="56656" y="85584"/>
                    </a:cubicBezTo>
                    <a:cubicBezTo>
                      <a:pt x="57714" y="85090"/>
                      <a:pt x="58843" y="84525"/>
                      <a:pt x="59831" y="83961"/>
                    </a:cubicBezTo>
                    <a:cubicBezTo>
                      <a:pt x="60255" y="83679"/>
                      <a:pt x="60748" y="83467"/>
                      <a:pt x="61172" y="83185"/>
                    </a:cubicBezTo>
                    <a:cubicBezTo>
                      <a:pt x="63571" y="81774"/>
                      <a:pt x="65828" y="80292"/>
                      <a:pt x="67945" y="78599"/>
                    </a:cubicBezTo>
                    <a:cubicBezTo>
                      <a:pt x="69286" y="77540"/>
                      <a:pt x="70556" y="76482"/>
                      <a:pt x="71826" y="75283"/>
                    </a:cubicBezTo>
                    <a:cubicBezTo>
                      <a:pt x="72108" y="75001"/>
                      <a:pt x="72460" y="74719"/>
                      <a:pt x="72743" y="74365"/>
                    </a:cubicBezTo>
                    <a:cubicBezTo>
                      <a:pt x="74295" y="72884"/>
                      <a:pt x="75777" y="71332"/>
                      <a:pt x="77117" y="69638"/>
                    </a:cubicBezTo>
                    <a:cubicBezTo>
                      <a:pt x="77329" y="69356"/>
                      <a:pt x="77611" y="69074"/>
                      <a:pt x="77823" y="68792"/>
                    </a:cubicBezTo>
                    <a:cubicBezTo>
                      <a:pt x="78458" y="68016"/>
                      <a:pt x="79022" y="67310"/>
                      <a:pt x="79587" y="66534"/>
                    </a:cubicBezTo>
                    <a:cubicBezTo>
                      <a:pt x="79939" y="66040"/>
                      <a:pt x="80292" y="65617"/>
                      <a:pt x="80575" y="65123"/>
                    </a:cubicBezTo>
                    <a:cubicBezTo>
                      <a:pt x="84526" y="59408"/>
                      <a:pt x="87559" y="52987"/>
                      <a:pt x="89323" y="46002"/>
                    </a:cubicBezTo>
                    <a:cubicBezTo>
                      <a:pt x="89464" y="45438"/>
                      <a:pt x="89606" y="44873"/>
                      <a:pt x="89747" y="44309"/>
                    </a:cubicBezTo>
                    <a:cubicBezTo>
                      <a:pt x="89888" y="43745"/>
                      <a:pt x="90029" y="43109"/>
                      <a:pt x="90099" y="42545"/>
                    </a:cubicBezTo>
                    <a:cubicBezTo>
                      <a:pt x="90241" y="41981"/>
                      <a:pt x="90311" y="41416"/>
                      <a:pt x="90452" y="40781"/>
                    </a:cubicBezTo>
                    <a:cubicBezTo>
                      <a:pt x="90452" y="40781"/>
                      <a:pt x="90452" y="40781"/>
                      <a:pt x="90452" y="40781"/>
                    </a:cubicBezTo>
                    <a:cubicBezTo>
                      <a:pt x="90593" y="40146"/>
                      <a:pt x="90664" y="39441"/>
                      <a:pt x="90735" y="38735"/>
                    </a:cubicBezTo>
                    <a:lnTo>
                      <a:pt x="90735" y="38523"/>
                    </a:lnTo>
                    <a:cubicBezTo>
                      <a:pt x="90805" y="37959"/>
                      <a:pt x="90876" y="37394"/>
                      <a:pt x="90946" y="36830"/>
                    </a:cubicBezTo>
                    <a:cubicBezTo>
                      <a:pt x="90946" y="36689"/>
                      <a:pt x="91017" y="36548"/>
                      <a:pt x="91017" y="36407"/>
                    </a:cubicBezTo>
                    <a:cubicBezTo>
                      <a:pt x="91087" y="35913"/>
                      <a:pt x="91087" y="35419"/>
                      <a:pt x="91158" y="34925"/>
                    </a:cubicBezTo>
                    <a:cubicBezTo>
                      <a:pt x="91158" y="34784"/>
                      <a:pt x="91158" y="34643"/>
                      <a:pt x="91228" y="34431"/>
                    </a:cubicBezTo>
                    <a:cubicBezTo>
                      <a:pt x="91299" y="33867"/>
                      <a:pt x="91299" y="33302"/>
                      <a:pt x="91299" y="32738"/>
                    </a:cubicBezTo>
                    <a:cubicBezTo>
                      <a:pt x="91370" y="31962"/>
                      <a:pt x="91370" y="31115"/>
                      <a:pt x="91370" y="30339"/>
                    </a:cubicBezTo>
                    <a:cubicBezTo>
                      <a:pt x="91370" y="29704"/>
                      <a:pt x="91370" y="28998"/>
                      <a:pt x="91299" y="28363"/>
                    </a:cubicBezTo>
                    <a:cubicBezTo>
                      <a:pt x="91299" y="28222"/>
                      <a:pt x="91299" y="28152"/>
                      <a:pt x="91299" y="28081"/>
                    </a:cubicBezTo>
                    <a:cubicBezTo>
                      <a:pt x="91299" y="27658"/>
                      <a:pt x="91299" y="27164"/>
                      <a:pt x="91228" y="26740"/>
                    </a:cubicBezTo>
                    <a:cubicBezTo>
                      <a:pt x="91228" y="26529"/>
                      <a:pt x="91228" y="26317"/>
                      <a:pt x="91158" y="26035"/>
                    </a:cubicBezTo>
                    <a:cubicBezTo>
                      <a:pt x="91158" y="25541"/>
                      <a:pt x="91087" y="25047"/>
                      <a:pt x="91017" y="24553"/>
                    </a:cubicBezTo>
                    <a:cubicBezTo>
                      <a:pt x="91017" y="24483"/>
                      <a:pt x="91017" y="24412"/>
                      <a:pt x="91017" y="24342"/>
                    </a:cubicBezTo>
                    <a:cubicBezTo>
                      <a:pt x="90946" y="23707"/>
                      <a:pt x="90876" y="23142"/>
                      <a:pt x="90805" y="22578"/>
                    </a:cubicBezTo>
                    <a:cubicBezTo>
                      <a:pt x="90805" y="22296"/>
                      <a:pt x="90735" y="22013"/>
                      <a:pt x="90664" y="21731"/>
                    </a:cubicBezTo>
                    <a:cubicBezTo>
                      <a:pt x="90593" y="21237"/>
                      <a:pt x="90523" y="20814"/>
                      <a:pt x="90452" y="20320"/>
                    </a:cubicBezTo>
                    <a:cubicBezTo>
                      <a:pt x="90452" y="20179"/>
                      <a:pt x="90382" y="20109"/>
                      <a:pt x="90382" y="19967"/>
                    </a:cubicBezTo>
                    <a:cubicBezTo>
                      <a:pt x="90311" y="19615"/>
                      <a:pt x="90241" y="19191"/>
                      <a:pt x="90170" y="18838"/>
                    </a:cubicBezTo>
                    <a:cubicBezTo>
                      <a:pt x="90099" y="18415"/>
                      <a:pt x="90029" y="17992"/>
                      <a:pt x="89888" y="17568"/>
                    </a:cubicBezTo>
                    <a:cubicBezTo>
                      <a:pt x="89747" y="17004"/>
                      <a:pt x="89606" y="16369"/>
                      <a:pt x="89464" y="15804"/>
                    </a:cubicBezTo>
                    <a:cubicBezTo>
                      <a:pt x="89464" y="15734"/>
                      <a:pt x="89464" y="15664"/>
                      <a:pt x="89394" y="15593"/>
                    </a:cubicBezTo>
                    <a:cubicBezTo>
                      <a:pt x="89253" y="15028"/>
                      <a:pt x="89112" y="14464"/>
                      <a:pt x="88971" y="13900"/>
                    </a:cubicBezTo>
                    <a:cubicBezTo>
                      <a:pt x="88829" y="13264"/>
                      <a:pt x="88618" y="12700"/>
                      <a:pt x="88477" y="12136"/>
                    </a:cubicBezTo>
                    <a:cubicBezTo>
                      <a:pt x="88265" y="11571"/>
                      <a:pt x="88124" y="10936"/>
                      <a:pt x="87912" y="10372"/>
                    </a:cubicBezTo>
                    <a:cubicBezTo>
                      <a:pt x="87489" y="9172"/>
                      <a:pt x="87066" y="8043"/>
                      <a:pt x="86642" y="6914"/>
                    </a:cubicBezTo>
                    <a:lnTo>
                      <a:pt x="86642" y="6914"/>
                    </a:lnTo>
                    <a:cubicBezTo>
                      <a:pt x="86148" y="5786"/>
                      <a:pt x="85655" y="4657"/>
                      <a:pt x="85090" y="3528"/>
                    </a:cubicBezTo>
                    <a:cubicBezTo>
                      <a:pt x="84949" y="3246"/>
                      <a:pt x="84808" y="2893"/>
                      <a:pt x="84596" y="2611"/>
                    </a:cubicBezTo>
                    <a:cubicBezTo>
                      <a:pt x="84455" y="2258"/>
                      <a:pt x="84243" y="1905"/>
                      <a:pt x="84102" y="1623"/>
                    </a:cubicBezTo>
                    <a:cubicBezTo>
                      <a:pt x="83820" y="1059"/>
                      <a:pt x="83467" y="494"/>
                      <a:pt x="83185" y="0"/>
                    </a:cubicBezTo>
                    <a:cubicBezTo>
                      <a:pt x="86078" y="1693"/>
                      <a:pt x="88829" y="3598"/>
                      <a:pt x="91440" y="5715"/>
                    </a:cubicBezTo>
                    <a:cubicBezTo>
                      <a:pt x="91511" y="5715"/>
                      <a:pt x="91581" y="5786"/>
                      <a:pt x="91581" y="5786"/>
                    </a:cubicBezTo>
                    <a:cubicBezTo>
                      <a:pt x="91652" y="5856"/>
                      <a:pt x="91652" y="5856"/>
                      <a:pt x="91722" y="5927"/>
                    </a:cubicBezTo>
                    <a:cubicBezTo>
                      <a:pt x="95956" y="9455"/>
                      <a:pt x="99695" y="13476"/>
                      <a:pt x="102799" y="17992"/>
                    </a:cubicBezTo>
                    <a:cubicBezTo>
                      <a:pt x="103082" y="18415"/>
                      <a:pt x="103434" y="18909"/>
                      <a:pt x="103717" y="19332"/>
                    </a:cubicBezTo>
                    <a:cubicBezTo>
                      <a:pt x="103999" y="19755"/>
                      <a:pt x="104281" y="20179"/>
                      <a:pt x="104563" y="20602"/>
                    </a:cubicBezTo>
                    <a:cubicBezTo>
                      <a:pt x="104634" y="20673"/>
                      <a:pt x="104704" y="20743"/>
                      <a:pt x="104704" y="20885"/>
                    </a:cubicBezTo>
                    <a:cubicBezTo>
                      <a:pt x="105551" y="22225"/>
                      <a:pt x="106327" y="23636"/>
                      <a:pt x="107033" y="25047"/>
                    </a:cubicBezTo>
                    <a:cubicBezTo>
                      <a:pt x="107245" y="25400"/>
                      <a:pt x="107386" y="25824"/>
                      <a:pt x="107597" y="26176"/>
                    </a:cubicBezTo>
                    <a:cubicBezTo>
                      <a:pt x="107738" y="26388"/>
                      <a:pt x="107809" y="26600"/>
                      <a:pt x="107880" y="26740"/>
                    </a:cubicBezTo>
                    <a:cubicBezTo>
                      <a:pt x="108021" y="27023"/>
                      <a:pt x="108162" y="27305"/>
                      <a:pt x="108303" y="27587"/>
                    </a:cubicBezTo>
                    <a:cubicBezTo>
                      <a:pt x="108444" y="27870"/>
                      <a:pt x="108585" y="28152"/>
                      <a:pt x="108656" y="28434"/>
                    </a:cubicBezTo>
                    <a:cubicBezTo>
                      <a:pt x="108797" y="28716"/>
                      <a:pt x="108867" y="28928"/>
                      <a:pt x="109008" y="29210"/>
                    </a:cubicBezTo>
                    <a:cubicBezTo>
                      <a:pt x="109220" y="29704"/>
                      <a:pt x="109432" y="30268"/>
                      <a:pt x="109643" y="30762"/>
                    </a:cubicBezTo>
                    <a:cubicBezTo>
                      <a:pt x="109855" y="31397"/>
                      <a:pt x="110137" y="32032"/>
                      <a:pt x="110349" y="32597"/>
                    </a:cubicBezTo>
                    <a:cubicBezTo>
                      <a:pt x="110349" y="32597"/>
                      <a:pt x="110349" y="32597"/>
                      <a:pt x="110349" y="32597"/>
                    </a:cubicBezTo>
                    <a:cubicBezTo>
                      <a:pt x="110561" y="33232"/>
                      <a:pt x="110772" y="33867"/>
                      <a:pt x="110984" y="34502"/>
                    </a:cubicBezTo>
                    <a:cubicBezTo>
                      <a:pt x="113030" y="40569"/>
                      <a:pt x="114018" y="46708"/>
                      <a:pt x="114018" y="531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11" name="Freeform: Shape 454">
                <a:extLst>
                  <a:ext uri="{FF2B5EF4-FFF2-40B4-BE49-F238E27FC236}">
                    <a16:creationId xmlns:a16="http://schemas.microsoft.com/office/drawing/2014/main" id="{05071C21-A8B1-4615-80A2-005E525ED803}"/>
                  </a:ext>
                </a:extLst>
              </p:cNvPr>
              <p:cNvSpPr/>
              <p:nvPr/>
            </p:nvSpPr>
            <p:spPr>
              <a:xfrm>
                <a:off x="5563447" y="3814939"/>
                <a:ext cx="21167" cy="21167"/>
              </a:xfrm>
              <a:custGeom>
                <a:avLst/>
                <a:gdLst>
                  <a:gd name="connsiteX0" fmla="*/ 23707 w 21166"/>
                  <a:gd name="connsiteY0" fmla="*/ 11853 h 21166"/>
                  <a:gd name="connsiteX1" fmla="*/ 11853 w 21166"/>
                  <a:gd name="connsiteY1" fmla="*/ 23707 h 21166"/>
                  <a:gd name="connsiteX2" fmla="*/ 0 w 21166"/>
                  <a:gd name="connsiteY2" fmla="*/ 11853 h 21166"/>
                  <a:gd name="connsiteX3" fmla="*/ 11853 w 21166"/>
                  <a:gd name="connsiteY3" fmla="*/ 0 h 21166"/>
                  <a:gd name="connsiteX4" fmla="*/ 23707 w 21166"/>
                  <a:gd name="connsiteY4" fmla="*/ 11853 h 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66" h="21166">
                    <a:moveTo>
                      <a:pt x="23707" y="11853"/>
                    </a:moveTo>
                    <a:cubicBezTo>
                      <a:pt x="23707" y="18400"/>
                      <a:pt x="18400" y="23707"/>
                      <a:pt x="11853" y="23707"/>
                    </a:cubicBezTo>
                    <a:cubicBezTo>
                      <a:pt x="5307" y="23707"/>
                      <a:pt x="0" y="18400"/>
                      <a:pt x="0" y="11853"/>
                    </a:cubicBezTo>
                    <a:cubicBezTo>
                      <a:pt x="0" y="5307"/>
                      <a:pt x="5307" y="0"/>
                      <a:pt x="11853" y="0"/>
                    </a:cubicBezTo>
                    <a:cubicBezTo>
                      <a:pt x="18400" y="0"/>
                      <a:pt x="23707" y="5307"/>
                      <a:pt x="23707" y="11853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  <p:grpSp>
          <p:nvGrpSpPr>
            <p:cNvPr id="226" name="Graphic 3">
              <a:extLst>
                <a:ext uri="{FF2B5EF4-FFF2-40B4-BE49-F238E27FC236}">
                  <a16:creationId xmlns:a16="http://schemas.microsoft.com/office/drawing/2014/main" id="{0DD245E4-5F98-4DEB-A6B8-BE2EF34D72F1}"/>
                </a:ext>
              </a:extLst>
            </p:cNvPr>
            <p:cNvGrpSpPr/>
            <p:nvPr/>
          </p:nvGrpSpPr>
          <p:grpSpPr>
            <a:xfrm>
              <a:off x="5367232" y="4193752"/>
              <a:ext cx="56444" cy="56444"/>
              <a:chOff x="5367232" y="4193752"/>
              <a:chExt cx="56444" cy="56444"/>
            </a:xfrm>
            <a:solidFill>
              <a:schemeClr val="accent1"/>
            </a:solidFill>
          </p:grpSpPr>
          <p:sp>
            <p:nvSpPr>
              <p:cNvPr id="292" name="Freeform: Shape 435">
                <a:extLst>
                  <a:ext uri="{FF2B5EF4-FFF2-40B4-BE49-F238E27FC236}">
                    <a16:creationId xmlns:a16="http://schemas.microsoft.com/office/drawing/2014/main" id="{3CBAF67C-DDC5-474C-8C25-925AD893D3B9}"/>
                  </a:ext>
                </a:extLst>
              </p:cNvPr>
              <p:cNvSpPr/>
              <p:nvPr/>
            </p:nvSpPr>
            <p:spPr>
              <a:xfrm>
                <a:off x="5372947" y="4237990"/>
                <a:ext cx="7056" cy="7056"/>
              </a:xfrm>
              <a:custGeom>
                <a:avLst/>
                <a:gdLst>
                  <a:gd name="connsiteX0" fmla="*/ 423 w 0"/>
                  <a:gd name="connsiteY0" fmla="*/ 212 h 0"/>
                  <a:gd name="connsiteX1" fmla="*/ 0 w 0"/>
                  <a:gd name="connsiteY1" fmla="*/ 0 h 0"/>
                  <a:gd name="connsiteX2" fmla="*/ 0 w 0"/>
                  <a:gd name="connsiteY2" fmla="*/ 0 h 0"/>
                  <a:gd name="connsiteX3" fmla="*/ 423 w 0"/>
                  <a:gd name="connsiteY3" fmla="*/ 212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423" y="212"/>
                    </a:moveTo>
                    <a:cubicBezTo>
                      <a:pt x="282" y="141"/>
                      <a:pt x="141" y="71"/>
                      <a:pt x="0" y="0"/>
                    </a:cubicBezTo>
                    <a:lnTo>
                      <a:pt x="0" y="0"/>
                    </a:lnTo>
                    <a:cubicBezTo>
                      <a:pt x="141" y="71"/>
                      <a:pt x="282" y="141"/>
                      <a:pt x="423" y="212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3" name="Freeform: Shape 436">
                <a:extLst>
                  <a:ext uri="{FF2B5EF4-FFF2-40B4-BE49-F238E27FC236}">
                    <a16:creationId xmlns:a16="http://schemas.microsoft.com/office/drawing/2014/main" id="{95C0627A-2FCD-44A7-A617-1FB55F91712F}"/>
                  </a:ext>
                </a:extLst>
              </p:cNvPr>
              <p:cNvSpPr/>
              <p:nvPr/>
            </p:nvSpPr>
            <p:spPr>
              <a:xfrm>
                <a:off x="5371183" y="4237143"/>
                <a:ext cx="14111" cy="7056"/>
              </a:xfrm>
              <a:custGeom>
                <a:avLst/>
                <a:gdLst>
                  <a:gd name="connsiteX0" fmla="*/ 16228 w 14111"/>
                  <a:gd name="connsiteY0" fmla="*/ 13124 h 7055"/>
                  <a:gd name="connsiteX1" fmla="*/ 0 w 14111"/>
                  <a:gd name="connsiteY1" fmla="*/ 0 h 7055"/>
                  <a:gd name="connsiteX2" fmla="*/ 0 w 14111"/>
                  <a:gd name="connsiteY2" fmla="*/ 0 h 7055"/>
                  <a:gd name="connsiteX3" fmla="*/ 6632 w 14111"/>
                  <a:gd name="connsiteY3" fmla="*/ 7832 h 7055"/>
                  <a:gd name="connsiteX4" fmla="*/ 6773 w 14111"/>
                  <a:gd name="connsiteY4" fmla="*/ 7973 h 7055"/>
                  <a:gd name="connsiteX5" fmla="*/ 16228 w 14111"/>
                  <a:gd name="connsiteY5" fmla="*/ 13124 h 7055"/>
                  <a:gd name="connsiteX6" fmla="*/ 16228 w 14111"/>
                  <a:gd name="connsiteY6" fmla="*/ 13124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111" h="7055">
                    <a:moveTo>
                      <a:pt x="16228" y="13124"/>
                    </a:moveTo>
                    <a:cubicBezTo>
                      <a:pt x="9313" y="10866"/>
                      <a:pt x="3598" y="6138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693" y="2964"/>
                      <a:pt x="3951" y="5645"/>
                      <a:pt x="6632" y="7832"/>
                    </a:cubicBezTo>
                    <a:cubicBezTo>
                      <a:pt x="6703" y="7902"/>
                      <a:pt x="6703" y="7902"/>
                      <a:pt x="6773" y="7973"/>
                    </a:cubicBezTo>
                    <a:cubicBezTo>
                      <a:pt x="9525" y="10160"/>
                      <a:pt x="12700" y="11924"/>
                      <a:pt x="16228" y="13124"/>
                    </a:cubicBezTo>
                    <a:cubicBezTo>
                      <a:pt x="16157" y="13053"/>
                      <a:pt x="16228" y="13124"/>
                      <a:pt x="16228" y="1312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4" name="Freeform: Shape 437">
                <a:extLst>
                  <a:ext uri="{FF2B5EF4-FFF2-40B4-BE49-F238E27FC236}">
                    <a16:creationId xmlns:a16="http://schemas.microsoft.com/office/drawing/2014/main" id="{581AA633-0AE1-4CC4-A92C-7FF31A2A13DE}"/>
                  </a:ext>
                </a:extLst>
              </p:cNvPr>
              <p:cNvSpPr/>
              <p:nvPr/>
            </p:nvSpPr>
            <p:spPr>
              <a:xfrm>
                <a:off x="5387552" y="4250267"/>
                <a:ext cx="7056" cy="7056"/>
              </a:xfrm>
              <a:custGeom>
                <a:avLst/>
                <a:gdLst>
                  <a:gd name="connsiteX0" fmla="*/ 1976 w 0"/>
                  <a:gd name="connsiteY0" fmla="*/ 564 h 0"/>
                  <a:gd name="connsiteX1" fmla="*/ 0 w 0"/>
                  <a:gd name="connsiteY1" fmla="*/ 0 h 0"/>
                  <a:gd name="connsiteX2" fmla="*/ 71 w 0"/>
                  <a:gd name="connsiteY2" fmla="*/ 0 h 0"/>
                  <a:gd name="connsiteX3" fmla="*/ 1976 w 0"/>
                  <a:gd name="connsiteY3" fmla="*/ 564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1976" y="564"/>
                    </a:moveTo>
                    <a:cubicBezTo>
                      <a:pt x="1270" y="423"/>
                      <a:pt x="635" y="211"/>
                      <a:pt x="0" y="0"/>
                    </a:cubicBezTo>
                    <a:cubicBezTo>
                      <a:pt x="0" y="0"/>
                      <a:pt x="0" y="0"/>
                      <a:pt x="71" y="0"/>
                    </a:cubicBezTo>
                    <a:cubicBezTo>
                      <a:pt x="635" y="211"/>
                      <a:pt x="1341" y="423"/>
                      <a:pt x="1976" y="564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5" name="Freeform: Shape 438">
                <a:extLst>
                  <a:ext uri="{FF2B5EF4-FFF2-40B4-BE49-F238E27FC236}">
                    <a16:creationId xmlns:a16="http://schemas.microsoft.com/office/drawing/2014/main" id="{B4D9A97F-6EF1-460C-9DF5-F2A32D9BB3B1}"/>
                  </a:ext>
                </a:extLst>
              </p:cNvPr>
              <p:cNvSpPr/>
              <p:nvPr/>
            </p:nvSpPr>
            <p:spPr>
              <a:xfrm>
                <a:off x="5411682" y="4199184"/>
                <a:ext cx="7056" cy="7056"/>
              </a:xfrm>
              <a:custGeom>
                <a:avLst/>
                <a:gdLst>
                  <a:gd name="connsiteX0" fmla="*/ 705 w 0"/>
                  <a:gd name="connsiteY0" fmla="*/ 1623 h 0"/>
                  <a:gd name="connsiteX1" fmla="*/ 0 w 0"/>
                  <a:gd name="connsiteY1" fmla="*/ 0 h 0"/>
                  <a:gd name="connsiteX2" fmla="*/ 705 w 0"/>
                  <a:gd name="connsiteY2" fmla="*/ 1623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05" y="1623"/>
                    </a:moveTo>
                    <a:cubicBezTo>
                      <a:pt x="494" y="1059"/>
                      <a:pt x="212" y="565"/>
                      <a:pt x="0" y="0"/>
                    </a:cubicBezTo>
                    <a:cubicBezTo>
                      <a:pt x="282" y="565"/>
                      <a:pt x="494" y="1059"/>
                      <a:pt x="705" y="1623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6" name="Freeform: Shape 439">
                <a:extLst>
                  <a:ext uri="{FF2B5EF4-FFF2-40B4-BE49-F238E27FC236}">
                    <a16:creationId xmlns:a16="http://schemas.microsoft.com/office/drawing/2014/main" id="{979E13A5-7D25-4A78-8F60-68F030FCC09B}"/>
                  </a:ext>
                </a:extLst>
              </p:cNvPr>
              <p:cNvSpPr/>
              <p:nvPr/>
            </p:nvSpPr>
            <p:spPr>
              <a:xfrm>
                <a:off x="5407872" y="4245045"/>
                <a:ext cx="7056" cy="7056"/>
              </a:xfrm>
              <a:custGeom>
                <a:avLst/>
                <a:gdLst>
                  <a:gd name="connsiteX0" fmla="*/ 6915 w 0"/>
                  <a:gd name="connsiteY0" fmla="*/ 0 h 0"/>
                  <a:gd name="connsiteX1" fmla="*/ 0 w 0"/>
                  <a:gd name="connsiteY1" fmla="*/ 4234 h 0"/>
                  <a:gd name="connsiteX2" fmla="*/ 6915 w 0"/>
                  <a:gd name="connsiteY2" fmla="*/ 0 h 0"/>
                  <a:gd name="connsiteX3" fmla="*/ 6915 w 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6915" y="0"/>
                    </a:moveTo>
                    <a:cubicBezTo>
                      <a:pt x="4868" y="1694"/>
                      <a:pt x="2540" y="3175"/>
                      <a:pt x="0" y="4234"/>
                    </a:cubicBezTo>
                    <a:cubicBezTo>
                      <a:pt x="2469" y="3104"/>
                      <a:pt x="4798" y="1694"/>
                      <a:pt x="6915" y="0"/>
                    </a:cubicBezTo>
                    <a:cubicBezTo>
                      <a:pt x="6844" y="0"/>
                      <a:pt x="6915" y="0"/>
                      <a:pt x="6915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7" name="Freeform: Shape 440">
                <a:extLst>
                  <a:ext uri="{FF2B5EF4-FFF2-40B4-BE49-F238E27FC236}">
                    <a16:creationId xmlns:a16="http://schemas.microsoft.com/office/drawing/2014/main" id="{BD5919D9-5EA4-4D40-980C-B55FC28146E5}"/>
                  </a:ext>
                </a:extLst>
              </p:cNvPr>
              <p:cNvSpPr/>
              <p:nvPr/>
            </p:nvSpPr>
            <p:spPr>
              <a:xfrm>
                <a:off x="5414786" y="4237920"/>
                <a:ext cx="7056" cy="7056"/>
              </a:xfrm>
              <a:custGeom>
                <a:avLst/>
                <a:gdLst>
                  <a:gd name="connsiteX0" fmla="*/ 6209 w 0"/>
                  <a:gd name="connsiteY0" fmla="*/ 0 h 7055"/>
                  <a:gd name="connsiteX1" fmla="*/ 0 w 0"/>
                  <a:gd name="connsiteY1" fmla="*/ 7126 h 7055"/>
                  <a:gd name="connsiteX2" fmla="*/ 70 w 0"/>
                  <a:gd name="connsiteY2" fmla="*/ 7056 h 7055"/>
                  <a:gd name="connsiteX3" fmla="*/ 6209 w 0"/>
                  <a:gd name="connsiteY3" fmla="*/ 0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h="7055">
                    <a:moveTo>
                      <a:pt x="6209" y="0"/>
                    </a:moveTo>
                    <a:cubicBezTo>
                      <a:pt x="4515" y="2681"/>
                      <a:pt x="2469" y="5080"/>
                      <a:pt x="0" y="7126"/>
                    </a:cubicBezTo>
                    <a:cubicBezTo>
                      <a:pt x="0" y="7126"/>
                      <a:pt x="70" y="7056"/>
                      <a:pt x="70" y="7056"/>
                    </a:cubicBezTo>
                    <a:cubicBezTo>
                      <a:pt x="2469" y="5009"/>
                      <a:pt x="4515" y="2681"/>
                      <a:pt x="6209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8" name="Freeform: Shape 441">
                <a:extLst>
                  <a:ext uri="{FF2B5EF4-FFF2-40B4-BE49-F238E27FC236}">
                    <a16:creationId xmlns:a16="http://schemas.microsoft.com/office/drawing/2014/main" id="{3DF72B36-DBA8-4C6F-96DF-2F13D3A0A54B}"/>
                  </a:ext>
                </a:extLst>
              </p:cNvPr>
              <p:cNvSpPr/>
              <p:nvPr/>
            </p:nvSpPr>
            <p:spPr>
              <a:xfrm>
                <a:off x="5421348" y="4235873"/>
                <a:ext cx="7056" cy="7056"/>
              </a:xfrm>
              <a:custGeom>
                <a:avLst/>
                <a:gdLst>
                  <a:gd name="connsiteX0" fmla="*/ 776 w 0"/>
                  <a:gd name="connsiteY0" fmla="*/ 0 h 0"/>
                  <a:gd name="connsiteX1" fmla="*/ 0 w 0"/>
                  <a:gd name="connsiteY1" fmla="*/ 1411 h 0"/>
                  <a:gd name="connsiteX2" fmla="*/ 776 w 0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>
                    <a:moveTo>
                      <a:pt x="776" y="0"/>
                    </a:moveTo>
                    <a:cubicBezTo>
                      <a:pt x="564" y="494"/>
                      <a:pt x="282" y="917"/>
                      <a:pt x="0" y="1411"/>
                    </a:cubicBezTo>
                    <a:cubicBezTo>
                      <a:pt x="282" y="917"/>
                      <a:pt x="564" y="494"/>
                      <a:pt x="776" y="0"/>
                    </a:cubicBezTo>
                    <a:close/>
                  </a:path>
                </a:pathLst>
              </a:custGeom>
              <a:solidFill>
                <a:srgbClr val="FD9D00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299" name="Freeform: Shape 442">
                <a:extLst>
                  <a:ext uri="{FF2B5EF4-FFF2-40B4-BE49-F238E27FC236}">
                    <a16:creationId xmlns:a16="http://schemas.microsoft.com/office/drawing/2014/main" id="{D7875CB7-C391-4781-854B-2DF660318108}"/>
                  </a:ext>
                </a:extLst>
              </p:cNvPr>
              <p:cNvSpPr/>
              <p:nvPr/>
            </p:nvSpPr>
            <p:spPr>
              <a:xfrm>
                <a:off x="5367232" y="4193752"/>
                <a:ext cx="42333" cy="42333"/>
              </a:xfrm>
              <a:custGeom>
                <a:avLst/>
                <a:gdLst>
                  <a:gd name="connsiteX0" fmla="*/ 47413 w 42333"/>
                  <a:gd name="connsiteY0" fmla="*/ 18203 h 42333"/>
                  <a:gd name="connsiteX1" fmla="*/ 47413 w 42333"/>
                  <a:gd name="connsiteY1" fmla="*/ 19332 h 42333"/>
                  <a:gd name="connsiteX2" fmla="*/ 47343 w 42333"/>
                  <a:gd name="connsiteY2" fmla="*/ 20108 h 42333"/>
                  <a:gd name="connsiteX3" fmla="*/ 47343 w 42333"/>
                  <a:gd name="connsiteY3" fmla="*/ 20320 h 42333"/>
                  <a:gd name="connsiteX4" fmla="*/ 47272 w 42333"/>
                  <a:gd name="connsiteY4" fmla="*/ 21025 h 42333"/>
                  <a:gd name="connsiteX5" fmla="*/ 47272 w 42333"/>
                  <a:gd name="connsiteY5" fmla="*/ 21237 h 42333"/>
                  <a:gd name="connsiteX6" fmla="*/ 47202 w 42333"/>
                  <a:gd name="connsiteY6" fmla="*/ 22013 h 42333"/>
                  <a:gd name="connsiteX7" fmla="*/ 47202 w 42333"/>
                  <a:gd name="connsiteY7" fmla="*/ 22084 h 42333"/>
                  <a:gd name="connsiteX8" fmla="*/ 47061 w 42333"/>
                  <a:gd name="connsiteY8" fmla="*/ 23071 h 42333"/>
                  <a:gd name="connsiteX9" fmla="*/ 47061 w 42333"/>
                  <a:gd name="connsiteY9" fmla="*/ 23071 h 42333"/>
                  <a:gd name="connsiteX10" fmla="*/ 46919 w 42333"/>
                  <a:gd name="connsiteY10" fmla="*/ 23918 h 42333"/>
                  <a:gd name="connsiteX11" fmla="*/ 46708 w 42333"/>
                  <a:gd name="connsiteY11" fmla="*/ 24765 h 42333"/>
                  <a:gd name="connsiteX12" fmla="*/ 46496 w 42333"/>
                  <a:gd name="connsiteY12" fmla="*/ 25541 h 42333"/>
                  <a:gd name="connsiteX13" fmla="*/ 42333 w 42333"/>
                  <a:gd name="connsiteY13" fmla="*/ 34643 h 42333"/>
                  <a:gd name="connsiteX14" fmla="*/ 41840 w 42333"/>
                  <a:gd name="connsiteY14" fmla="*/ 35348 h 42333"/>
                  <a:gd name="connsiteX15" fmla="*/ 40993 w 42333"/>
                  <a:gd name="connsiteY15" fmla="*/ 36406 h 42333"/>
                  <a:gd name="connsiteX16" fmla="*/ 40640 w 42333"/>
                  <a:gd name="connsiteY16" fmla="*/ 36830 h 42333"/>
                  <a:gd name="connsiteX17" fmla="*/ 38523 w 42333"/>
                  <a:gd name="connsiteY17" fmla="*/ 39088 h 42333"/>
                  <a:gd name="connsiteX18" fmla="*/ 38100 w 42333"/>
                  <a:gd name="connsiteY18" fmla="*/ 39511 h 42333"/>
                  <a:gd name="connsiteX19" fmla="*/ 36266 w 42333"/>
                  <a:gd name="connsiteY19" fmla="*/ 41063 h 42333"/>
                  <a:gd name="connsiteX20" fmla="*/ 33020 w 42333"/>
                  <a:gd name="connsiteY20" fmla="*/ 43251 h 42333"/>
                  <a:gd name="connsiteX21" fmla="*/ 32385 w 42333"/>
                  <a:gd name="connsiteY21" fmla="*/ 43603 h 42333"/>
                  <a:gd name="connsiteX22" fmla="*/ 30833 w 42333"/>
                  <a:gd name="connsiteY22" fmla="*/ 44379 h 42333"/>
                  <a:gd name="connsiteX23" fmla="*/ 29774 w 42333"/>
                  <a:gd name="connsiteY23" fmla="*/ 44873 h 42333"/>
                  <a:gd name="connsiteX24" fmla="*/ 29492 w 42333"/>
                  <a:gd name="connsiteY24" fmla="*/ 45014 h 42333"/>
                  <a:gd name="connsiteX25" fmla="*/ 28857 w 42333"/>
                  <a:gd name="connsiteY25" fmla="*/ 45297 h 42333"/>
                  <a:gd name="connsiteX26" fmla="*/ 28152 w 42333"/>
                  <a:gd name="connsiteY26" fmla="*/ 45579 h 42333"/>
                  <a:gd name="connsiteX27" fmla="*/ 28081 w 42333"/>
                  <a:gd name="connsiteY27" fmla="*/ 45579 h 42333"/>
                  <a:gd name="connsiteX28" fmla="*/ 27305 w 42333"/>
                  <a:gd name="connsiteY28" fmla="*/ 45861 h 42333"/>
                  <a:gd name="connsiteX29" fmla="*/ 25965 w 42333"/>
                  <a:gd name="connsiteY29" fmla="*/ 46284 h 42333"/>
                  <a:gd name="connsiteX30" fmla="*/ 25329 w 42333"/>
                  <a:gd name="connsiteY30" fmla="*/ 46425 h 42333"/>
                  <a:gd name="connsiteX31" fmla="*/ 25188 w 42333"/>
                  <a:gd name="connsiteY31" fmla="*/ 46496 h 42333"/>
                  <a:gd name="connsiteX32" fmla="*/ 25047 w 42333"/>
                  <a:gd name="connsiteY32" fmla="*/ 46566 h 42333"/>
                  <a:gd name="connsiteX33" fmla="*/ 23848 w 42333"/>
                  <a:gd name="connsiteY33" fmla="*/ 46849 h 42333"/>
                  <a:gd name="connsiteX34" fmla="*/ 22790 w 42333"/>
                  <a:gd name="connsiteY34" fmla="*/ 47060 h 42333"/>
                  <a:gd name="connsiteX35" fmla="*/ 22296 w 42333"/>
                  <a:gd name="connsiteY35" fmla="*/ 47131 h 42333"/>
                  <a:gd name="connsiteX36" fmla="*/ 20885 w 42333"/>
                  <a:gd name="connsiteY36" fmla="*/ 47272 h 42333"/>
                  <a:gd name="connsiteX37" fmla="*/ 20108 w 42333"/>
                  <a:gd name="connsiteY37" fmla="*/ 47343 h 42333"/>
                  <a:gd name="connsiteX38" fmla="*/ 19262 w 42333"/>
                  <a:gd name="connsiteY38" fmla="*/ 47413 h 42333"/>
                  <a:gd name="connsiteX39" fmla="*/ 18415 w 42333"/>
                  <a:gd name="connsiteY39" fmla="*/ 47413 h 42333"/>
                  <a:gd name="connsiteX40" fmla="*/ 17427 w 42333"/>
                  <a:gd name="connsiteY40" fmla="*/ 47413 h 42333"/>
                  <a:gd name="connsiteX41" fmla="*/ 16581 w 42333"/>
                  <a:gd name="connsiteY41" fmla="*/ 47343 h 42333"/>
                  <a:gd name="connsiteX42" fmla="*/ 16228 w 42333"/>
                  <a:gd name="connsiteY42" fmla="*/ 47343 h 42333"/>
                  <a:gd name="connsiteX43" fmla="*/ 15522 w 42333"/>
                  <a:gd name="connsiteY43" fmla="*/ 47272 h 42333"/>
                  <a:gd name="connsiteX44" fmla="*/ 14534 w 42333"/>
                  <a:gd name="connsiteY44" fmla="*/ 47131 h 42333"/>
                  <a:gd name="connsiteX45" fmla="*/ 14534 w 42333"/>
                  <a:gd name="connsiteY45" fmla="*/ 47131 h 42333"/>
                  <a:gd name="connsiteX46" fmla="*/ 13688 w 42333"/>
                  <a:gd name="connsiteY46" fmla="*/ 46990 h 42333"/>
                  <a:gd name="connsiteX47" fmla="*/ 13406 w 42333"/>
                  <a:gd name="connsiteY47" fmla="*/ 46919 h 42333"/>
                  <a:gd name="connsiteX48" fmla="*/ 12982 w 42333"/>
                  <a:gd name="connsiteY48" fmla="*/ 46849 h 42333"/>
                  <a:gd name="connsiteX49" fmla="*/ 12347 w 42333"/>
                  <a:gd name="connsiteY49" fmla="*/ 46708 h 42333"/>
                  <a:gd name="connsiteX50" fmla="*/ 12277 w 42333"/>
                  <a:gd name="connsiteY50" fmla="*/ 46708 h 42333"/>
                  <a:gd name="connsiteX51" fmla="*/ 11430 w 42333"/>
                  <a:gd name="connsiteY51" fmla="*/ 46496 h 42333"/>
                  <a:gd name="connsiteX52" fmla="*/ 10442 w 42333"/>
                  <a:gd name="connsiteY52" fmla="*/ 46214 h 42333"/>
                  <a:gd name="connsiteX53" fmla="*/ 9384 w 42333"/>
                  <a:gd name="connsiteY53" fmla="*/ 45861 h 42333"/>
                  <a:gd name="connsiteX54" fmla="*/ 9172 w 42333"/>
                  <a:gd name="connsiteY54" fmla="*/ 45790 h 42333"/>
                  <a:gd name="connsiteX55" fmla="*/ 8608 w 42333"/>
                  <a:gd name="connsiteY55" fmla="*/ 45579 h 42333"/>
                  <a:gd name="connsiteX56" fmla="*/ 7973 w 42333"/>
                  <a:gd name="connsiteY56" fmla="*/ 45367 h 42333"/>
                  <a:gd name="connsiteX57" fmla="*/ 7126 w 42333"/>
                  <a:gd name="connsiteY57" fmla="*/ 45014 h 42333"/>
                  <a:gd name="connsiteX58" fmla="*/ 6491 w 42333"/>
                  <a:gd name="connsiteY58" fmla="*/ 44732 h 42333"/>
                  <a:gd name="connsiteX59" fmla="*/ 5997 w 42333"/>
                  <a:gd name="connsiteY59" fmla="*/ 44521 h 42333"/>
                  <a:gd name="connsiteX60" fmla="*/ 5574 w 42333"/>
                  <a:gd name="connsiteY60" fmla="*/ 44309 h 42333"/>
                  <a:gd name="connsiteX61" fmla="*/ 5574 w 42333"/>
                  <a:gd name="connsiteY61" fmla="*/ 44309 h 42333"/>
                  <a:gd name="connsiteX62" fmla="*/ 4727 w 42333"/>
                  <a:gd name="connsiteY62" fmla="*/ 43885 h 42333"/>
                  <a:gd name="connsiteX63" fmla="*/ 3951 w 42333"/>
                  <a:gd name="connsiteY63" fmla="*/ 43462 h 42333"/>
                  <a:gd name="connsiteX64" fmla="*/ 3881 w 42333"/>
                  <a:gd name="connsiteY64" fmla="*/ 43462 h 42333"/>
                  <a:gd name="connsiteX65" fmla="*/ 3881 w 42333"/>
                  <a:gd name="connsiteY65" fmla="*/ 43462 h 42333"/>
                  <a:gd name="connsiteX66" fmla="*/ 0 w 42333"/>
                  <a:gd name="connsiteY66" fmla="*/ 28998 h 42333"/>
                  <a:gd name="connsiteX67" fmla="*/ 28998 w 42333"/>
                  <a:gd name="connsiteY67" fmla="*/ 0 h 42333"/>
                  <a:gd name="connsiteX68" fmla="*/ 43462 w 42333"/>
                  <a:gd name="connsiteY68" fmla="*/ 3880 h 42333"/>
                  <a:gd name="connsiteX69" fmla="*/ 43462 w 42333"/>
                  <a:gd name="connsiteY69" fmla="*/ 3880 h 42333"/>
                  <a:gd name="connsiteX70" fmla="*/ 43886 w 42333"/>
                  <a:gd name="connsiteY70" fmla="*/ 4656 h 42333"/>
                  <a:gd name="connsiteX71" fmla="*/ 44097 w 42333"/>
                  <a:gd name="connsiteY71" fmla="*/ 5150 h 42333"/>
                  <a:gd name="connsiteX72" fmla="*/ 44309 w 42333"/>
                  <a:gd name="connsiteY72" fmla="*/ 5574 h 42333"/>
                  <a:gd name="connsiteX73" fmla="*/ 45014 w 42333"/>
                  <a:gd name="connsiteY73" fmla="*/ 7196 h 42333"/>
                  <a:gd name="connsiteX74" fmla="*/ 45014 w 42333"/>
                  <a:gd name="connsiteY74" fmla="*/ 7196 h 42333"/>
                  <a:gd name="connsiteX75" fmla="*/ 45649 w 42333"/>
                  <a:gd name="connsiteY75" fmla="*/ 8819 h 42333"/>
                  <a:gd name="connsiteX76" fmla="*/ 45932 w 42333"/>
                  <a:gd name="connsiteY76" fmla="*/ 9666 h 42333"/>
                  <a:gd name="connsiteX77" fmla="*/ 46214 w 42333"/>
                  <a:gd name="connsiteY77" fmla="*/ 10513 h 42333"/>
                  <a:gd name="connsiteX78" fmla="*/ 46426 w 42333"/>
                  <a:gd name="connsiteY78" fmla="*/ 11289 h 42333"/>
                  <a:gd name="connsiteX79" fmla="*/ 46426 w 42333"/>
                  <a:gd name="connsiteY79" fmla="*/ 11359 h 42333"/>
                  <a:gd name="connsiteX80" fmla="*/ 46637 w 42333"/>
                  <a:gd name="connsiteY80" fmla="*/ 12206 h 42333"/>
                  <a:gd name="connsiteX81" fmla="*/ 46778 w 42333"/>
                  <a:gd name="connsiteY81" fmla="*/ 12841 h 42333"/>
                  <a:gd name="connsiteX82" fmla="*/ 46849 w 42333"/>
                  <a:gd name="connsiteY82" fmla="*/ 13405 h 42333"/>
                  <a:gd name="connsiteX83" fmla="*/ 46849 w 42333"/>
                  <a:gd name="connsiteY83" fmla="*/ 13547 h 42333"/>
                  <a:gd name="connsiteX84" fmla="*/ 46919 w 42333"/>
                  <a:gd name="connsiteY84" fmla="*/ 14182 h 42333"/>
                  <a:gd name="connsiteX85" fmla="*/ 46990 w 42333"/>
                  <a:gd name="connsiteY85" fmla="*/ 14605 h 42333"/>
                  <a:gd name="connsiteX86" fmla="*/ 47061 w 42333"/>
                  <a:gd name="connsiteY86" fmla="*/ 15452 h 42333"/>
                  <a:gd name="connsiteX87" fmla="*/ 47061 w 42333"/>
                  <a:gd name="connsiteY87" fmla="*/ 15593 h 42333"/>
                  <a:gd name="connsiteX88" fmla="*/ 47131 w 42333"/>
                  <a:gd name="connsiteY88" fmla="*/ 16298 h 42333"/>
                  <a:gd name="connsiteX89" fmla="*/ 47131 w 42333"/>
                  <a:gd name="connsiteY89" fmla="*/ 16651 h 42333"/>
                  <a:gd name="connsiteX90" fmla="*/ 47131 w 42333"/>
                  <a:gd name="connsiteY90" fmla="*/ 17286 h 42333"/>
                  <a:gd name="connsiteX91" fmla="*/ 47131 w 42333"/>
                  <a:gd name="connsiteY91" fmla="*/ 17427 h 42333"/>
                  <a:gd name="connsiteX92" fmla="*/ 47413 w 42333"/>
                  <a:gd name="connsiteY92" fmla="*/ 18203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2333" h="42333">
                    <a:moveTo>
                      <a:pt x="47413" y="18203"/>
                    </a:moveTo>
                    <a:cubicBezTo>
                      <a:pt x="47413" y="18556"/>
                      <a:pt x="47413" y="18979"/>
                      <a:pt x="47413" y="19332"/>
                    </a:cubicBezTo>
                    <a:cubicBezTo>
                      <a:pt x="47413" y="19614"/>
                      <a:pt x="47413" y="19897"/>
                      <a:pt x="47343" y="20108"/>
                    </a:cubicBezTo>
                    <a:cubicBezTo>
                      <a:pt x="47343" y="20179"/>
                      <a:pt x="47343" y="20249"/>
                      <a:pt x="47343" y="20320"/>
                    </a:cubicBezTo>
                    <a:cubicBezTo>
                      <a:pt x="47343" y="20531"/>
                      <a:pt x="47343" y="20814"/>
                      <a:pt x="47272" y="21025"/>
                    </a:cubicBezTo>
                    <a:cubicBezTo>
                      <a:pt x="47272" y="21096"/>
                      <a:pt x="47272" y="21167"/>
                      <a:pt x="47272" y="21237"/>
                    </a:cubicBezTo>
                    <a:cubicBezTo>
                      <a:pt x="47272" y="21519"/>
                      <a:pt x="47202" y="21801"/>
                      <a:pt x="47202" y="22013"/>
                    </a:cubicBezTo>
                    <a:lnTo>
                      <a:pt x="47202" y="22084"/>
                    </a:lnTo>
                    <a:cubicBezTo>
                      <a:pt x="47131" y="22437"/>
                      <a:pt x="47131" y="22719"/>
                      <a:pt x="47061" y="23071"/>
                    </a:cubicBezTo>
                    <a:cubicBezTo>
                      <a:pt x="47061" y="23071"/>
                      <a:pt x="47061" y="23071"/>
                      <a:pt x="47061" y="23071"/>
                    </a:cubicBezTo>
                    <a:cubicBezTo>
                      <a:pt x="46990" y="23354"/>
                      <a:pt x="46990" y="23636"/>
                      <a:pt x="46919" y="23918"/>
                    </a:cubicBezTo>
                    <a:cubicBezTo>
                      <a:pt x="46849" y="24201"/>
                      <a:pt x="46778" y="24483"/>
                      <a:pt x="46708" y="24765"/>
                    </a:cubicBezTo>
                    <a:cubicBezTo>
                      <a:pt x="46637" y="25047"/>
                      <a:pt x="46567" y="25329"/>
                      <a:pt x="46496" y="25541"/>
                    </a:cubicBezTo>
                    <a:cubicBezTo>
                      <a:pt x="45649" y="28857"/>
                      <a:pt x="44238" y="31891"/>
                      <a:pt x="42333" y="34643"/>
                    </a:cubicBezTo>
                    <a:cubicBezTo>
                      <a:pt x="42192" y="34854"/>
                      <a:pt x="41981" y="35066"/>
                      <a:pt x="41840" y="35348"/>
                    </a:cubicBezTo>
                    <a:cubicBezTo>
                      <a:pt x="41557" y="35701"/>
                      <a:pt x="41275" y="36054"/>
                      <a:pt x="40993" y="36406"/>
                    </a:cubicBezTo>
                    <a:cubicBezTo>
                      <a:pt x="40852" y="36548"/>
                      <a:pt x="40781" y="36689"/>
                      <a:pt x="40640" y="36830"/>
                    </a:cubicBezTo>
                    <a:cubicBezTo>
                      <a:pt x="40005" y="37606"/>
                      <a:pt x="39299" y="38382"/>
                      <a:pt x="38523" y="39088"/>
                    </a:cubicBezTo>
                    <a:cubicBezTo>
                      <a:pt x="38382" y="39229"/>
                      <a:pt x="38241" y="39370"/>
                      <a:pt x="38100" y="39511"/>
                    </a:cubicBezTo>
                    <a:cubicBezTo>
                      <a:pt x="37536" y="40076"/>
                      <a:pt x="36901" y="40569"/>
                      <a:pt x="36266" y="41063"/>
                    </a:cubicBezTo>
                    <a:cubicBezTo>
                      <a:pt x="35278" y="41839"/>
                      <a:pt x="34149" y="42615"/>
                      <a:pt x="33020" y="43251"/>
                    </a:cubicBezTo>
                    <a:cubicBezTo>
                      <a:pt x="32808" y="43391"/>
                      <a:pt x="32597" y="43533"/>
                      <a:pt x="32385" y="43603"/>
                    </a:cubicBezTo>
                    <a:cubicBezTo>
                      <a:pt x="31891" y="43885"/>
                      <a:pt x="31397" y="44168"/>
                      <a:pt x="30833" y="44379"/>
                    </a:cubicBezTo>
                    <a:cubicBezTo>
                      <a:pt x="30480" y="44521"/>
                      <a:pt x="30127" y="44732"/>
                      <a:pt x="29774" y="44873"/>
                    </a:cubicBezTo>
                    <a:cubicBezTo>
                      <a:pt x="29704" y="44944"/>
                      <a:pt x="29563" y="44944"/>
                      <a:pt x="29492" y="45014"/>
                    </a:cubicBezTo>
                    <a:cubicBezTo>
                      <a:pt x="29281" y="45085"/>
                      <a:pt x="29069" y="45155"/>
                      <a:pt x="28857" y="45297"/>
                    </a:cubicBezTo>
                    <a:cubicBezTo>
                      <a:pt x="28646" y="45367"/>
                      <a:pt x="28434" y="45438"/>
                      <a:pt x="28152" y="45579"/>
                    </a:cubicBezTo>
                    <a:cubicBezTo>
                      <a:pt x="28152" y="45579"/>
                      <a:pt x="28152" y="45579"/>
                      <a:pt x="28081" y="45579"/>
                    </a:cubicBezTo>
                    <a:cubicBezTo>
                      <a:pt x="27870" y="45649"/>
                      <a:pt x="27587" y="45720"/>
                      <a:pt x="27305" y="45861"/>
                    </a:cubicBezTo>
                    <a:cubicBezTo>
                      <a:pt x="26882" y="46002"/>
                      <a:pt x="26458" y="46143"/>
                      <a:pt x="25965" y="46284"/>
                    </a:cubicBezTo>
                    <a:cubicBezTo>
                      <a:pt x="25753" y="46355"/>
                      <a:pt x="25541" y="46425"/>
                      <a:pt x="25329" y="46425"/>
                    </a:cubicBezTo>
                    <a:cubicBezTo>
                      <a:pt x="25259" y="46425"/>
                      <a:pt x="25259" y="46425"/>
                      <a:pt x="25188" y="46496"/>
                    </a:cubicBezTo>
                    <a:cubicBezTo>
                      <a:pt x="25118" y="46496"/>
                      <a:pt x="25047" y="46496"/>
                      <a:pt x="25047" y="46566"/>
                    </a:cubicBezTo>
                    <a:cubicBezTo>
                      <a:pt x="24624" y="46637"/>
                      <a:pt x="24201" y="46778"/>
                      <a:pt x="23848" y="46849"/>
                    </a:cubicBezTo>
                    <a:cubicBezTo>
                      <a:pt x="23495" y="46919"/>
                      <a:pt x="23142" y="46990"/>
                      <a:pt x="22790" y="47060"/>
                    </a:cubicBezTo>
                    <a:cubicBezTo>
                      <a:pt x="22648" y="47060"/>
                      <a:pt x="22437" y="47131"/>
                      <a:pt x="22296" y="47131"/>
                    </a:cubicBezTo>
                    <a:cubicBezTo>
                      <a:pt x="21802" y="47202"/>
                      <a:pt x="21378" y="47272"/>
                      <a:pt x="20885" y="47272"/>
                    </a:cubicBezTo>
                    <a:cubicBezTo>
                      <a:pt x="20602" y="47272"/>
                      <a:pt x="20391" y="47343"/>
                      <a:pt x="20108" y="47343"/>
                    </a:cubicBezTo>
                    <a:cubicBezTo>
                      <a:pt x="19826" y="47343"/>
                      <a:pt x="19544" y="47343"/>
                      <a:pt x="19262" y="47413"/>
                    </a:cubicBezTo>
                    <a:cubicBezTo>
                      <a:pt x="18979" y="47413"/>
                      <a:pt x="18697" y="47413"/>
                      <a:pt x="18415" y="47413"/>
                    </a:cubicBezTo>
                    <a:cubicBezTo>
                      <a:pt x="18062" y="47413"/>
                      <a:pt x="17780" y="47413"/>
                      <a:pt x="17427" y="47413"/>
                    </a:cubicBezTo>
                    <a:cubicBezTo>
                      <a:pt x="17145" y="47413"/>
                      <a:pt x="16863" y="47413"/>
                      <a:pt x="16581" y="47343"/>
                    </a:cubicBezTo>
                    <a:cubicBezTo>
                      <a:pt x="16440" y="47343"/>
                      <a:pt x="16298" y="47343"/>
                      <a:pt x="16228" y="47343"/>
                    </a:cubicBezTo>
                    <a:cubicBezTo>
                      <a:pt x="16016" y="47343"/>
                      <a:pt x="15734" y="47343"/>
                      <a:pt x="15522" y="47272"/>
                    </a:cubicBezTo>
                    <a:cubicBezTo>
                      <a:pt x="15169" y="47272"/>
                      <a:pt x="14887" y="47202"/>
                      <a:pt x="14534" y="47131"/>
                    </a:cubicBezTo>
                    <a:cubicBezTo>
                      <a:pt x="14534" y="47131"/>
                      <a:pt x="14534" y="47131"/>
                      <a:pt x="14534" y="47131"/>
                    </a:cubicBezTo>
                    <a:cubicBezTo>
                      <a:pt x="14252" y="47060"/>
                      <a:pt x="13970" y="47060"/>
                      <a:pt x="13688" y="46990"/>
                    </a:cubicBezTo>
                    <a:cubicBezTo>
                      <a:pt x="13617" y="46990"/>
                      <a:pt x="13547" y="46990"/>
                      <a:pt x="13406" y="46919"/>
                    </a:cubicBezTo>
                    <a:cubicBezTo>
                      <a:pt x="13264" y="46919"/>
                      <a:pt x="13123" y="46849"/>
                      <a:pt x="12982" y="46849"/>
                    </a:cubicBezTo>
                    <a:cubicBezTo>
                      <a:pt x="12771" y="46778"/>
                      <a:pt x="12559" y="46778"/>
                      <a:pt x="12347" y="46708"/>
                    </a:cubicBezTo>
                    <a:cubicBezTo>
                      <a:pt x="12347" y="46708"/>
                      <a:pt x="12347" y="46708"/>
                      <a:pt x="12277" y="46708"/>
                    </a:cubicBezTo>
                    <a:cubicBezTo>
                      <a:pt x="11995" y="46637"/>
                      <a:pt x="11712" y="46566"/>
                      <a:pt x="11430" y="46496"/>
                    </a:cubicBezTo>
                    <a:cubicBezTo>
                      <a:pt x="11077" y="46425"/>
                      <a:pt x="10795" y="46355"/>
                      <a:pt x="10442" y="46214"/>
                    </a:cubicBezTo>
                    <a:cubicBezTo>
                      <a:pt x="10090" y="46143"/>
                      <a:pt x="9737" y="46002"/>
                      <a:pt x="9384" y="45861"/>
                    </a:cubicBezTo>
                    <a:cubicBezTo>
                      <a:pt x="9313" y="45861"/>
                      <a:pt x="9243" y="45790"/>
                      <a:pt x="9172" y="45790"/>
                    </a:cubicBezTo>
                    <a:cubicBezTo>
                      <a:pt x="8961" y="45720"/>
                      <a:pt x="8819" y="45649"/>
                      <a:pt x="8608" y="45579"/>
                    </a:cubicBezTo>
                    <a:cubicBezTo>
                      <a:pt x="8396" y="45508"/>
                      <a:pt x="8184" y="45438"/>
                      <a:pt x="7973" y="45367"/>
                    </a:cubicBezTo>
                    <a:cubicBezTo>
                      <a:pt x="7691" y="45226"/>
                      <a:pt x="7408" y="45155"/>
                      <a:pt x="7126" y="45014"/>
                    </a:cubicBezTo>
                    <a:cubicBezTo>
                      <a:pt x="6915" y="44944"/>
                      <a:pt x="6703" y="44873"/>
                      <a:pt x="6491" y="44732"/>
                    </a:cubicBezTo>
                    <a:cubicBezTo>
                      <a:pt x="6350" y="44661"/>
                      <a:pt x="6209" y="44591"/>
                      <a:pt x="5997" y="44521"/>
                    </a:cubicBezTo>
                    <a:cubicBezTo>
                      <a:pt x="5856" y="44450"/>
                      <a:pt x="5715" y="44379"/>
                      <a:pt x="5574" y="44309"/>
                    </a:cubicBezTo>
                    <a:lnTo>
                      <a:pt x="5574" y="44309"/>
                    </a:lnTo>
                    <a:cubicBezTo>
                      <a:pt x="5292" y="44168"/>
                      <a:pt x="5010" y="44027"/>
                      <a:pt x="4727" y="43885"/>
                    </a:cubicBezTo>
                    <a:cubicBezTo>
                      <a:pt x="4445" y="43745"/>
                      <a:pt x="4233" y="43603"/>
                      <a:pt x="3951" y="43462"/>
                    </a:cubicBezTo>
                    <a:cubicBezTo>
                      <a:pt x="3951" y="43462"/>
                      <a:pt x="3881" y="43462"/>
                      <a:pt x="3881" y="43462"/>
                    </a:cubicBezTo>
                    <a:cubicBezTo>
                      <a:pt x="3881" y="43462"/>
                      <a:pt x="3881" y="43462"/>
                      <a:pt x="3881" y="43462"/>
                    </a:cubicBezTo>
                    <a:cubicBezTo>
                      <a:pt x="1411" y="39229"/>
                      <a:pt x="0" y="34290"/>
                      <a:pt x="0" y="28998"/>
                    </a:cubicBezTo>
                    <a:cubicBezTo>
                      <a:pt x="0" y="12982"/>
                      <a:pt x="12982" y="0"/>
                      <a:pt x="28998" y="0"/>
                    </a:cubicBezTo>
                    <a:cubicBezTo>
                      <a:pt x="34290" y="0"/>
                      <a:pt x="39158" y="1411"/>
                      <a:pt x="43462" y="3880"/>
                    </a:cubicBezTo>
                    <a:cubicBezTo>
                      <a:pt x="43462" y="3880"/>
                      <a:pt x="43462" y="3880"/>
                      <a:pt x="43462" y="3880"/>
                    </a:cubicBezTo>
                    <a:cubicBezTo>
                      <a:pt x="43603" y="4163"/>
                      <a:pt x="43745" y="4374"/>
                      <a:pt x="43886" y="4656"/>
                    </a:cubicBezTo>
                    <a:cubicBezTo>
                      <a:pt x="43956" y="4798"/>
                      <a:pt x="44027" y="5009"/>
                      <a:pt x="44097" y="5150"/>
                    </a:cubicBezTo>
                    <a:cubicBezTo>
                      <a:pt x="44168" y="5292"/>
                      <a:pt x="44238" y="5432"/>
                      <a:pt x="44309" y="5574"/>
                    </a:cubicBezTo>
                    <a:cubicBezTo>
                      <a:pt x="44591" y="6068"/>
                      <a:pt x="44803" y="6632"/>
                      <a:pt x="45014" y="7196"/>
                    </a:cubicBezTo>
                    <a:lnTo>
                      <a:pt x="45014" y="7196"/>
                    </a:lnTo>
                    <a:cubicBezTo>
                      <a:pt x="45226" y="7761"/>
                      <a:pt x="45438" y="8255"/>
                      <a:pt x="45649" y="8819"/>
                    </a:cubicBezTo>
                    <a:cubicBezTo>
                      <a:pt x="45720" y="9102"/>
                      <a:pt x="45861" y="9384"/>
                      <a:pt x="45932" y="9666"/>
                    </a:cubicBezTo>
                    <a:cubicBezTo>
                      <a:pt x="46002" y="9948"/>
                      <a:pt x="46073" y="10231"/>
                      <a:pt x="46214" y="10513"/>
                    </a:cubicBezTo>
                    <a:cubicBezTo>
                      <a:pt x="46284" y="10795"/>
                      <a:pt x="46355" y="11007"/>
                      <a:pt x="46426" y="11289"/>
                    </a:cubicBezTo>
                    <a:cubicBezTo>
                      <a:pt x="46426" y="11289"/>
                      <a:pt x="46426" y="11359"/>
                      <a:pt x="46426" y="11359"/>
                    </a:cubicBezTo>
                    <a:cubicBezTo>
                      <a:pt x="46496" y="11641"/>
                      <a:pt x="46567" y="11924"/>
                      <a:pt x="46637" y="12206"/>
                    </a:cubicBezTo>
                    <a:cubicBezTo>
                      <a:pt x="46708" y="12418"/>
                      <a:pt x="46708" y="12629"/>
                      <a:pt x="46778" y="12841"/>
                    </a:cubicBezTo>
                    <a:cubicBezTo>
                      <a:pt x="46849" y="13053"/>
                      <a:pt x="46849" y="13194"/>
                      <a:pt x="46849" y="13405"/>
                    </a:cubicBezTo>
                    <a:cubicBezTo>
                      <a:pt x="46849" y="13476"/>
                      <a:pt x="46849" y="13547"/>
                      <a:pt x="46849" y="13547"/>
                    </a:cubicBezTo>
                    <a:cubicBezTo>
                      <a:pt x="46919" y="13758"/>
                      <a:pt x="46919" y="13970"/>
                      <a:pt x="46919" y="14182"/>
                    </a:cubicBezTo>
                    <a:cubicBezTo>
                      <a:pt x="46919" y="14323"/>
                      <a:pt x="46990" y="14464"/>
                      <a:pt x="46990" y="14605"/>
                    </a:cubicBezTo>
                    <a:cubicBezTo>
                      <a:pt x="47061" y="14887"/>
                      <a:pt x="47061" y="15169"/>
                      <a:pt x="47061" y="15452"/>
                    </a:cubicBezTo>
                    <a:cubicBezTo>
                      <a:pt x="47061" y="15522"/>
                      <a:pt x="47061" y="15522"/>
                      <a:pt x="47061" y="15593"/>
                    </a:cubicBezTo>
                    <a:cubicBezTo>
                      <a:pt x="47061" y="15804"/>
                      <a:pt x="47131" y="16086"/>
                      <a:pt x="47131" y="16298"/>
                    </a:cubicBezTo>
                    <a:cubicBezTo>
                      <a:pt x="47131" y="16439"/>
                      <a:pt x="47131" y="16510"/>
                      <a:pt x="47131" y="16651"/>
                    </a:cubicBezTo>
                    <a:cubicBezTo>
                      <a:pt x="47131" y="16863"/>
                      <a:pt x="47131" y="17074"/>
                      <a:pt x="47131" y="17286"/>
                    </a:cubicBezTo>
                    <a:cubicBezTo>
                      <a:pt x="47131" y="17356"/>
                      <a:pt x="47131" y="17356"/>
                      <a:pt x="47131" y="17427"/>
                    </a:cubicBezTo>
                    <a:cubicBezTo>
                      <a:pt x="47413" y="17568"/>
                      <a:pt x="47413" y="17921"/>
                      <a:pt x="47413" y="1820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0" name="Freeform: Shape 443">
                <a:extLst>
                  <a:ext uri="{FF2B5EF4-FFF2-40B4-BE49-F238E27FC236}">
                    <a16:creationId xmlns:a16="http://schemas.microsoft.com/office/drawing/2014/main" id="{EC62E3BB-4449-466C-AE1D-0181DF2FE673}"/>
                  </a:ext>
                </a:extLst>
              </p:cNvPr>
              <p:cNvSpPr/>
              <p:nvPr/>
            </p:nvSpPr>
            <p:spPr>
              <a:xfrm>
                <a:off x="5371112" y="4197350"/>
                <a:ext cx="49389" cy="49389"/>
              </a:xfrm>
              <a:custGeom>
                <a:avLst/>
                <a:gdLst>
                  <a:gd name="connsiteX0" fmla="*/ 54187 w 49388"/>
                  <a:gd name="connsiteY0" fmla="*/ 25329 h 49388"/>
                  <a:gd name="connsiteX1" fmla="*/ 54046 w 49388"/>
                  <a:gd name="connsiteY1" fmla="*/ 28292 h 49388"/>
                  <a:gd name="connsiteX2" fmla="*/ 53128 w 49388"/>
                  <a:gd name="connsiteY2" fmla="*/ 33231 h 49388"/>
                  <a:gd name="connsiteX3" fmla="*/ 52917 w 49388"/>
                  <a:gd name="connsiteY3" fmla="*/ 34007 h 49388"/>
                  <a:gd name="connsiteX4" fmla="*/ 52705 w 49388"/>
                  <a:gd name="connsiteY4" fmla="*/ 34643 h 49388"/>
                  <a:gd name="connsiteX5" fmla="*/ 52493 w 49388"/>
                  <a:gd name="connsiteY5" fmla="*/ 35278 h 49388"/>
                  <a:gd name="connsiteX6" fmla="*/ 52493 w 49388"/>
                  <a:gd name="connsiteY6" fmla="*/ 35278 h 49388"/>
                  <a:gd name="connsiteX7" fmla="*/ 52211 w 49388"/>
                  <a:gd name="connsiteY7" fmla="*/ 35913 h 49388"/>
                  <a:gd name="connsiteX8" fmla="*/ 51929 w 49388"/>
                  <a:gd name="connsiteY8" fmla="*/ 36548 h 49388"/>
                  <a:gd name="connsiteX9" fmla="*/ 51364 w 49388"/>
                  <a:gd name="connsiteY9" fmla="*/ 37747 h 49388"/>
                  <a:gd name="connsiteX10" fmla="*/ 51012 w 49388"/>
                  <a:gd name="connsiteY10" fmla="*/ 38452 h 49388"/>
                  <a:gd name="connsiteX11" fmla="*/ 50236 w 49388"/>
                  <a:gd name="connsiteY11" fmla="*/ 39864 h 49388"/>
                  <a:gd name="connsiteX12" fmla="*/ 49812 w 49388"/>
                  <a:gd name="connsiteY12" fmla="*/ 40569 h 49388"/>
                  <a:gd name="connsiteX13" fmla="*/ 43674 w 49388"/>
                  <a:gd name="connsiteY13" fmla="*/ 47625 h 49388"/>
                  <a:gd name="connsiteX14" fmla="*/ 43603 w 49388"/>
                  <a:gd name="connsiteY14" fmla="*/ 47695 h 49388"/>
                  <a:gd name="connsiteX15" fmla="*/ 43603 w 49388"/>
                  <a:gd name="connsiteY15" fmla="*/ 47695 h 49388"/>
                  <a:gd name="connsiteX16" fmla="*/ 43533 w 49388"/>
                  <a:gd name="connsiteY16" fmla="*/ 47766 h 49388"/>
                  <a:gd name="connsiteX17" fmla="*/ 36689 w 49388"/>
                  <a:gd name="connsiteY17" fmla="*/ 51929 h 49388"/>
                  <a:gd name="connsiteX18" fmla="*/ 34925 w 49388"/>
                  <a:gd name="connsiteY18" fmla="*/ 52634 h 49388"/>
                  <a:gd name="connsiteX19" fmla="*/ 34925 w 49388"/>
                  <a:gd name="connsiteY19" fmla="*/ 52634 h 49388"/>
                  <a:gd name="connsiteX20" fmla="*/ 34219 w 49388"/>
                  <a:gd name="connsiteY20" fmla="*/ 52917 h 49388"/>
                  <a:gd name="connsiteX21" fmla="*/ 32738 w 49388"/>
                  <a:gd name="connsiteY21" fmla="*/ 53340 h 49388"/>
                  <a:gd name="connsiteX22" fmla="*/ 31609 w 49388"/>
                  <a:gd name="connsiteY22" fmla="*/ 53622 h 49388"/>
                  <a:gd name="connsiteX23" fmla="*/ 30903 w 49388"/>
                  <a:gd name="connsiteY23" fmla="*/ 53763 h 49388"/>
                  <a:gd name="connsiteX24" fmla="*/ 29704 w 49388"/>
                  <a:gd name="connsiteY24" fmla="*/ 53975 h 49388"/>
                  <a:gd name="connsiteX25" fmla="*/ 29069 w 49388"/>
                  <a:gd name="connsiteY25" fmla="*/ 54045 h 49388"/>
                  <a:gd name="connsiteX26" fmla="*/ 27799 w 49388"/>
                  <a:gd name="connsiteY26" fmla="*/ 54187 h 49388"/>
                  <a:gd name="connsiteX27" fmla="*/ 27234 w 49388"/>
                  <a:gd name="connsiteY27" fmla="*/ 54257 h 49388"/>
                  <a:gd name="connsiteX28" fmla="*/ 26317 w 49388"/>
                  <a:gd name="connsiteY28" fmla="*/ 54327 h 49388"/>
                  <a:gd name="connsiteX29" fmla="*/ 25894 w 49388"/>
                  <a:gd name="connsiteY29" fmla="*/ 54327 h 49388"/>
                  <a:gd name="connsiteX30" fmla="*/ 25259 w 49388"/>
                  <a:gd name="connsiteY30" fmla="*/ 54327 h 49388"/>
                  <a:gd name="connsiteX31" fmla="*/ 25259 w 49388"/>
                  <a:gd name="connsiteY31" fmla="*/ 54327 h 49388"/>
                  <a:gd name="connsiteX32" fmla="*/ 24271 w 49388"/>
                  <a:gd name="connsiteY32" fmla="*/ 54327 h 49388"/>
                  <a:gd name="connsiteX33" fmla="*/ 24130 w 49388"/>
                  <a:gd name="connsiteY33" fmla="*/ 54327 h 49388"/>
                  <a:gd name="connsiteX34" fmla="*/ 23354 w 49388"/>
                  <a:gd name="connsiteY34" fmla="*/ 54257 h 49388"/>
                  <a:gd name="connsiteX35" fmla="*/ 23213 w 49388"/>
                  <a:gd name="connsiteY35" fmla="*/ 54257 h 49388"/>
                  <a:gd name="connsiteX36" fmla="*/ 22437 w 49388"/>
                  <a:gd name="connsiteY36" fmla="*/ 54187 h 49388"/>
                  <a:gd name="connsiteX37" fmla="*/ 22437 w 49388"/>
                  <a:gd name="connsiteY37" fmla="*/ 54187 h 49388"/>
                  <a:gd name="connsiteX38" fmla="*/ 22013 w 49388"/>
                  <a:gd name="connsiteY38" fmla="*/ 54116 h 49388"/>
                  <a:gd name="connsiteX39" fmla="*/ 21731 w 49388"/>
                  <a:gd name="connsiteY39" fmla="*/ 54045 h 49388"/>
                  <a:gd name="connsiteX40" fmla="*/ 21025 w 49388"/>
                  <a:gd name="connsiteY40" fmla="*/ 53975 h 49388"/>
                  <a:gd name="connsiteX41" fmla="*/ 20673 w 49388"/>
                  <a:gd name="connsiteY41" fmla="*/ 53904 h 49388"/>
                  <a:gd name="connsiteX42" fmla="*/ 19685 w 49388"/>
                  <a:gd name="connsiteY42" fmla="*/ 53763 h 49388"/>
                  <a:gd name="connsiteX43" fmla="*/ 19120 w 49388"/>
                  <a:gd name="connsiteY43" fmla="*/ 53622 h 49388"/>
                  <a:gd name="connsiteX44" fmla="*/ 18415 w 49388"/>
                  <a:gd name="connsiteY44" fmla="*/ 53481 h 49388"/>
                  <a:gd name="connsiteX45" fmla="*/ 16439 w 49388"/>
                  <a:gd name="connsiteY45" fmla="*/ 52917 h 49388"/>
                  <a:gd name="connsiteX46" fmla="*/ 16369 w 49388"/>
                  <a:gd name="connsiteY46" fmla="*/ 52917 h 49388"/>
                  <a:gd name="connsiteX47" fmla="*/ 16228 w 49388"/>
                  <a:gd name="connsiteY47" fmla="*/ 52846 h 49388"/>
                  <a:gd name="connsiteX48" fmla="*/ 16157 w 49388"/>
                  <a:gd name="connsiteY48" fmla="*/ 52846 h 49388"/>
                  <a:gd name="connsiteX49" fmla="*/ 6773 w 49388"/>
                  <a:gd name="connsiteY49" fmla="*/ 47695 h 49388"/>
                  <a:gd name="connsiteX50" fmla="*/ 6632 w 49388"/>
                  <a:gd name="connsiteY50" fmla="*/ 47554 h 49388"/>
                  <a:gd name="connsiteX51" fmla="*/ 0 w 49388"/>
                  <a:gd name="connsiteY51" fmla="*/ 39723 h 49388"/>
                  <a:gd name="connsiteX52" fmla="*/ 70 w 49388"/>
                  <a:gd name="connsiteY52" fmla="*/ 39723 h 49388"/>
                  <a:gd name="connsiteX53" fmla="*/ 847 w 49388"/>
                  <a:gd name="connsiteY53" fmla="*/ 40146 h 49388"/>
                  <a:gd name="connsiteX54" fmla="*/ 1693 w 49388"/>
                  <a:gd name="connsiteY54" fmla="*/ 40569 h 49388"/>
                  <a:gd name="connsiteX55" fmla="*/ 1693 w 49388"/>
                  <a:gd name="connsiteY55" fmla="*/ 40569 h 49388"/>
                  <a:gd name="connsiteX56" fmla="*/ 2117 w 49388"/>
                  <a:gd name="connsiteY56" fmla="*/ 40781 h 49388"/>
                  <a:gd name="connsiteX57" fmla="*/ 2611 w 49388"/>
                  <a:gd name="connsiteY57" fmla="*/ 40993 h 49388"/>
                  <a:gd name="connsiteX58" fmla="*/ 3245 w 49388"/>
                  <a:gd name="connsiteY58" fmla="*/ 41275 h 49388"/>
                  <a:gd name="connsiteX59" fmla="*/ 4092 w 49388"/>
                  <a:gd name="connsiteY59" fmla="*/ 41628 h 49388"/>
                  <a:gd name="connsiteX60" fmla="*/ 4727 w 49388"/>
                  <a:gd name="connsiteY60" fmla="*/ 41839 h 49388"/>
                  <a:gd name="connsiteX61" fmla="*/ 5292 w 49388"/>
                  <a:gd name="connsiteY61" fmla="*/ 42051 h 49388"/>
                  <a:gd name="connsiteX62" fmla="*/ 5503 w 49388"/>
                  <a:gd name="connsiteY62" fmla="*/ 42121 h 49388"/>
                  <a:gd name="connsiteX63" fmla="*/ 6562 w 49388"/>
                  <a:gd name="connsiteY63" fmla="*/ 42474 h 49388"/>
                  <a:gd name="connsiteX64" fmla="*/ 7549 w 49388"/>
                  <a:gd name="connsiteY64" fmla="*/ 42757 h 49388"/>
                  <a:gd name="connsiteX65" fmla="*/ 8396 w 49388"/>
                  <a:gd name="connsiteY65" fmla="*/ 42968 h 49388"/>
                  <a:gd name="connsiteX66" fmla="*/ 8467 w 49388"/>
                  <a:gd name="connsiteY66" fmla="*/ 42968 h 49388"/>
                  <a:gd name="connsiteX67" fmla="*/ 9102 w 49388"/>
                  <a:gd name="connsiteY67" fmla="*/ 43109 h 49388"/>
                  <a:gd name="connsiteX68" fmla="*/ 9525 w 49388"/>
                  <a:gd name="connsiteY68" fmla="*/ 43180 h 49388"/>
                  <a:gd name="connsiteX69" fmla="*/ 9807 w 49388"/>
                  <a:gd name="connsiteY69" fmla="*/ 43251 h 49388"/>
                  <a:gd name="connsiteX70" fmla="*/ 10654 w 49388"/>
                  <a:gd name="connsiteY70" fmla="*/ 43391 h 49388"/>
                  <a:gd name="connsiteX71" fmla="*/ 10654 w 49388"/>
                  <a:gd name="connsiteY71" fmla="*/ 43391 h 49388"/>
                  <a:gd name="connsiteX72" fmla="*/ 11642 w 49388"/>
                  <a:gd name="connsiteY72" fmla="*/ 43533 h 49388"/>
                  <a:gd name="connsiteX73" fmla="*/ 12347 w 49388"/>
                  <a:gd name="connsiteY73" fmla="*/ 43603 h 49388"/>
                  <a:gd name="connsiteX74" fmla="*/ 12700 w 49388"/>
                  <a:gd name="connsiteY74" fmla="*/ 43603 h 49388"/>
                  <a:gd name="connsiteX75" fmla="*/ 13547 w 49388"/>
                  <a:gd name="connsiteY75" fmla="*/ 43674 h 49388"/>
                  <a:gd name="connsiteX76" fmla="*/ 14534 w 49388"/>
                  <a:gd name="connsiteY76" fmla="*/ 43674 h 49388"/>
                  <a:gd name="connsiteX77" fmla="*/ 15381 w 49388"/>
                  <a:gd name="connsiteY77" fmla="*/ 43674 h 49388"/>
                  <a:gd name="connsiteX78" fmla="*/ 16228 w 49388"/>
                  <a:gd name="connsiteY78" fmla="*/ 43603 h 49388"/>
                  <a:gd name="connsiteX79" fmla="*/ 17004 w 49388"/>
                  <a:gd name="connsiteY79" fmla="*/ 43533 h 49388"/>
                  <a:gd name="connsiteX80" fmla="*/ 18415 w 49388"/>
                  <a:gd name="connsiteY80" fmla="*/ 43391 h 49388"/>
                  <a:gd name="connsiteX81" fmla="*/ 18909 w 49388"/>
                  <a:gd name="connsiteY81" fmla="*/ 43321 h 49388"/>
                  <a:gd name="connsiteX82" fmla="*/ 19967 w 49388"/>
                  <a:gd name="connsiteY82" fmla="*/ 43109 h 49388"/>
                  <a:gd name="connsiteX83" fmla="*/ 21167 w 49388"/>
                  <a:gd name="connsiteY83" fmla="*/ 42827 h 49388"/>
                  <a:gd name="connsiteX84" fmla="*/ 21308 w 49388"/>
                  <a:gd name="connsiteY84" fmla="*/ 42757 h 49388"/>
                  <a:gd name="connsiteX85" fmla="*/ 21449 w 49388"/>
                  <a:gd name="connsiteY85" fmla="*/ 42686 h 49388"/>
                  <a:gd name="connsiteX86" fmla="*/ 22084 w 49388"/>
                  <a:gd name="connsiteY86" fmla="*/ 42545 h 49388"/>
                  <a:gd name="connsiteX87" fmla="*/ 23424 w 49388"/>
                  <a:gd name="connsiteY87" fmla="*/ 42121 h 49388"/>
                  <a:gd name="connsiteX88" fmla="*/ 24201 w 49388"/>
                  <a:gd name="connsiteY88" fmla="*/ 41839 h 49388"/>
                  <a:gd name="connsiteX89" fmla="*/ 24271 w 49388"/>
                  <a:gd name="connsiteY89" fmla="*/ 41839 h 49388"/>
                  <a:gd name="connsiteX90" fmla="*/ 24977 w 49388"/>
                  <a:gd name="connsiteY90" fmla="*/ 41557 h 49388"/>
                  <a:gd name="connsiteX91" fmla="*/ 25612 w 49388"/>
                  <a:gd name="connsiteY91" fmla="*/ 41275 h 49388"/>
                  <a:gd name="connsiteX92" fmla="*/ 25894 w 49388"/>
                  <a:gd name="connsiteY92" fmla="*/ 41134 h 49388"/>
                  <a:gd name="connsiteX93" fmla="*/ 26952 w 49388"/>
                  <a:gd name="connsiteY93" fmla="*/ 40640 h 49388"/>
                  <a:gd name="connsiteX94" fmla="*/ 28504 w 49388"/>
                  <a:gd name="connsiteY94" fmla="*/ 39864 h 49388"/>
                  <a:gd name="connsiteX95" fmla="*/ 29139 w 49388"/>
                  <a:gd name="connsiteY95" fmla="*/ 39511 h 49388"/>
                  <a:gd name="connsiteX96" fmla="*/ 32385 w 49388"/>
                  <a:gd name="connsiteY96" fmla="*/ 37324 h 49388"/>
                  <a:gd name="connsiteX97" fmla="*/ 34219 w 49388"/>
                  <a:gd name="connsiteY97" fmla="*/ 35771 h 49388"/>
                  <a:gd name="connsiteX98" fmla="*/ 34643 w 49388"/>
                  <a:gd name="connsiteY98" fmla="*/ 35348 h 49388"/>
                  <a:gd name="connsiteX99" fmla="*/ 36759 w 49388"/>
                  <a:gd name="connsiteY99" fmla="*/ 33091 h 49388"/>
                  <a:gd name="connsiteX100" fmla="*/ 37112 w 49388"/>
                  <a:gd name="connsiteY100" fmla="*/ 32667 h 49388"/>
                  <a:gd name="connsiteX101" fmla="*/ 37959 w 49388"/>
                  <a:gd name="connsiteY101" fmla="*/ 31609 h 49388"/>
                  <a:gd name="connsiteX102" fmla="*/ 38453 w 49388"/>
                  <a:gd name="connsiteY102" fmla="*/ 30903 h 49388"/>
                  <a:gd name="connsiteX103" fmla="*/ 42615 w 49388"/>
                  <a:gd name="connsiteY103" fmla="*/ 21801 h 49388"/>
                  <a:gd name="connsiteX104" fmla="*/ 42827 w 49388"/>
                  <a:gd name="connsiteY104" fmla="*/ 21025 h 49388"/>
                  <a:gd name="connsiteX105" fmla="*/ 43039 w 49388"/>
                  <a:gd name="connsiteY105" fmla="*/ 20179 h 49388"/>
                  <a:gd name="connsiteX106" fmla="*/ 43180 w 49388"/>
                  <a:gd name="connsiteY106" fmla="*/ 19332 h 49388"/>
                  <a:gd name="connsiteX107" fmla="*/ 43180 w 49388"/>
                  <a:gd name="connsiteY107" fmla="*/ 19332 h 49388"/>
                  <a:gd name="connsiteX108" fmla="*/ 43321 w 49388"/>
                  <a:gd name="connsiteY108" fmla="*/ 18344 h 49388"/>
                  <a:gd name="connsiteX109" fmla="*/ 43321 w 49388"/>
                  <a:gd name="connsiteY109" fmla="*/ 18274 h 49388"/>
                  <a:gd name="connsiteX110" fmla="*/ 43392 w 49388"/>
                  <a:gd name="connsiteY110" fmla="*/ 17498 h 49388"/>
                  <a:gd name="connsiteX111" fmla="*/ 43392 w 49388"/>
                  <a:gd name="connsiteY111" fmla="*/ 17286 h 49388"/>
                  <a:gd name="connsiteX112" fmla="*/ 43462 w 49388"/>
                  <a:gd name="connsiteY112" fmla="*/ 16580 h 49388"/>
                  <a:gd name="connsiteX113" fmla="*/ 43462 w 49388"/>
                  <a:gd name="connsiteY113" fmla="*/ 16369 h 49388"/>
                  <a:gd name="connsiteX114" fmla="*/ 43533 w 49388"/>
                  <a:gd name="connsiteY114" fmla="*/ 15593 h 49388"/>
                  <a:gd name="connsiteX115" fmla="*/ 43533 w 49388"/>
                  <a:gd name="connsiteY115" fmla="*/ 14464 h 49388"/>
                  <a:gd name="connsiteX116" fmla="*/ 43533 w 49388"/>
                  <a:gd name="connsiteY116" fmla="*/ 13547 h 49388"/>
                  <a:gd name="connsiteX117" fmla="*/ 43533 w 49388"/>
                  <a:gd name="connsiteY117" fmla="*/ 13405 h 49388"/>
                  <a:gd name="connsiteX118" fmla="*/ 43533 w 49388"/>
                  <a:gd name="connsiteY118" fmla="*/ 12771 h 49388"/>
                  <a:gd name="connsiteX119" fmla="*/ 43533 w 49388"/>
                  <a:gd name="connsiteY119" fmla="*/ 12417 h 49388"/>
                  <a:gd name="connsiteX120" fmla="*/ 43462 w 49388"/>
                  <a:gd name="connsiteY120" fmla="*/ 11712 h 49388"/>
                  <a:gd name="connsiteX121" fmla="*/ 43462 w 49388"/>
                  <a:gd name="connsiteY121" fmla="*/ 11571 h 49388"/>
                  <a:gd name="connsiteX122" fmla="*/ 43392 w 49388"/>
                  <a:gd name="connsiteY122" fmla="*/ 10724 h 49388"/>
                  <a:gd name="connsiteX123" fmla="*/ 43321 w 49388"/>
                  <a:gd name="connsiteY123" fmla="*/ 10301 h 49388"/>
                  <a:gd name="connsiteX124" fmla="*/ 43251 w 49388"/>
                  <a:gd name="connsiteY124" fmla="*/ 9666 h 49388"/>
                  <a:gd name="connsiteX125" fmla="*/ 43251 w 49388"/>
                  <a:gd name="connsiteY125" fmla="*/ 9525 h 49388"/>
                  <a:gd name="connsiteX126" fmla="*/ 43180 w 49388"/>
                  <a:gd name="connsiteY126" fmla="*/ 8960 h 49388"/>
                  <a:gd name="connsiteX127" fmla="*/ 43039 w 49388"/>
                  <a:gd name="connsiteY127" fmla="*/ 8326 h 49388"/>
                  <a:gd name="connsiteX128" fmla="*/ 42827 w 49388"/>
                  <a:gd name="connsiteY128" fmla="*/ 7479 h 49388"/>
                  <a:gd name="connsiteX129" fmla="*/ 42827 w 49388"/>
                  <a:gd name="connsiteY129" fmla="*/ 7408 h 49388"/>
                  <a:gd name="connsiteX130" fmla="*/ 42615 w 49388"/>
                  <a:gd name="connsiteY130" fmla="*/ 6632 h 49388"/>
                  <a:gd name="connsiteX131" fmla="*/ 42333 w 49388"/>
                  <a:gd name="connsiteY131" fmla="*/ 5785 h 49388"/>
                  <a:gd name="connsiteX132" fmla="*/ 42051 w 49388"/>
                  <a:gd name="connsiteY132" fmla="*/ 4939 h 49388"/>
                  <a:gd name="connsiteX133" fmla="*/ 41416 w 49388"/>
                  <a:gd name="connsiteY133" fmla="*/ 3316 h 49388"/>
                  <a:gd name="connsiteX134" fmla="*/ 41416 w 49388"/>
                  <a:gd name="connsiteY134" fmla="*/ 3316 h 49388"/>
                  <a:gd name="connsiteX135" fmla="*/ 40710 w 49388"/>
                  <a:gd name="connsiteY135" fmla="*/ 1693 h 49388"/>
                  <a:gd name="connsiteX136" fmla="*/ 40499 w 49388"/>
                  <a:gd name="connsiteY136" fmla="*/ 1270 h 49388"/>
                  <a:gd name="connsiteX137" fmla="*/ 40287 w 49388"/>
                  <a:gd name="connsiteY137" fmla="*/ 776 h 49388"/>
                  <a:gd name="connsiteX138" fmla="*/ 39864 w 49388"/>
                  <a:gd name="connsiteY138" fmla="*/ 0 h 49388"/>
                  <a:gd name="connsiteX139" fmla="*/ 43744 w 49388"/>
                  <a:gd name="connsiteY139" fmla="*/ 2681 h 49388"/>
                  <a:gd name="connsiteX140" fmla="*/ 43815 w 49388"/>
                  <a:gd name="connsiteY140" fmla="*/ 2751 h 49388"/>
                  <a:gd name="connsiteX141" fmla="*/ 43886 w 49388"/>
                  <a:gd name="connsiteY141" fmla="*/ 2822 h 49388"/>
                  <a:gd name="connsiteX142" fmla="*/ 49177 w 49388"/>
                  <a:gd name="connsiteY142" fmla="*/ 8537 h 49388"/>
                  <a:gd name="connsiteX143" fmla="*/ 49601 w 49388"/>
                  <a:gd name="connsiteY143" fmla="*/ 9172 h 49388"/>
                  <a:gd name="connsiteX144" fmla="*/ 50024 w 49388"/>
                  <a:gd name="connsiteY144" fmla="*/ 9807 h 49388"/>
                  <a:gd name="connsiteX145" fmla="*/ 50094 w 49388"/>
                  <a:gd name="connsiteY145" fmla="*/ 9948 h 49388"/>
                  <a:gd name="connsiteX146" fmla="*/ 51223 w 49388"/>
                  <a:gd name="connsiteY146" fmla="*/ 11924 h 49388"/>
                  <a:gd name="connsiteX147" fmla="*/ 51505 w 49388"/>
                  <a:gd name="connsiteY147" fmla="*/ 12488 h 49388"/>
                  <a:gd name="connsiteX148" fmla="*/ 51647 w 49388"/>
                  <a:gd name="connsiteY148" fmla="*/ 12771 h 49388"/>
                  <a:gd name="connsiteX149" fmla="*/ 51858 w 49388"/>
                  <a:gd name="connsiteY149" fmla="*/ 13194 h 49388"/>
                  <a:gd name="connsiteX150" fmla="*/ 51999 w 49388"/>
                  <a:gd name="connsiteY150" fmla="*/ 13617 h 49388"/>
                  <a:gd name="connsiteX151" fmla="*/ 52140 w 49388"/>
                  <a:gd name="connsiteY151" fmla="*/ 13970 h 49388"/>
                  <a:gd name="connsiteX152" fmla="*/ 52423 w 49388"/>
                  <a:gd name="connsiteY152" fmla="*/ 14746 h 49388"/>
                  <a:gd name="connsiteX153" fmla="*/ 52775 w 49388"/>
                  <a:gd name="connsiteY153" fmla="*/ 15663 h 49388"/>
                  <a:gd name="connsiteX154" fmla="*/ 52775 w 49388"/>
                  <a:gd name="connsiteY154" fmla="*/ 15663 h 49388"/>
                  <a:gd name="connsiteX155" fmla="*/ 53058 w 49388"/>
                  <a:gd name="connsiteY155" fmla="*/ 16580 h 49388"/>
                  <a:gd name="connsiteX156" fmla="*/ 54187 w 49388"/>
                  <a:gd name="connsiteY156" fmla="*/ 25329 h 49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</a:cxnLst>
                <a:rect l="l" t="t" r="r" b="b"/>
                <a:pathLst>
                  <a:path w="49388" h="49388">
                    <a:moveTo>
                      <a:pt x="54187" y="25329"/>
                    </a:moveTo>
                    <a:cubicBezTo>
                      <a:pt x="54187" y="26317"/>
                      <a:pt x="54116" y="27305"/>
                      <a:pt x="54046" y="28292"/>
                    </a:cubicBezTo>
                    <a:cubicBezTo>
                      <a:pt x="53904" y="29986"/>
                      <a:pt x="53552" y="31679"/>
                      <a:pt x="53128" y="33231"/>
                    </a:cubicBezTo>
                    <a:cubicBezTo>
                      <a:pt x="53058" y="33514"/>
                      <a:pt x="52987" y="33725"/>
                      <a:pt x="52917" y="34007"/>
                    </a:cubicBezTo>
                    <a:cubicBezTo>
                      <a:pt x="52846" y="34219"/>
                      <a:pt x="52775" y="34431"/>
                      <a:pt x="52705" y="34643"/>
                    </a:cubicBezTo>
                    <a:cubicBezTo>
                      <a:pt x="52634" y="34854"/>
                      <a:pt x="52564" y="35066"/>
                      <a:pt x="52493" y="35278"/>
                    </a:cubicBezTo>
                    <a:cubicBezTo>
                      <a:pt x="52493" y="35278"/>
                      <a:pt x="52493" y="35278"/>
                      <a:pt x="52493" y="35278"/>
                    </a:cubicBezTo>
                    <a:cubicBezTo>
                      <a:pt x="52423" y="35489"/>
                      <a:pt x="52352" y="35701"/>
                      <a:pt x="52211" y="35913"/>
                    </a:cubicBezTo>
                    <a:cubicBezTo>
                      <a:pt x="52140" y="36124"/>
                      <a:pt x="52070" y="36336"/>
                      <a:pt x="51929" y="36548"/>
                    </a:cubicBezTo>
                    <a:cubicBezTo>
                      <a:pt x="51788" y="36971"/>
                      <a:pt x="51576" y="37394"/>
                      <a:pt x="51364" y="37747"/>
                    </a:cubicBezTo>
                    <a:cubicBezTo>
                      <a:pt x="51223" y="37959"/>
                      <a:pt x="51153" y="38241"/>
                      <a:pt x="51012" y="38452"/>
                    </a:cubicBezTo>
                    <a:cubicBezTo>
                      <a:pt x="50800" y="38946"/>
                      <a:pt x="50518" y="39370"/>
                      <a:pt x="50236" y="39864"/>
                    </a:cubicBezTo>
                    <a:cubicBezTo>
                      <a:pt x="50094" y="40076"/>
                      <a:pt x="49953" y="40287"/>
                      <a:pt x="49812" y="40569"/>
                    </a:cubicBezTo>
                    <a:cubicBezTo>
                      <a:pt x="48119" y="43251"/>
                      <a:pt x="46073" y="45579"/>
                      <a:pt x="43674" y="47625"/>
                    </a:cubicBezTo>
                    <a:cubicBezTo>
                      <a:pt x="43674" y="47625"/>
                      <a:pt x="43603" y="47695"/>
                      <a:pt x="43603" y="47695"/>
                    </a:cubicBezTo>
                    <a:cubicBezTo>
                      <a:pt x="43603" y="47695"/>
                      <a:pt x="43603" y="47695"/>
                      <a:pt x="43603" y="47695"/>
                    </a:cubicBezTo>
                    <a:cubicBezTo>
                      <a:pt x="43603" y="47695"/>
                      <a:pt x="43533" y="47695"/>
                      <a:pt x="43533" y="47766"/>
                    </a:cubicBezTo>
                    <a:cubicBezTo>
                      <a:pt x="41487" y="49459"/>
                      <a:pt x="39158" y="50870"/>
                      <a:pt x="36689" y="51929"/>
                    </a:cubicBezTo>
                    <a:cubicBezTo>
                      <a:pt x="36124" y="52211"/>
                      <a:pt x="35560" y="52423"/>
                      <a:pt x="34925" y="52634"/>
                    </a:cubicBezTo>
                    <a:cubicBezTo>
                      <a:pt x="34925" y="52634"/>
                      <a:pt x="34925" y="52634"/>
                      <a:pt x="34925" y="52634"/>
                    </a:cubicBezTo>
                    <a:cubicBezTo>
                      <a:pt x="34713" y="52705"/>
                      <a:pt x="34431" y="52775"/>
                      <a:pt x="34219" y="52917"/>
                    </a:cubicBezTo>
                    <a:cubicBezTo>
                      <a:pt x="33726" y="53057"/>
                      <a:pt x="33232" y="53199"/>
                      <a:pt x="32738" y="53340"/>
                    </a:cubicBezTo>
                    <a:cubicBezTo>
                      <a:pt x="32385" y="53410"/>
                      <a:pt x="31962" y="53551"/>
                      <a:pt x="31609" y="53622"/>
                    </a:cubicBezTo>
                    <a:cubicBezTo>
                      <a:pt x="31397" y="53693"/>
                      <a:pt x="31115" y="53763"/>
                      <a:pt x="30903" y="53763"/>
                    </a:cubicBezTo>
                    <a:cubicBezTo>
                      <a:pt x="30550" y="53834"/>
                      <a:pt x="30127" y="53904"/>
                      <a:pt x="29704" y="53975"/>
                    </a:cubicBezTo>
                    <a:cubicBezTo>
                      <a:pt x="29492" y="53975"/>
                      <a:pt x="29281" y="54045"/>
                      <a:pt x="29069" y="54045"/>
                    </a:cubicBezTo>
                    <a:cubicBezTo>
                      <a:pt x="28646" y="54116"/>
                      <a:pt x="28222" y="54116"/>
                      <a:pt x="27799" y="54187"/>
                    </a:cubicBezTo>
                    <a:cubicBezTo>
                      <a:pt x="27587" y="54187"/>
                      <a:pt x="27376" y="54187"/>
                      <a:pt x="27234" y="54257"/>
                    </a:cubicBezTo>
                    <a:cubicBezTo>
                      <a:pt x="26952" y="54257"/>
                      <a:pt x="26599" y="54327"/>
                      <a:pt x="26317" y="54327"/>
                    </a:cubicBezTo>
                    <a:cubicBezTo>
                      <a:pt x="26176" y="54327"/>
                      <a:pt x="26035" y="54327"/>
                      <a:pt x="25894" y="54327"/>
                    </a:cubicBezTo>
                    <a:cubicBezTo>
                      <a:pt x="25682" y="54327"/>
                      <a:pt x="25470" y="54327"/>
                      <a:pt x="25259" y="54327"/>
                    </a:cubicBezTo>
                    <a:cubicBezTo>
                      <a:pt x="25259" y="54327"/>
                      <a:pt x="25259" y="54327"/>
                      <a:pt x="25259" y="54327"/>
                    </a:cubicBezTo>
                    <a:cubicBezTo>
                      <a:pt x="24906" y="54327"/>
                      <a:pt x="24624" y="54327"/>
                      <a:pt x="24271" y="54327"/>
                    </a:cubicBezTo>
                    <a:cubicBezTo>
                      <a:pt x="24201" y="54327"/>
                      <a:pt x="24201" y="54327"/>
                      <a:pt x="24130" y="54327"/>
                    </a:cubicBezTo>
                    <a:cubicBezTo>
                      <a:pt x="23848" y="54327"/>
                      <a:pt x="23566" y="54327"/>
                      <a:pt x="23354" y="54257"/>
                    </a:cubicBezTo>
                    <a:cubicBezTo>
                      <a:pt x="23354" y="54257"/>
                      <a:pt x="23283" y="54257"/>
                      <a:pt x="23213" y="54257"/>
                    </a:cubicBezTo>
                    <a:cubicBezTo>
                      <a:pt x="22931" y="54257"/>
                      <a:pt x="22719" y="54187"/>
                      <a:pt x="22437" y="54187"/>
                    </a:cubicBezTo>
                    <a:cubicBezTo>
                      <a:pt x="22437" y="54187"/>
                      <a:pt x="22437" y="54187"/>
                      <a:pt x="22437" y="54187"/>
                    </a:cubicBezTo>
                    <a:cubicBezTo>
                      <a:pt x="22296" y="54187"/>
                      <a:pt x="22154" y="54187"/>
                      <a:pt x="22013" y="54116"/>
                    </a:cubicBezTo>
                    <a:cubicBezTo>
                      <a:pt x="21943" y="54116"/>
                      <a:pt x="21802" y="54116"/>
                      <a:pt x="21731" y="54045"/>
                    </a:cubicBezTo>
                    <a:cubicBezTo>
                      <a:pt x="21519" y="54045"/>
                      <a:pt x="21237" y="53975"/>
                      <a:pt x="21025" y="53975"/>
                    </a:cubicBezTo>
                    <a:cubicBezTo>
                      <a:pt x="20884" y="53975"/>
                      <a:pt x="20814" y="53975"/>
                      <a:pt x="20673" y="53904"/>
                    </a:cubicBezTo>
                    <a:cubicBezTo>
                      <a:pt x="20320" y="53834"/>
                      <a:pt x="20038" y="53763"/>
                      <a:pt x="19685" y="53763"/>
                    </a:cubicBezTo>
                    <a:cubicBezTo>
                      <a:pt x="19473" y="53693"/>
                      <a:pt x="19332" y="53693"/>
                      <a:pt x="19120" y="53622"/>
                    </a:cubicBezTo>
                    <a:cubicBezTo>
                      <a:pt x="18909" y="53551"/>
                      <a:pt x="18697" y="53551"/>
                      <a:pt x="18415" y="53481"/>
                    </a:cubicBezTo>
                    <a:cubicBezTo>
                      <a:pt x="17780" y="53340"/>
                      <a:pt x="17074" y="53128"/>
                      <a:pt x="16439" y="52917"/>
                    </a:cubicBezTo>
                    <a:cubicBezTo>
                      <a:pt x="16439" y="52917"/>
                      <a:pt x="16439" y="52917"/>
                      <a:pt x="16369" y="52917"/>
                    </a:cubicBezTo>
                    <a:cubicBezTo>
                      <a:pt x="16298" y="52917"/>
                      <a:pt x="16298" y="52917"/>
                      <a:pt x="16228" y="52846"/>
                    </a:cubicBezTo>
                    <a:cubicBezTo>
                      <a:pt x="16228" y="52846"/>
                      <a:pt x="16157" y="52846"/>
                      <a:pt x="16157" y="52846"/>
                    </a:cubicBezTo>
                    <a:cubicBezTo>
                      <a:pt x="12700" y="51717"/>
                      <a:pt x="9525" y="49953"/>
                      <a:pt x="6773" y="47695"/>
                    </a:cubicBezTo>
                    <a:cubicBezTo>
                      <a:pt x="6703" y="47695"/>
                      <a:pt x="6703" y="47625"/>
                      <a:pt x="6632" y="47554"/>
                    </a:cubicBezTo>
                    <a:cubicBezTo>
                      <a:pt x="4022" y="45367"/>
                      <a:pt x="1764" y="42686"/>
                      <a:pt x="0" y="39723"/>
                    </a:cubicBezTo>
                    <a:cubicBezTo>
                      <a:pt x="0" y="39723"/>
                      <a:pt x="70" y="39723"/>
                      <a:pt x="70" y="39723"/>
                    </a:cubicBezTo>
                    <a:cubicBezTo>
                      <a:pt x="353" y="39864"/>
                      <a:pt x="564" y="40005"/>
                      <a:pt x="847" y="40146"/>
                    </a:cubicBezTo>
                    <a:cubicBezTo>
                      <a:pt x="1129" y="40287"/>
                      <a:pt x="1411" y="40428"/>
                      <a:pt x="1693" y="40569"/>
                    </a:cubicBezTo>
                    <a:lnTo>
                      <a:pt x="1693" y="40569"/>
                    </a:lnTo>
                    <a:cubicBezTo>
                      <a:pt x="1834" y="40640"/>
                      <a:pt x="1976" y="40710"/>
                      <a:pt x="2117" y="40781"/>
                    </a:cubicBezTo>
                    <a:cubicBezTo>
                      <a:pt x="2258" y="40852"/>
                      <a:pt x="2399" y="40922"/>
                      <a:pt x="2611" y="40993"/>
                    </a:cubicBezTo>
                    <a:cubicBezTo>
                      <a:pt x="2822" y="41063"/>
                      <a:pt x="3034" y="41204"/>
                      <a:pt x="3245" y="41275"/>
                    </a:cubicBezTo>
                    <a:cubicBezTo>
                      <a:pt x="3528" y="41416"/>
                      <a:pt x="3810" y="41487"/>
                      <a:pt x="4092" y="41628"/>
                    </a:cubicBezTo>
                    <a:cubicBezTo>
                      <a:pt x="4304" y="41698"/>
                      <a:pt x="4515" y="41769"/>
                      <a:pt x="4727" y="41839"/>
                    </a:cubicBezTo>
                    <a:cubicBezTo>
                      <a:pt x="4868" y="41910"/>
                      <a:pt x="5080" y="41980"/>
                      <a:pt x="5292" y="42051"/>
                    </a:cubicBezTo>
                    <a:cubicBezTo>
                      <a:pt x="5362" y="42051"/>
                      <a:pt x="5433" y="42121"/>
                      <a:pt x="5503" y="42121"/>
                    </a:cubicBezTo>
                    <a:cubicBezTo>
                      <a:pt x="5856" y="42263"/>
                      <a:pt x="6209" y="42333"/>
                      <a:pt x="6562" y="42474"/>
                    </a:cubicBezTo>
                    <a:cubicBezTo>
                      <a:pt x="6914" y="42545"/>
                      <a:pt x="7197" y="42686"/>
                      <a:pt x="7549" y="42757"/>
                    </a:cubicBezTo>
                    <a:cubicBezTo>
                      <a:pt x="7832" y="42827"/>
                      <a:pt x="8114" y="42897"/>
                      <a:pt x="8396" y="42968"/>
                    </a:cubicBezTo>
                    <a:cubicBezTo>
                      <a:pt x="8396" y="42968"/>
                      <a:pt x="8396" y="42968"/>
                      <a:pt x="8467" y="42968"/>
                    </a:cubicBezTo>
                    <a:cubicBezTo>
                      <a:pt x="8678" y="43039"/>
                      <a:pt x="8890" y="43039"/>
                      <a:pt x="9102" y="43109"/>
                    </a:cubicBezTo>
                    <a:cubicBezTo>
                      <a:pt x="9243" y="43109"/>
                      <a:pt x="9384" y="43180"/>
                      <a:pt x="9525" y="43180"/>
                    </a:cubicBezTo>
                    <a:cubicBezTo>
                      <a:pt x="9595" y="43180"/>
                      <a:pt x="9666" y="43251"/>
                      <a:pt x="9807" y="43251"/>
                    </a:cubicBezTo>
                    <a:cubicBezTo>
                      <a:pt x="10089" y="43321"/>
                      <a:pt x="10372" y="43321"/>
                      <a:pt x="10654" y="43391"/>
                    </a:cubicBezTo>
                    <a:cubicBezTo>
                      <a:pt x="10654" y="43391"/>
                      <a:pt x="10654" y="43391"/>
                      <a:pt x="10654" y="43391"/>
                    </a:cubicBezTo>
                    <a:cubicBezTo>
                      <a:pt x="10936" y="43462"/>
                      <a:pt x="11289" y="43462"/>
                      <a:pt x="11642" y="43533"/>
                    </a:cubicBezTo>
                    <a:cubicBezTo>
                      <a:pt x="11853" y="43533"/>
                      <a:pt x="12136" y="43603"/>
                      <a:pt x="12347" y="43603"/>
                    </a:cubicBezTo>
                    <a:cubicBezTo>
                      <a:pt x="12488" y="43603"/>
                      <a:pt x="12629" y="43603"/>
                      <a:pt x="12700" y="43603"/>
                    </a:cubicBezTo>
                    <a:cubicBezTo>
                      <a:pt x="12982" y="43603"/>
                      <a:pt x="13264" y="43603"/>
                      <a:pt x="13547" y="43674"/>
                    </a:cubicBezTo>
                    <a:cubicBezTo>
                      <a:pt x="13899" y="43674"/>
                      <a:pt x="14182" y="43674"/>
                      <a:pt x="14534" y="43674"/>
                    </a:cubicBezTo>
                    <a:cubicBezTo>
                      <a:pt x="14816" y="43674"/>
                      <a:pt x="15099" y="43674"/>
                      <a:pt x="15381" y="43674"/>
                    </a:cubicBezTo>
                    <a:cubicBezTo>
                      <a:pt x="15663" y="43674"/>
                      <a:pt x="15945" y="43674"/>
                      <a:pt x="16228" y="43603"/>
                    </a:cubicBezTo>
                    <a:cubicBezTo>
                      <a:pt x="16510" y="43603"/>
                      <a:pt x="16722" y="43603"/>
                      <a:pt x="17004" y="43533"/>
                    </a:cubicBezTo>
                    <a:cubicBezTo>
                      <a:pt x="17498" y="43462"/>
                      <a:pt x="17921" y="43462"/>
                      <a:pt x="18415" y="43391"/>
                    </a:cubicBezTo>
                    <a:cubicBezTo>
                      <a:pt x="18556" y="43391"/>
                      <a:pt x="18768" y="43321"/>
                      <a:pt x="18909" y="43321"/>
                    </a:cubicBezTo>
                    <a:cubicBezTo>
                      <a:pt x="19262" y="43251"/>
                      <a:pt x="19614" y="43180"/>
                      <a:pt x="19967" y="43109"/>
                    </a:cubicBezTo>
                    <a:cubicBezTo>
                      <a:pt x="20390" y="43039"/>
                      <a:pt x="20814" y="42968"/>
                      <a:pt x="21167" y="42827"/>
                    </a:cubicBezTo>
                    <a:cubicBezTo>
                      <a:pt x="21237" y="42827"/>
                      <a:pt x="21308" y="42827"/>
                      <a:pt x="21308" y="42757"/>
                    </a:cubicBezTo>
                    <a:cubicBezTo>
                      <a:pt x="21378" y="42757"/>
                      <a:pt x="21378" y="42757"/>
                      <a:pt x="21449" y="42686"/>
                    </a:cubicBezTo>
                    <a:cubicBezTo>
                      <a:pt x="21660" y="42615"/>
                      <a:pt x="21872" y="42545"/>
                      <a:pt x="22084" y="42545"/>
                    </a:cubicBezTo>
                    <a:cubicBezTo>
                      <a:pt x="22507" y="42404"/>
                      <a:pt x="23001" y="42263"/>
                      <a:pt x="23424" y="42121"/>
                    </a:cubicBezTo>
                    <a:cubicBezTo>
                      <a:pt x="23707" y="42051"/>
                      <a:pt x="23918" y="41980"/>
                      <a:pt x="24201" y="41839"/>
                    </a:cubicBezTo>
                    <a:cubicBezTo>
                      <a:pt x="24201" y="41839"/>
                      <a:pt x="24201" y="41839"/>
                      <a:pt x="24271" y="41839"/>
                    </a:cubicBezTo>
                    <a:cubicBezTo>
                      <a:pt x="24483" y="41769"/>
                      <a:pt x="24765" y="41698"/>
                      <a:pt x="24977" y="41557"/>
                    </a:cubicBezTo>
                    <a:cubicBezTo>
                      <a:pt x="25188" y="41487"/>
                      <a:pt x="25400" y="41416"/>
                      <a:pt x="25612" y="41275"/>
                    </a:cubicBezTo>
                    <a:cubicBezTo>
                      <a:pt x="25682" y="41204"/>
                      <a:pt x="25823" y="41204"/>
                      <a:pt x="25894" y="41134"/>
                    </a:cubicBezTo>
                    <a:cubicBezTo>
                      <a:pt x="26247" y="40993"/>
                      <a:pt x="26599" y="40852"/>
                      <a:pt x="26952" y="40640"/>
                    </a:cubicBezTo>
                    <a:cubicBezTo>
                      <a:pt x="27446" y="40428"/>
                      <a:pt x="28011" y="40146"/>
                      <a:pt x="28504" y="39864"/>
                    </a:cubicBezTo>
                    <a:cubicBezTo>
                      <a:pt x="28716" y="39723"/>
                      <a:pt x="28928" y="39652"/>
                      <a:pt x="29139" y="39511"/>
                    </a:cubicBezTo>
                    <a:cubicBezTo>
                      <a:pt x="30268" y="38876"/>
                      <a:pt x="31327" y="38100"/>
                      <a:pt x="32385" y="37324"/>
                    </a:cubicBezTo>
                    <a:cubicBezTo>
                      <a:pt x="33020" y="36830"/>
                      <a:pt x="33655" y="36336"/>
                      <a:pt x="34219" y="35771"/>
                    </a:cubicBezTo>
                    <a:cubicBezTo>
                      <a:pt x="34361" y="35630"/>
                      <a:pt x="34502" y="35489"/>
                      <a:pt x="34643" y="35348"/>
                    </a:cubicBezTo>
                    <a:cubicBezTo>
                      <a:pt x="35348" y="34643"/>
                      <a:pt x="36054" y="33867"/>
                      <a:pt x="36759" y="33091"/>
                    </a:cubicBezTo>
                    <a:cubicBezTo>
                      <a:pt x="36900" y="32949"/>
                      <a:pt x="36971" y="32808"/>
                      <a:pt x="37112" y="32667"/>
                    </a:cubicBezTo>
                    <a:cubicBezTo>
                      <a:pt x="37394" y="32314"/>
                      <a:pt x="37677" y="31961"/>
                      <a:pt x="37959" y="31609"/>
                    </a:cubicBezTo>
                    <a:cubicBezTo>
                      <a:pt x="38100" y="31397"/>
                      <a:pt x="38312" y="31185"/>
                      <a:pt x="38453" y="30903"/>
                    </a:cubicBezTo>
                    <a:cubicBezTo>
                      <a:pt x="40358" y="28152"/>
                      <a:pt x="41769" y="25118"/>
                      <a:pt x="42615" y="21801"/>
                    </a:cubicBezTo>
                    <a:cubicBezTo>
                      <a:pt x="42686" y="21519"/>
                      <a:pt x="42757" y="21237"/>
                      <a:pt x="42827" y="21025"/>
                    </a:cubicBezTo>
                    <a:cubicBezTo>
                      <a:pt x="42898" y="20743"/>
                      <a:pt x="42968" y="20461"/>
                      <a:pt x="43039" y="20179"/>
                    </a:cubicBezTo>
                    <a:cubicBezTo>
                      <a:pt x="43109" y="19896"/>
                      <a:pt x="43180" y="19614"/>
                      <a:pt x="43180" y="19332"/>
                    </a:cubicBezTo>
                    <a:cubicBezTo>
                      <a:pt x="43180" y="19332"/>
                      <a:pt x="43180" y="19332"/>
                      <a:pt x="43180" y="19332"/>
                    </a:cubicBezTo>
                    <a:cubicBezTo>
                      <a:pt x="43251" y="19050"/>
                      <a:pt x="43321" y="18697"/>
                      <a:pt x="43321" y="18344"/>
                    </a:cubicBezTo>
                    <a:lnTo>
                      <a:pt x="43321" y="18274"/>
                    </a:lnTo>
                    <a:cubicBezTo>
                      <a:pt x="43392" y="17992"/>
                      <a:pt x="43392" y="17780"/>
                      <a:pt x="43392" y="17498"/>
                    </a:cubicBezTo>
                    <a:cubicBezTo>
                      <a:pt x="43392" y="17427"/>
                      <a:pt x="43392" y="17356"/>
                      <a:pt x="43392" y="17286"/>
                    </a:cubicBezTo>
                    <a:cubicBezTo>
                      <a:pt x="43392" y="17074"/>
                      <a:pt x="43462" y="16792"/>
                      <a:pt x="43462" y="16580"/>
                    </a:cubicBezTo>
                    <a:cubicBezTo>
                      <a:pt x="43462" y="16510"/>
                      <a:pt x="43462" y="16439"/>
                      <a:pt x="43462" y="16369"/>
                    </a:cubicBezTo>
                    <a:cubicBezTo>
                      <a:pt x="43462" y="16086"/>
                      <a:pt x="43462" y="15875"/>
                      <a:pt x="43533" y="15593"/>
                    </a:cubicBezTo>
                    <a:cubicBezTo>
                      <a:pt x="43533" y="15240"/>
                      <a:pt x="43533" y="14816"/>
                      <a:pt x="43533" y="14464"/>
                    </a:cubicBezTo>
                    <a:cubicBezTo>
                      <a:pt x="43533" y="14181"/>
                      <a:pt x="43533" y="13829"/>
                      <a:pt x="43533" y="13547"/>
                    </a:cubicBezTo>
                    <a:cubicBezTo>
                      <a:pt x="43533" y="13476"/>
                      <a:pt x="43533" y="13476"/>
                      <a:pt x="43533" y="13405"/>
                    </a:cubicBezTo>
                    <a:cubicBezTo>
                      <a:pt x="43533" y="13194"/>
                      <a:pt x="43533" y="12982"/>
                      <a:pt x="43533" y="12771"/>
                    </a:cubicBezTo>
                    <a:cubicBezTo>
                      <a:pt x="43533" y="12629"/>
                      <a:pt x="43533" y="12559"/>
                      <a:pt x="43533" y="12417"/>
                    </a:cubicBezTo>
                    <a:cubicBezTo>
                      <a:pt x="43533" y="12206"/>
                      <a:pt x="43533" y="11924"/>
                      <a:pt x="43462" y="11712"/>
                    </a:cubicBezTo>
                    <a:cubicBezTo>
                      <a:pt x="43462" y="11641"/>
                      <a:pt x="43462" y="11641"/>
                      <a:pt x="43462" y="11571"/>
                    </a:cubicBezTo>
                    <a:cubicBezTo>
                      <a:pt x="43462" y="11289"/>
                      <a:pt x="43392" y="11007"/>
                      <a:pt x="43392" y="10724"/>
                    </a:cubicBezTo>
                    <a:cubicBezTo>
                      <a:pt x="43392" y="10583"/>
                      <a:pt x="43392" y="10442"/>
                      <a:pt x="43321" y="10301"/>
                    </a:cubicBezTo>
                    <a:cubicBezTo>
                      <a:pt x="43321" y="10089"/>
                      <a:pt x="43251" y="9878"/>
                      <a:pt x="43251" y="9666"/>
                    </a:cubicBezTo>
                    <a:cubicBezTo>
                      <a:pt x="43251" y="9595"/>
                      <a:pt x="43251" y="9525"/>
                      <a:pt x="43251" y="9525"/>
                    </a:cubicBezTo>
                    <a:cubicBezTo>
                      <a:pt x="43251" y="9313"/>
                      <a:pt x="43180" y="9172"/>
                      <a:pt x="43180" y="8960"/>
                    </a:cubicBezTo>
                    <a:cubicBezTo>
                      <a:pt x="43109" y="8749"/>
                      <a:pt x="43109" y="8537"/>
                      <a:pt x="43039" y="8326"/>
                    </a:cubicBezTo>
                    <a:cubicBezTo>
                      <a:pt x="42968" y="8043"/>
                      <a:pt x="42898" y="7761"/>
                      <a:pt x="42827" y="7479"/>
                    </a:cubicBezTo>
                    <a:cubicBezTo>
                      <a:pt x="42827" y="7479"/>
                      <a:pt x="42827" y="7408"/>
                      <a:pt x="42827" y="7408"/>
                    </a:cubicBezTo>
                    <a:cubicBezTo>
                      <a:pt x="42757" y="7126"/>
                      <a:pt x="42686" y="6844"/>
                      <a:pt x="42615" y="6632"/>
                    </a:cubicBezTo>
                    <a:cubicBezTo>
                      <a:pt x="42545" y="6350"/>
                      <a:pt x="42474" y="6068"/>
                      <a:pt x="42333" y="5785"/>
                    </a:cubicBezTo>
                    <a:cubicBezTo>
                      <a:pt x="42263" y="5503"/>
                      <a:pt x="42192" y="5221"/>
                      <a:pt x="42051" y="4939"/>
                    </a:cubicBezTo>
                    <a:cubicBezTo>
                      <a:pt x="41839" y="4374"/>
                      <a:pt x="41628" y="3810"/>
                      <a:pt x="41416" y="3316"/>
                    </a:cubicBezTo>
                    <a:lnTo>
                      <a:pt x="41416" y="3316"/>
                    </a:lnTo>
                    <a:cubicBezTo>
                      <a:pt x="41204" y="2751"/>
                      <a:pt x="40922" y="2257"/>
                      <a:pt x="40710" y="1693"/>
                    </a:cubicBezTo>
                    <a:cubicBezTo>
                      <a:pt x="40640" y="1552"/>
                      <a:pt x="40569" y="1411"/>
                      <a:pt x="40499" y="1270"/>
                    </a:cubicBezTo>
                    <a:cubicBezTo>
                      <a:pt x="40428" y="1129"/>
                      <a:pt x="40358" y="917"/>
                      <a:pt x="40287" y="776"/>
                    </a:cubicBezTo>
                    <a:cubicBezTo>
                      <a:pt x="40146" y="494"/>
                      <a:pt x="40005" y="282"/>
                      <a:pt x="39864" y="0"/>
                    </a:cubicBezTo>
                    <a:cubicBezTo>
                      <a:pt x="41275" y="776"/>
                      <a:pt x="42545" y="1693"/>
                      <a:pt x="43744" y="2681"/>
                    </a:cubicBezTo>
                    <a:cubicBezTo>
                      <a:pt x="43744" y="2681"/>
                      <a:pt x="43815" y="2681"/>
                      <a:pt x="43815" y="2751"/>
                    </a:cubicBezTo>
                    <a:cubicBezTo>
                      <a:pt x="43815" y="2751"/>
                      <a:pt x="43886" y="2822"/>
                      <a:pt x="43886" y="2822"/>
                    </a:cubicBezTo>
                    <a:cubicBezTo>
                      <a:pt x="45861" y="4515"/>
                      <a:pt x="47695" y="6420"/>
                      <a:pt x="49177" y="8537"/>
                    </a:cubicBezTo>
                    <a:cubicBezTo>
                      <a:pt x="49318" y="8749"/>
                      <a:pt x="49459" y="8960"/>
                      <a:pt x="49601" y="9172"/>
                    </a:cubicBezTo>
                    <a:cubicBezTo>
                      <a:pt x="49742" y="9384"/>
                      <a:pt x="49883" y="9595"/>
                      <a:pt x="50024" y="9807"/>
                    </a:cubicBezTo>
                    <a:cubicBezTo>
                      <a:pt x="50024" y="9878"/>
                      <a:pt x="50094" y="9878"/>
                      <a:pt x="50094" y="9948"/>
                    </a:cubicBezTo>
                    <a:cubicBezTo>
                      <a:pt x="50518" y="10583"/>
                      <a:pt x="50870" y="11218"/>
                      <a:pt x="51223" y="11924"/>
                    </a:cubicBezTo>
                    <a:cubicBezTo>
                      <a:pt x="51294" y="12135"/>
                      <a:pt x="51435" y="12277"/>
                      <a:pt x="51505" y="12488"/>
                    </a:cubicBezTo>
                    <a:cubicBezTo>
                      <a:pt x="51576" y="12559"/>
                      <a:pt x="51576" y="12700"/>
                      <a:pt x="51647" y="12771"/>
                    </a:cubicBezTo>
                    <a:cubicBezTo>
                      <a:pt x="51717" y="12911"/>
                      <a:pt x="51788" y="13053"/>
                      <a:pt x="51858" y="13194"/>
                    </a:cubicBezTo>
                    <a:cubicBezTo>
                      <a:pt x="51929" y="13335"/>
                      <a:pt x="51999" y="13476"/>
                      <a:pt x="51999" y="13617"/>
                    </a:cubicBezTo>
                    <a:cubicBezTo>
                      <a:pt x="52070" y="13758"/>
                      <a:pt x="52140" y="13899"/>
                      <a:pt x="52140" y="13970"/>
                    </a:cubicBezTo>
                    <a:cubicBezTo>
                      <a:pt x="52282" y="14252"/>
                      <a:pt x="52352" y="14464"/>
                      <a:pt x="52423" y="14746"/>
                    </a:cubicBezTo>
                    <a:cubicBezTo>
                      <a:pt x="52564" y="15028"/>
                      <a:pt x="52634" y="15310"/>
                      <a:pt x="52775" y="15663"/>
                    </a:cubicBezTo>
                    <a:cubicBezTo>
                      <a:pt x="52775" y="15663"/>
                      <a:pt x="52775" y="15663"/>
                      <a:pt x="52775" y="15663"/>
                    </a:cubicBezTo>
                    <a:cubicBezTo>
                      <a:pt x="52846" y="15945"/>
                      <a:pt x="52987" y="16298"/>
                      <a:pt x="53058" y="16580"/>
                    </a:cubicBezTo>
                    <a:cubicBezTo>
                      <a:pt x="53763" y="19332"/>
                      <a:pt x="54187" y="22295"/>
                      <a:pt x="54187" y="2532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  <p:sp>
            <p:nvSpPr>
              <p:cNvPr id="301" name="Freeform: Shape 444">
                <a:extLst>
                  <a:ext uri="{FF2B5EF4-FFF2-40B4-BE49-F238E27FC236}">
                    <a16:creationId xmlns:a16="http://schemas.microsoft.com/office/drawing/2014/main" id="{9B2F03A9-BC4E-4644-9CEE-A41C2334C0B5}"/>
                  </a:ext>
                </a:extLst>
              </p:cNvPr>
              <p:cNvSpPr/>
              <p:nvPr/>
            </p:nvSpPr>
            <p:spPr>
              <a:xfrm>
                <a:off x="5380355" y="4200031"/>
                <a:ext cx="7056" cy="7056"/>
              </a:xfrm>
              <a:custGeom>
                <a:avLst/>
                <a:gdLst>
                  <a:gd name="connsiteX0" fmla="*/ 11289 w 7055"/>
                  <a:gd name="connsiteY0" fmla="*/ 5645 h 7055"/>
                  <a:gd name="connsiteX1" fmla="*/ 5645 w 7055"/>
                  <a:gd name="connsiteY1" fmla="*/ 11289 h 7055"/>
                  <a:gd name="connsiteX2" fmla="*/ 0 w 7055"/>
                  <a:gd name="connsiteY2" fmla="*/ 5645 h 7055"/>
                  <a:gd name="connsiteX3" fmla="*/ 5645 w 7055"/>
                  <a:gd name="connsiteY3" fmla="*/ 0 h 7055"/>
                  <a:gd name="connsiteX4" fmla="*/ 11289 w 7055"/>
                  <a:gd name="connsiteY4" fmla="*/ 5645 h 7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55" h="7055">
                    <a:moveTo>
                      <a:pt x="11289" y="5645"/>
                    </a:moveTo>
                    <a:cubicBezTo>
                      <a:pt x="11289" y="8762"/>
                      <a:pt x="8762" y="11289"/>
                      <a:pt x="5645" y="11289"/>
                    </a:cubicBezTo>
                    <a:cubicBezTo>
                      <a:pt x="2527" y="11289"/>
                      <a:pt x="0" y="8762"/>
                      <a:pt x="0" y="5645"/>
                    </a:cubicBezTo>
                    <a:cubicBezTo>
                      <a:pt x="0" y="2527"/>
                      <a:pt x="2527" y="0"/>
                      <a:pt x="5645" y="0"/>
                    </a:cubicBezTo>
                    <a:cubicBezTo>
                      <a:pt x="8762" y="0"/>
                      <a:pt x="11289" y="2527"/>
                      <a:pt x="11289" y="5645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dirty="0"/>
              </a:p>
            </p:txBody>
          </p:sp>
        </p:grpSp>
      </p:grpSp>
      <p:sp>
        <p:nvSpPr>
          <p:cNvPr id="274" name="Прямоугольник 273"/>
          <p:cNvSpPr/>
          <p:nvPr/>
        </p:nvSpPr>
        <p:spPr>
          <a:xfrm>
            <a:off x="501658" y="2049946"/>
            <a:ext cx="67788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 МҰХИТТЫҢ ГЕОГРАФИЯЛЫҚ ЖАҒДАЙЫ</a:t>
            </a:r>
            <a:endParaRPr lang="ru-RU" sz="3200" b="1" dirty="0">
              <a:solidFill>
                <a:schemeClr val="tx1">
                  <a:lumMod val="50000"/>
                </a:schemeClr>
              </a:solidFill>
              <a:latin typeface="Tahoma KZ" pitchFamily="34" charset="0"/>
              <a:ea typeface="Tahoma KZ" pitchFamily="34" charset="0"/>
              <a:cs typeface="Tahoma KZ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3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22177" y="1548524"/>
            <a:ext cx="8409825" cy="180873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сұғына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мыналар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 Аляска,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Бенгал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Бискай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Аустралия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Гвинея.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қасиеттеріне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байланысты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ерекшеленеді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атауға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мысалы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1,5–1,6 млн.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-ді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1,5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километрге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созылатын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Мексика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22177" y="3634897"/>
            <a:ext cx="8409825" cy="163926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Б­ұғаздар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құрлықпен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шектескен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енсіз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айдыны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ұзындығы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бойынша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ажыратылады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ұзын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Мозамбик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ұзындығы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1760 км, ал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Дрейк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950 км,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5840 м.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38975" y="771680"/>
            <a:ext cx="46125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бұғаздар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14" y="1454434"/>
            <a:ext cx="17811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5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10" y="672663"/>
            <a:ext cx="8790079" cy="51884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405592"/>
            <a:ext cx="1770062" cy="17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0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opiqkz.blob.core.windows.net/kitcontent/4851d88d-20ed-454b-b77e-30f273fc24f9/4fc9ad0b-4cee-40b8-925c-497690061f4a/4de594ae-2fb4-4416-a635-c48f34e941f1_m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1253010"/>
            <a:ext cx="8775513" cy="46281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1038975" y="771680"/>
            <a:ext cx="64667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түбінің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құрылысы</a:t>
            </a:r>
            <a:endParaRPr lang="ru-RU" sz="32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05700" y="697619"/>
            <a:ext cx="3805767" cy="105498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Қазіргі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кезде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бедерлері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келесі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бөліктерге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бөлінген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</a:p>
          <a:p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қайраң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 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sz="16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беткей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endParaRPr lang="ru-RU" sz="16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sz="1600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арна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371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920577" y="790088"/>
            <a:ext cx="8409825" cy="163926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арнасы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70%-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басым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4000–6000 м-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жетеді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шұңғымасының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құрылымы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күрделі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ортаңғы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жоталары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Қазаншұңқыр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4000-нан 7000-ға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жететін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суасты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жазықтықтар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06011" y="2546781"/>
            <a:ext cx="8409825" cy="1466419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қайраң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арасындағы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шегара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астымен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өтеді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қабатының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астымен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жалғасады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Сондықтан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барқын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қайраң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деген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атауға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ие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20577" y="4143352"/>
            <a:ext cx="8409825" cy="1433634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беткей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2000–3000 метр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тереңдікке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созылатын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күрт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құлама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жар.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беткей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12%-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Беткейдің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төменгі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ойлы-қырлы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еңкіш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жазықтықтан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біртіндеп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арнасына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ойысады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b6be12c7-e1d9-4602-8d98-0e2247da68ba/37a7a1e4-83a0-485d-ac92-d108f4513b83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1085850"/>
            <a:ext cx="8775513" cy="467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9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7" y="122894"/>
            <a:ext cx="2518794" cy="188909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79143" y="1455938"/>
            <a:ext cx="8652270" cy="417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сипаттамасының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жоспары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  <a:endParaRPr lang="ru-RU" sz="20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​1.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Географиялық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географиялық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координаттар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материктердің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жағалауын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шайып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қашықтығы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батыстан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шығысқа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солтүстіктен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оңтүстікке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километрмен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өлшегенде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2.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экваторға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тропиктерге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полярлық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шеңберлерге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нөлдік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меридианға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қатысты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​3.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тереңдік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метрмен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есептегенде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шұңғыманың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​4. Су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табанының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бедері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қайраң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қазаншұңқырлар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ортаңғы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жоталар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​5.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бұғаздардың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sz="2000" b="1" dirty="0">
              <a:effectLst/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43820" y="849802"/>
            <a:ext cx="83922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Тынық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төрттен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жарты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Тынық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178,7 млн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шамамен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710 млн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-ді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Тынық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солтүстіктен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15 800 км-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батысқа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19 500 км-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созылып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3984 м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нүктесі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Мариана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шұңғымасы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(11 022 м).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51234" y="3130655"/>
            <a:ext cx="84858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Атлант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жағынан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Тынық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кейін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екінші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орын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алатын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Атлант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солтүстігінде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Гренландия </a:t>
            </a:r>
            <a:endParaRPr lang="ru-RU" b="1" dirty="0" smtClean="0">
              <a:solidFill>
                <a:srgbClr val="000000"/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ru-RU" b="1" dirty="0" err="1" smtClean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 smtClean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Исландия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арасында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шығысында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Еуропа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Африканың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батысында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Американың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оңтүстігінде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Антарктидада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91,6 млн км², ал су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329,7 млн км³-ді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құрайды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3736 м, ал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8742 м (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Пуэрто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Рико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шұңғымасы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 </a:t>
            </a:r>
            <a:endParaRPr lang="ru-RU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33" y="1250834"/>
            <a:ext cx="5245100" cy="295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1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043820" y="849802"/>
            <a:ext cx="85065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Үнді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үшінші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орынды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иеленеді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76,2 млн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шамамен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282,7 млн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3711 метр.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Үнді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жартышарында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нөлдік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меридианмен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қиылыспайды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экватормен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қиылысатындықтан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жартышарда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жартышарда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820" y="3017456"/>
            <a:ext cx="84858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Мұзды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мұхиттардың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ішіндегі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кішісі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14,75 миллион км</a:t>
            </a:r>
            <a:r>
              <a:rPr lang="ru-RU" b="1" baseline="30000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18,07 миллион км</a:t>
            </a:r>
            <a:r>
              <a:rPr lang="ru-RU" b="1" baseline="30000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3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географиялық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орналасуының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басты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ерекшелігі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Арктика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орталығында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орналасуы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полярлық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аймағы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полюс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айналасындағы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бүкіл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кеңістікті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Мұзды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бүкіл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мұхиттардың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ішінде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кішісі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1225 метр.</a:t>
            </a:r>
            <a:endParaRPr lang="ru-RU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955" y="1810956"/>
            <a:ext cx="4289778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0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32114" y="824990"/>
            <a:ext cx="99835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en-US" sz="26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апсырма</a:t>
            </a:r>
            <a:endParaRPr lang="kk-KZ" sz="26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Мұхиттарға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сипаттама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берудің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жоспарын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ұсыныңыз</a:t>
            </a:r>
            <a:r>
              <a:rPr lang="ru-RU" sz="2800" b="1" dirty="0" smtClean="0">
                <a:solidFill>
                  <a:schemeClr val="tx1">
                    <a:lumMod val="50000"/>
                  </a:schemeClr>
                </a:solidFill>
                <a:latin typeface="Tahoma KZ" pitchFamily="34" charset="0"/>
                <a:ea typeface="Tahoma KZ" pitchFamily="34" charset="0"/>
                <a:cs typeface="Tahoma KZ" pitchFamily="34" charset="0"/>
              </a:rPr>
              <a:t>? </a:t>
            </a:r>
          </a:p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 smtClean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Группа 4"/>
          <p:cNvGrpSpPr/>
          <p:nvPr/>
        </p:nvGrpSpPr>
        <p:grpSpPr>
          <a:xfrm>
            <a:off x="4415971" y="3086101"/>
            <a:ext cx="3386354" cy="2664086"/>
            <a:chOff x="6148779" y="1336155"/>
            <a:chExt cx="5695942" cy="4707745"/>
          </a:xfrm>
        </p:grpSpPr>
        <p:grpSp>
          <p:nvGrpSpPr>
            <p:cNvPr id="15" name="Group 4"/>
            <p:cNvGrpSpPr/>
            <p:nvPr/>
          </p:nvGrpSpPr>
          <p:grpSpPr>
            <a:xfrm>
              <a:off x="6148771" y="2196285"/>
              <a:ext cx="5695942" cy="3847625"/>
              <a:chOff x="6449293" y="2363916"/>
              <a:chExt cx="5178129" cy="3497835"/>
            </a:xfrm>
            <a:effectLst>
              <a:outerShdw blurRad="990600" dist="203200" dir="5400000" sx="101000" sy="101000" algn="t" rotWithShape="0">
                <a:prstClr val="black">
                  <a:alpha val="17000"/>
                </a:prstClr>
              </a:outerShdw>
            </a:effectLst>
          </p:grpSpPr>
          <p:sp>
            <p:nvSpPr>
              <p:cNvPr id="233" name="Freeform: Shape 5"/>
              <p:cNvSpPr/>
              <p:nvPr/>
            </p:nvSpPr>
            <p:spPr>
              <a:xfrm>
                <a:off x="6449294" y="4003658"/>
                <a:ext cx="2275239" cy="1769198"/>
              </a:xfrm>
              <a:custGeom>
                <a:avLst/>
                <a:gdLst>
                  <a:gd name="connsiteX0" fmla="*/ 22296 w 409222"/>
                  <a:gd name="connsiteY0" fmla="*/ 31044 h 289277"/>
                  <a:gd name="connsiteX1" fmla="*/ 71 w 409222"/>
                  <a:gd name="connsiteY1" fmla="*/ 0 h 289277"/>
                  <a:gd name="connsiteX2" fmla="*/ 0 w 409222"/>
                  <a:gd name="connsiteY2" fmla="*/ 36830 h 289277"/>
                  <a:gd name="connsiteX3" fmla="*/ 22225 w 409222"/>
                  <a:gd name="connsiteY3" fmla="*/ 67874 h 289277"/>
                  <a:gd name="connsiteX4" fmla="*/ 414796 w 409222"/>
                  <a:gd name="connsiteY4" fmla="*/ 294499 h 289277"/>
                  <a:gd name="connsiteX5" fmla="*/ 414867 w 409222"/>
                  <a:gd name="connsiteY5" fmla="*/ 257669 h 289277"/>
                  <a:gd name="connsiteX6" fmla="*/ 22296 w 409222"/>
                  <a:gd name="connsiteY6" fmla="*/ 31044 h 289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9222" h="289277">
                    <a:moveTo>
                      <a:pt x="22296" y="31044"/>
                    </a:moveTo>
                    <a:cubicBezTo>
                      <a:pt x="7479" y="22507"/>
                      <a:pt x="71" y="11218"/>
                      <a:pt x="71" y="0"/>
                    </a:cubicBezTo>
                    <a:lnTo>
                      <a:pt x="0" y="36830"/>
                    </a:lnTo>
                    <a:cubicBezTo>
                      <a:pt x="0" y="48048"/>
                      <a:pt x="7408" y="59337"/>
                      <a:pt x="22225" y="67874"/>
                    </a:cubicBezTo>
                    <a:lnTo>
                      <a:pt x="414796" y="294499"/>
                    </a:lnTo>
                    <a:lnTo>
                      <a:pt x="414867" y="257669"/>
                    </a:lnTo>
                    <a:lnTo>
                      <a:pt x="22296" y="31044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4" name="Freeform: Shape 6"/>
              <p:cNvSpPr/>
              <p:nvPr/>
            </p:nvSpPr>
            <p:spPr>
              <a:xfrm>
                <a:off x="8756310" y="4006251"/>
                <a:ext cx="2863666" cy="1855500"/>
              </a:xfrm>
              <a:custGeom>
                <a:avLst/>
                <a:gdLst>
                  <a:gd name="connsiteX0" fmla="*/ 518019 w 515055"/>
                  <a:gd name="connsiteY0" fmla="*/ 2187 h 303388"/>
                  <a:gd name="connsiteX1" fmla="*/ 517736 w 515055"/>
                  <a:gd name="connsiteY1" fmla="*/ 4586 h 303388"/>
                  <a:gd name="connsiteX2" fmla="*/ 517243 w 515055"/>
                  <a:gd name="connsiteY2" fmla="*/ 6491 h 303388"/>
                  <a:gd name="connsiteX3" fmla="*/ 516608 w 515055"/>
                  <a:gd name="connsiteY3" fmla="*/ 8749 h 303388"/>
                  <a:gd name="connsiteX4" fmla="*/ 515832 w 515055"/>
                  <a:gd name="connsiteY4" fmla="*/ 10583 h 303388"/>
                  <a:gd name="connsiteX5" fmla="*/ 514703 w 515055"/>
                  <a:gd name="connsiteY5" fmla="*/ 12912 h 303388"/>
                  <a:gd name="connsiteX6" fmla="*/ 513715 w 515055"/>
                  <a:gd name="connsiteY6" fmla="*/ 14605 h 303388"/>
                  <a:gd name="connsiteX7" fmla="*/ 511951 w 515055"/>
                  <a:gd name="connsiteY7" fmla="*/ 17216 h 303388"/>
                  <a:gd name="connsiteX8" fmla="*/ 509976 w 515055"/>
                  <a:gd name="connsiteY8" fmla="*/ 19685 h 303388"/>
                  <a:gd name="connsiteX9" fmla="*/ 509482 w 515055"/>
                  <a:gd name="connsiteY9" fmla="*/ 20249 h 303388"/>
                  <a:gd name="connsiteX10" fmla="*/ 506307 w 515055"/>
                  <a:gd name="connsiteY10" fmla="*/ 23354 h 303388"/>
                  <a:gd name="connsiteX11" fmla="*/ 503978 w 515055"/>
                  <a:gd name="connsiteY11" fmla="*/ 25259 h 303388"/>
                  <a:gd name="connsiteX12" fmla="*/ 501861 w 515055"/>
                  <a:gd name="connsiteY12" fmla="*/ 26952 h 303388"/>
                  <a:gd name="connsiteX13" fmla="*/ 499181 w 515055"/>
                  <a:gd name="connsiteY13" fmla="*/ 28787 h 303388"/>
                  <a:gd name="connsiteX14" fmla="*/ 496358 w 515055"/>
                  <a:gd name="connsiteY14" fmla="*/ 30621 h 303388"/>
                  <a:gd name="connsiteX15" fmla="*/ 106398 w 515055"/>
                  <a:gd name="connsiteY15" fmla="*/ 257246 h 303388"/>
                  <a:gd name="connsiteX16" fmla="*/ 99272 w 515055"/>
                  <a:gd name="connsiteY16" fmla="*/ 260844 h 303388"/>
                  <a:gd name="connsiteX17" fmla="*/ 97155 w 515055"/>
                  <a:gd name="connsiteY17" fmla="*/ 261761 h 303388"/>
                  <a:gd name="connsiteX18" fmla="*/ 91228 w 515055"/>
                  <a:gd name="connsiteY18" fmla="*/ 264019 h 303388"/>
                  <a:gd name="connsiteX19" fmla="*/ 89041 w 515055"/>
                  <a:gd name="connsiteY19" fmla="*/ 264724 h 303388"/>
                  <a:gd name="connsiteX20" fmla="*/ 85160 w 515055"/>
                  <a:gd name="connsiteY20" fmla="*/ 265853 h 303388"/>
                  <a:gd name="connsiteX21" fmla="*/ 82197 w 515055"/>
                  <a:gd name="connsiteY21" fmla="*/ 266629 h 303388"/>
                  <a:gd name="connsiteX22" fmla="*/ 78034 w 515055"/>
                  <a:gd name="connsiteY22" fmla="*/ 267547 h 303388"/>
                  <a:gd name="connsiteX23" fmla="*/ 75212 w 515055"/>
                  <a:gd name="connsiteY23" fmla="*/ 268111 h 303388"/>
                  <a:gd name="connsiteX24" fmla="*/ 66675 w 515055"/>
                  <a:gd name="connsiteY24" fmla="*/ 269311 h 303388"/>
                  <a:gd name="connsiteX25" fmla="*/ 63994 w 515055"/>
                  <a:gd name="connsiteY25" fmla="*/ 269522 h 303388"/>
                  <a:gd name="connsiteX26" fmla="*/ 58914 w 515055"/>
                  <a:gd name="connsiteY26" fmla="*/ 269875 h 303388"/>
                  <a:gd name="connsiteX27" fmla="*/ 55668 w 515055"/>
                  <a:gd name="connsiteY27" fmla="*/ 269946 h 303388"/>
                  <a:gd name="connsiteX28" fmla="*/ 51505 w 515055"/>
                  <a:gd name="connsiteY28" fmla="*/ 269946 h 303388"/>
                  <a:gd name="connsiteX29" fmla="*/ 48048 w 515055"/>
                  <a:gd name="connsiteY29" fmla="*/ 269875 h 303388"/>
                  <a:gd name="connsiteX30" fmla="*/ 44238 w 515055"/>
                  <a:gd name="connsiteY30" fmla="*/ 269663 h 303388"/>
                  <a:gd name="connsiteX31" fmla="*/ 40781 w 515055"/>
                  <a:gd name="connsiteY31" fmla="*/ 269381 h 303388"/>
                  <a:gd name="connsiteX32" fmla="*/ 37042 w 515055"/>
                  <a:gd name="connsiteY32" fmla="*/ 268958 h 303388"/>
                  <a:gd name="connsiteX33" fmla="*/ 33655 w 515055"/>
                  <a:gd name="connsiteY33" fmla="*/ 268464 h 303388"/>
                  <a:gd name="connsiteX34" fmla="*/ 29704 w 515055"/>
                  <a:gd name="connsiteY34" fmla="*/ 267758 h 303388"/>
                  <a:gd name="connsiteX35" fmla="*/ 26599 w 515055"/>
                  <a:gd name="connsiteY35" fmla="*/ 267123 h 303388"/>
                  <a:gd name="connsiteX36" fmla="*/ 21943 w 515055"/>
                  <a:gd name="connsiteY36" fmla="*/ 265994 h 303388"/>
                  <a:gd name="connsiteX37" fmla="*/ 19403 w 515055"/>
                  <a:gd name="connsiteY37" fmla="*/ 265289 h 303388"/>
                  <a:gd name="connsiteX38" fmla="*/ 11359 w 515055"/>
                  <a:gd name="connsiteY38" fmla="*/ 262537 h 303388"/>
                  <a:gd name="connsiteX39" fmla="*/ 7549 w 515055"/>
                  <a:gd name="connsiteY39" fmla="*/ 260914 h 303388"/>
                  <a:gd name="connsiteX40" fmla="*/ 5574 w 515055"/>
                  <a:gd name="connsiteY40" fmla="*/ 260068 h 303388"/>
                  <a:gd name="connsiteX41" fmla="*/ 70 w 515055"/>
                  <a:gd name="connsiteY41" fmla="*/ 257175 h 303388"/>
                  <a:gd name="connsiteX42" fmla="*/ 0 w 515055"/>
                  <a:gd name="connsiteY42" fmla="*/ 294005 h 303388"/>
                  <a:gd name="connsiteX43" fmla="*/ 5503 w 515055"/>
                  <a:gd name="connsiteY43" fmla="*/ 296898 h 303388"/>
                  <a:gd name="connsiteX44" fmla="*/ 7479 w 515055"/>
                  <a:gd name="connsiteY44" fmla="*/ 297744 h 303388"/>
                  <a:gd name="connsiteX45" fmla="*/ 10865 w 515055"/>
                  <a:gd name="connsiteY45" fmla="*/ 299226 h 303388"/>
                  <a:gd name="connsiteX46" fmla="*/ 11289 w 515055"/>
                  <a:gd name="connsiteY46" fmla="*/ 299367 h 303388"/>
                  <a:gd name="connsiteX47" fmla="*/ 19332 w 515055"/>
                  <a:gd name="connsiteY47" fmla="*/ 302119 h 303388"/>
                  <a:gd name="connsiteX48" fmla="*/ 19967 w 515055"/>
                  <a:gd name="connsiteY48" fmla="*/ 302331 h 303388"/>
                  <a:gd name="connsiteX49" fmla="*/ 21872 w 515055"/>
                  <a:gd name="connsiteY49" fmla="*/ 302825 h 303388"/>
                  <a:gd name="connsiteX50" fmla="*/ 26529 w 515055"/>
                  <a:gd name="connsiteY50" fmla="*/ 303953 h 303388"/>
                  <a:gd name="connsiteX51" fmla="*/ 27799 w 515055"/>
                  <a:gd name="connsiteY51" fmla="*/ 304236 h 303388"/>
                  <a:gd name="connsiteX52" fmla="*/ 29704 w 515055"/>
                  <a:gd name="connsiteY52" fmla="*/ 304588 h 303388"/>
                  <a:gd name="connsiteX53" fmla="*/ 33655 w 515055"/>
                  <a:gd name="connsiteY53" fmla="*/ 305294 h 303388"/>
                  <a:gd name="connsiteX54" fmla="*/ 35278 w 515055"/>
                  <a:gd name="connsiteY54" fmla="*/ 305576 h 303388"/>
                  <a:gd name="connsiteX55" fmla="*/ 37042 w 515055"/>
                  <a:gd name="connsiteY55" fmla="*/ 305788 h 303388"/>
                  <a:gd name="connsiteX56" fmla="*/ 40781 w 515055"/>
                  <a:gd name="connsiteY56" fmla="*/ 306211 h 303388"/>
                  <a:gd name="connsiteX57" fmla="*/ 42545 w 515055"/>
                  <a:gd name="connsiteY57" fmla="*/ 306423 h 303388"/>
                  <a:gd name="connsiteX58" fmla="*/ 44238 w 515055"/>
                  <a:gd name="connsiteY58" fmla="*/ 306493 h 303388"/>
                  <a:gd name="connsiteX59" fmla="*/ 48048 w 515055"/>
                  <a:gd name="connsiteY59" fmla="*/ 306705 h 303388"/>
                  <a:gd name="connsiteX60" fmla="*/ 49953 w 515055"/>
                  <a:gd name="connsiteY60" fmla="*/ 306776 h 303388"/>
                  <a:gd name="connsiteX61" fmla="*/ 51505 w 515055"/>
                  <a:gd name="connsiteY61" fmla="*/ 306776 h 303388"/>
                  <a:gd name="connsiteX62" fmla="*/ 55668 w 515055"/>
                  <a:gd name="connsiteY62" fmla="*/ 306776 h 303388"/>
                  <a:gd name="connsiteX63" fmla="*/ 57714 w 515055"/>
                  <a:gd name="connsiteY63" fmla="*/ 306776 h 303388"/>
                  <a:gd name="connsiteX64" fmla="*/ 58914 w 515055"/>
                  <a:gd name="connsiteY64" fmla="*/ 306705 h 303388"/>
                  <a:gd name="connsiteX65" fmla="*/ 63994 w 515055"/>
                  <a:gd name="connsiteY65" fmla="*/ 306352 h 303388"/>
                  <a:gd name="connsiteX66" fmla="*/ 66040 w 515055"/>
                  <a:gd name="connsiteY66" fmla="*/ 306211 h 303388"/>
                  <a:gd name="connsiteX67" fmla="*/ 66675 w 515055"/>
                  <a:gd name="connsiteY67" fmla="*/ 306141 h 303388"/>
                  <a:gd name="connsiteX68" fmla="*/ 75212 w 515055"/>
                  <a:gd name="connsiteY68" fmla="*/ 304941 h 303388"/>
                  <a:gd name="connsiteX69" fmla="*/ 75635 w 515055"/>
                  <a:gd name="connsiteY69" fmla="*/ 304871 h 303388"/>
                  <a:gd name="connsiteX70" fmla="*/ 78034 w 515055"/>
                  <a:gd name="connsiteY70" fmla="*/ 304377 h 303388"/>
                  <a:gd name="connsiteX71" fmla="*/ 82197 w 515055"/>
                  <a:gd name="connsiteY71" fmla="*/ 303459 h 303388"/>
                  <a:gd name="connsiteX72" fmla="*/ 85160 w 515055"/>
                  <a:gd name="connsiteY72" fmla="*/ 302683 h 303388"/>
                  <a:gd name="connsiteX73" fmla="*/ 89041 w 515055"/>
                  <a:gd name="connsiteY73" fmla="*/ 301554 h 303388"/>
                  <a:gd name="connsiteX74" fmla="*/ 89888 w 515055"/>
                  <a:gd name="connsiteY74" fmla="*/ 301343 h 303388"/>
                  <a:gd name="connsiteX75" fmla="*/ 91228 w 515055"/>
                  <a:gd name="connsiteY75" fmla="*/ 300849 h 303388"/>
                  <a:gd name="connsiteX76" fmla="*/ 97155 w 515055"/>
                  <a:gd name="connsiteY76" fmla="*/ 298591 h 303388"/>
                  <a:gd name="connsiteX77" fmla="*/ 99272 w 515055"/>
                  <a:gd name="connsiteY77" fmla="*/ 297674 h 303388"/>
                  <a:gd name="connsiteX78" fmla="*/ 106398 w 515055"/>
                  <a:gd name="connsiteY78" fmla="*/ 294076 h 303388"/>
                  <a:gd name="connsiteX79" fmla="*/ 496358 w 515055"/>
                  <a:gd name="connsiteY79" fmla="*/ 67451 h 303388"/>
                  <a:gd name="connsiteX80" fmla="*/ 497275 w 515055"/>
                  <a:gd name="connsiteY80" fmla="*/ 66887 h 303388"/>
                  <a:gd name="connsiteX81" fmla="*/ 499181 w 515055"/>
                  <a:gd name="connsiteY81" fmla="*/ 65617 h 303388"/>
                  <a:gd name="connsiteX82" fmla="*/ 501861 w 515055"/>
                  <a:gd name="connsiteY82" fmla="*/ 63782 h 303388"/>
                  <a:gd name="connsiteX83" fmla="*/ 503978 w 515055"/>
                  <a:gd name="connsiteY83" fmla="*/ 62089 h 303388"/>
                  <a:gd name="connsiteX84" fmla="*/ 506307 w 515055"/>
                  <a:gd name="connsiteY84" fmla="*/ 60184 h 303388"/>
                  <a:gd name="connsiteX85" fmla="*/ 506800 w 515055"/>
                  <a:gd name="connsiteY85" fmla="*/ 59831 h 303388"/>
                  <a:gd name="connsiteX86" fmla="*/ 509482 w 515055"/>
                  <a:gd name="connsiteY86" fmla="*/ 57079 h 303388"/>
                  <a:gd name="connsiteX87" fmla="*/ 509976 w 515055"/>
                  <a:gd name="connsiteY87" fmla="*/ 56515 h 303388"/>
                  <a:gd name="connsiteX88" fmla="*/ 511457 w 515055"/>
                  <a:gd name="connsiteY88" fmla="*/ 54822 h 303388"/>
                  <a:gd name="connsiteX89" fmla="*/ 511951 w 515055"/>
                  <a:gd name="connsiteY89" fmla="*/ 54046 h 303388"/>
                  <a:gd name="connsiteX90" fmla="*/ 513715 w 515055"/>
                  <a:gd name="connsiteY90" fmla="*/ 51435 h 303388"/>
                  <a:gd name="connsiteX91" fmla="*/ 514491 w 515055"/>
                  <a:gd name="connsiteY91" fmla="*/ 50306 h 303388"/>
                  <a:gd name="connsiteX92" fmla="*/ 514773 w 515055"/>
                  <a:gd name="connsiteY92" fmla="*/ 49742 h 303388"/>
                  <a:gd name="connsiteX93" fmla="*/ 515902 w 515055"/>
                  <a:gd name="connsiteY93" fmla="*/ 47413 h 303388"/>
                  <a:gd name="connsiteX94" fmla="*/ 516537 w 515055"/>
                  <a:gd name="connsiteY94" fmla="*/ 46073 h 303388"/>
                  <a:gd name="connsiteX95" fmla="*/ 516678 w 515055"/>
                  <a:gd name="connsiteY95" fmla="*/ 45579 h 303388"/>
                  <a:gd name="connsiteX96" fmla="*/ 517313 w 515055"/>
                  <a:gd name="connsiteY96" fmla="*/ 43321 h 303388"/>
                  <a:gd name="connsiteX97" fmla="*/ 517736 w 515055"/>
                  <a:gd name="connsiteY97" fmla="*/ 41769 h 303388"/>
                  <a:gd name="connsiteX98" fmla="*/ 517807 w 515055"/>
                  <a:gd name="connsiteY98" fmla="*/ 41346 h 303388"/>
                  <a:gd name="connsiteX99" fmla="*/ 518089 w 515055"/>
                  <a:gd name="connsiteY99" fmla="*/ 39017 h 303388"/>
                  <a:gd name="connsiteX100" fmla="*/ 518301 w 515055"/>
                  <a:gd name="connsiteY100" fmla="*/ 37465 h 303388"/>
                  <a:gd name="connsiteX101" fmla="*/ 518301 w 515055"/>
                  <a:gd name="connsiteY101" fmla="*/ 36830 h 303388"/>
                  <a:gd name="connsiteX102" fmla="*/ 518371 w 515055"/>
                  <a:gd name="connsiteY102" fmla="*/ 0 h 303388"/>
                  <a:gd name="connsiteX103" fmla="*/ 518019 w 515055"/>
                  <a:gd name="connsiteY103" fmla="*/ 2187 h 303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15055" h="303388">
                    <a:moveTo>
                      <a:pt x="518019" y="2187"/>
                    </a:moveTo>
                    <a:cubicBezTo>
                      <a:pt x="517948" y="2963"/>
                      <a:pt x="517878" y="3739"/>
                      <a:pt x="517736" y="4586"/>
                    </a:cubicBezTo>
                    <a:cubicBezTo>
                      <a:pt x="517595" y="5221"/>
                      <a:pt x="517454" y="5856"/>
                      <a:pt x="517243" y="6491"/>
                    </a:cubicBezTo>
                    <a:cubicBezTo>
                      <a:pt x="517031" y="7267"/>
                      <a:pt x="516890" y="7973"/>
                      <a:pt x="516608" y="8749"/>
                    </a:cubicBezTo>
                    <a:cubicBezTo>
                      <a:pt x="516396" y="9384"/>
                      <a:pt x="516114" y="9948"/>
                      <a:pt x="515832" y="10583"/>
                    </a:cubicBezTo>
                    <a:cubicBezTo>
                      <a:pt x="515479" y="11359"/>
                      <a:pt x="515126" y="12136"/>
                      <a:pt x="514703" y="12912"/>
                    </a:cubicBezTo>
                    <a:cubicBezTo>
                      <a:pt x="514420" y="13476"/>
                      <a:pt x="514068" y="14041"/>
                      <a:pt x="513715" y="14605"/>
                    </a:cubicBezTo>
                    <a:cubicBezTo>
                      <a:pt x="513150" y="15522"/>
                      <a:pt x="512586" y="16369"/>
                      <a:pt x="511951" y="17216"/>
                    </a:cubicBezTo>
                    <a:cubicBezTo>
                      <a:pt x="511316" y="18062"/>
                      <a:pt x="510681" y="18909"/>
                      <a:pt x="509976" y="19685"/>
                    </a:cubicBezTo>
                    <a:cubicBezTo>
                      <a:pt x="509834" y="19897"/>
                      <a:pt x="509623" y="20038"/>
                      <a:pt x="509482" y="20249"/>
                    </a:cubicBezTo>
                    <a:cubicBezTo>
                      <a:pt x="508494" y="21308"/>
                      <a:pt x="507435" y="22366"/>
                      <a:pt x="506307" y="23354"/>
                    </a:cubicBezTo>
                    <a:cubicBezTo>
                      <a:pt x="505601" y="23989"/>
                      <a:pt x="504754" y="24624"/>
                      <a:pt x="503978" y="25259"/>
                    </a:cubicBezTo>
                    <a:cubicBezTo>
                      <a:pt x="503273" y="25823"/>
                      <a:pt x="502638" y="26388"/>
                      <a:pt x="501861" y="26952"/>
                    </a:cubicBezTo>
                    <a:cubicBezTo>
                      <a:pt x="501015" y="27587"/>
                      <a:pt x="500098" y="28152"/>
                      <a:pt x="499181" y="28787"/>
                    </a:cubicBezTo>
                    <a:cubicBezTo>
                      <a:pt x="498263" y="29422"/>
                      <a:pt x="497346" y="30057"/>
                      <a:pt x="496358" y="30621"/>
                    </a:cubicBezTo>
                    <a:lnTo>
                      <a:pt x="106398" y="257246"/>
                    </a:lnTo>
                    <a:cubicBezTo>
                      <a:pt x="104140" y="258586"/>
                      <a:pt x="101741" y="259715"/>
                      <a:pt x="99272" y="260844"/>
                    </a:cubicBezTo>
                    <a:cubicBezTo>
                      <a:pt x="98566" y="261197"/>
                      <a:pt x="97861" y="261479"/>
                      <a:pt x="97155" y="261761"/>
                    </a:cubicBezTo>
                    <a:cubicBezTo>
                      <a:pt x="95250" y="262537"/>
                      <a:pt x="93274" y="263313"/>
                      <a:pt x="91228" y="264019"/>
                    </a:cubicBezTo>
                    <a:cubicBezTo>
                      <a:pt x="90523" y="264231"/>
                      <a:pt x="89817" y="264513"/>
                      <a:pt x="89041" y="264724"/>
                    </a:cubicBezTo>
                    <a:cubicBezTo>
                      <a:pt x="87771" y="265148"/>
                      <a:pt x="86431" y="265501"/>
                      <a:pt x="85160" y="265853"/>
                    </a:cubicBezTo>
                    <a:cubicBezTo>
                      <a:pt x="84173" y="266136"/>
                      <a:pt x="83185" y="266418"/>
                      <a:pt x="82197" y="266629"/>
                    </a:cubicBezTo>
                    <a:cubicBezTo>
                      <a:pt x="80857" y="266982"/>
                      <a:pt x="79445" y="267264"/>
                      <a:pt x="78034" y="267547"/>
                    </a:cubicBezTo>
                    <a:cubicBezTo>
                      <a:pt x="77117" y="267758"/>
                      <a:pt x="76129" y="267970"/>
                      <a:pt x="75212" y="268111"/>
                    </a:cubicBezTo>
                    <a:cubicBezTo>
                      <a:pt x="72390" y="268605"/>
                      <a:pt x="69568" y="269028"/>
                      <a:pt x="66675" y="269311"/>
                    </a:cubicBezTo>
                    <a:cubicBezTo>
                      <a:pt x="65758" y="269381"/>
                      <a:pt x="64911" y="269452"/>
                      <a:pt x="63994" y="269522"/>
                    </a:cubicBezTo>
                    <a:cubicBezTo>
                      <a:pt x="62300" y="269663"/>
                      <a:pt x="60607" y="269804"/>
                      <a:pt x="58914" y="269875"/>
                    </a:cubicBezTo>
                    <a:cubicBezTo>
                      <a:pt x="57855" y="269946"/>
                      <a:pt x="56727" y="269946"/>
                      <a:pt x="55668" y="269946"/>
                    </a:cubicBezTo>
                    <a:cubicBezTo>
                      <a:pt x="54257" y="269946"/>
                      <a:pt x="52917" y="270016"/>
                      <a:pt x="51505" y="269946"/>
                    </a:cubicBezTo>
                    <a:cubicBezTo>
                      <a:pt x="50377" y="269946"/>
                      <a:pt x="49177" y="269875"/>
                      <a:pt x="48048" y="269875"/>
                    </a:cubicBezTo>
                    <a:cubicBezTo>
                      <a:pt x="46778" y="269804"/>
                      <a:pt x="45508" y="269734"/>
                      <a:pt x="44238" y="269663"/>
                    </a:cubicBezTo>
                    <a:cubicBezTo>
                      <a:pt x="43109" y="269593"/>
                      <a:pt x="41910" y="269452"/>
                      <a:pt x="40781" y="269381"/>
                    </a:cubicBezTo>
                    <a:cubicBezTo>
                      <a:pt x="39511" y="269240"/>
                      <a:pt x="38241" y="269099"/>
                      <a:pt x="37042" y="268958"/>
                    </a:cubicBezTo>
                    <a:cubicBezTo>
                      <a:pt x="35913" y="268817"/>
                      <a:pt x="34784" y="268676"/>
                      <a:pt x="33655" y="268464"/>
                    </a:cubicBezTo>
                    <a:cubicBezTo>
                      <a:pt x="32314" y="268252"/>
                      <a:pt x="30974" y="268041"/>
                      <a:pt x="29704" y="267758"/>
                    </a:cubicBezTo>
                    <a:cubicBezTo>
                      <a:pt x="28646" y="267547"/>
                      <a:pt x="27587" y="267335"/>
                      <a:pt x="26599" y="267123"/>
                    </a:cubicBezTo>
                    <a:cubicBezTo>
                      <a:pt x="25047" y="266771"/>
                      <a:pt x="23495" y="266418"/>
                      <a:pt x="21943" y="265994"/>
                    </a:cubicBezTo>
                    <a:cubicBezTo>
                      <a:pt x="21096" y="265783"/>
                      <a:pt x="20249" y="265571"/>
                      <a:pt x="19403" y="265289"/>
                    </a:cubicBezTo>
                    <a:cubicBezTo>
                      <a:pt x="16651" y="264513"/>
                      <a:pt x="13970" y="263596"/>
                      <a:pt x="11359" y="262537"/>
                    </a:cubicBezTo>
                    <a:cubicBezTo>
                      <a:pt x="10089" y="262043"/>
                      <a:pt x="8819" y="261479"/>
                      <a:pt x="7549" y="260914"/>
                    </a:cubicBezTo>
                    <a:cubicBezTo>
                      <a:pt x="6914" y="260632"/>
                      <a:pt x="6209" y="260350"/>
                      <a:pt x="5574" y="260068"/>
                    </a:cubicBezTo>
                    <a:cubicBezTo>
                      <a:pt x="3669" y="259151"/>
                      <a:pt x="1834" y="258233"/>
                      <a:pt x="70" y="257175"/>
                    </a:cubicBezTo>
                    <a:lnTo>
                      <a:pt x="0" y="294005"/>
                    </a:lnTo>
                    <a:cubicBezTo>
                      <a:pt x="1764" y="295063"/>
                      <a:pt x="3598" y="295981"/>
                      <a:pt x="5503" y="296898"/>
                    </a:cubicBezTo>
                    <a:cubicBezTo>
                      <a:pt x="6138" y="297180"/>
                      <a:pt x="6773" y="297462"/>
                      <a:pt x="7479" y="297744"/>
                    </a:cubicBezTo>
                    <a:cubicBezTo>
                      <a:pt x="8608" y="298238"/>
                      <a:pt x="9736" y="298732"/>
                      <a:pt x="10865" y="299226"/>
                    </a:cubicBezTo>
                    <a:cubicBezTo>
                      <a:pt x="11007" y="299297"/>
                      <a:pt x="11148" y="299297"/>
                      <a:pt x="11289" y="299367"/>
                    </a:cubicBezTo>
                    <a:cubicBezTo>
                      <a:pt x="13899" y="300355"/>
                      <a:pt x="16580" y="301272"/>
                      <a:pt x="19332" y="302119"/>
                    </a:cubicBezTo>
                    <a:cubicBezTo>
                      <a:pt x="19544" y="302189"/>
                      <a:pt x="19755" y="302260"/>
                      <a:pt x="19967" y="302331"/>
                    </a:cubicBezTo>
                    <a:cubicBezTo>
                      <a:pt x="20602" y="302542"/>
                      <a:pt x="21237" y="302613"/>
                      <a:pt x="21872" y="302825"/>
                    </a:cubicBezTo>
                    <a:cubicBezTo>
                      <a:pt x="23424" y="303248"/>
                      <a:pt x="24977" y="303601"/>
                      <a:pt x="26529" y="303953"/>
                    </a:cubicBezTo>
                    <a:cubicBezTo>
                      <a:pt x="26952" y="304024"/>
                      <a:pt x="27375" y="304165"/>
                      <a:pt x="27799" y="304236"/>
                    </a:cubicBezTo>
                    <a:cubicBezTo>
                      <a:pt x="28434" y="304377"/>
                      <a:pt x="29069" y="304447"/>
                      <a:pt x="29704" y="304588"/>
                    </a:cubicBezTo>
                    <a:cubicBezTo>
                      <a:pt x="31044" y="304871"/>
                      <a:pt x="32385" y="305082"/>
                      <a:pt x="33655" y="305294"/>
                    </a:cubicBezTo>
                    <a:cubicBezTo>
                      <a:pt x="34219" y="305365"/>
                      <a:pt x="34713" y="305506"/>
                      <a:pt x="35278" y="305576"/>
                    </a:cubicBezTo>
                    <a:cubicBezTo>
                      <a:pt x="35842" y="305647"/>
                      <a:pt x="36477" y="305717"/>
                      <a:pt x="37042" y="305788"/>
                    </a:cubicBezTo>
                    <a:cubicBezTo>
                      <a:pt x="38312" y="305929"/>
                      <a:pt x="39511" y="306070"/>
                      <a:pt x="40781" y="306211"/>
                    </a:cubicBezTo>
                    <a:cubicBezTo>
                      <a:pt x="41345" y="306282"/>
                      <a:pt x="41980" y="306352"/>
                      <a:pt x="42545" y="306423"/>
                    </a:cubicBezTo>
                    <a:cubicBezTo>
                      <a:pt x="43109" y="306493"/>
                      <a:pt x="43674" y="306493"/>
                      <a:pt x="44238" y="306493"/>
                    </a:cubicBezTo>
                    <a:cubicBezTo>
                      <a:pt x="45508" y="306564"/>
                      <a:pt x="46778" y="306634"/>
                      <a:pt x="48048" y="306705"/>
                    </a:cubicBezTo>
                    <a:cubicBezTo>
                      <a:pt x="48683" y="306705"/>
                      <a:pt x="49318" y="306776"/>
                      <a:pt x="49953" y="306776"/>
                    </a:cubicBezTo>
                    <a:cubicBezTo>
                      <a:pt x="50447" y="306776"/>
                      <a:pt x="51012" y="306776"/>
                      <a:pt x="51505" y="306776"/>
                    </a:cubicBezTo>
                    <a:cubicBezTo>
                      <a:pt x="52917" y="306776"/>
                      <a:pt x="54257" y="306776"/>
                      <a:pt x="55668" y="306776"/>
                    </a:cubicBezTo>
                    <a:cubicBezTo>
                      <a:pt x="56374" y="306776"/>
                      <a:pt x="57009" y="306776"/>
                      <a:pt x="57714" y="306776"/>
                    </a:cubicBezTo>
                    <a:cubicBezTo>
                      <a:pt x="58138" y="306776"/>
                      <a:pt x="58561" y="306705"/>
                      <a:pt x="58914" y="306705"/>
                    </a:cubicBezTo>
                    <a:cubicBezTo>
                      <a:pt x="60607" y="306634"/>
                      <a:pt x="62300" y="306493"/>
                      <a:pt x="63994" y="306352"/>
                    </a:cubicBezTo>
                    <a:cubicBezTo>
                      <a:pt x="64699" y="306282"/>
                      <a:pt x="65334" y="306282"/>
                      <a:pt x="66040" y="306211"/>
                    </a:cubicBezTo>
                    <a:cubicBezTo>
                      <a:pt x="66252" y="306211"/>
                      <a:pt x="66463" y="306141"/>
                      <a:pt x="66675" y="306141"/>
                    </a:cubicBezTo>
                    <a:cubicBezTo>
                      <a:pt x="69568" y="305858"/>
                      <a:pt x="72390" y="305435"/>
                      <a:pt x="75212" y="304941"/>
                    </a:cubicBezTo>
                    <a:cubicBezTo>
                      <a:pt x="75353" y="304941"/>
                      <a:pt x="75494" y="304941"/>
                      <a:pt x="75635" y="304871"/>
                    </a:cubicBezTo>
                    <a:cubicBezTo>
                      <a:pt x="76482" y="304729"/>
                      <a:pt x="77258" y="304518"/>
                      <a:pt x="78034" y="304377"/>
                    </a:cubicBezTo>
                    <a:cubicBezTo>
                      <a:pt x="79445" y="304094"/>
                      <a:pt x="80857" y="303812"/>
                      <a:pt x="82197" y="303459"/>
                    </a:cubicBezTo>
                    <a:cubicBezTo>
                      <a:pt x="83185" y="303248"/>
                      <a:pt x="84173" y="302966"/>
                      <a:pt x="85160" y="302683"/>
                    </a:cubicBezTo>
                    <a:cubicBezTo>
                      <a:pt x="86431" y="302331"/>
                      <a:pt x="87771" y="301978"/>
                      <a:pt x="89041" y="301554"/>
                    </a:cubicBezTo>
                    <a:cubicBezTo>
                      <a:pt x="89323" y="301484"/>
                      <a:pt x="89605" y="301413"/>
                      <a:pt x="89888" y="301343"/>
                    </a:cubicBezTo>
                    <a:cubicBezTo>
                      <a:pt x="90382" y="301202"/>
                      <a:pt x="90734" y="300990"/>
                      <a:pt x="91228" y="300849"/>
                    </a:cubicBezTo>
                    <a:cubicBezTo>
                      <a:pt x="93274" y="300143"/>
                      <a:pt x="95250" y="299438"/>
                      <a:pt x="97155" y="298591"/>
                    </a:cubicBezTo>
                    <a:cubicBezTo>
                      <a:pt x="97861" y="298309"/>
                      <a:pt x="98566" y="298027"/>
                      <a:pt x="99272" y="297674"/>
                    </a:cubicBezTo>
                    <a:cubicBezTo>
                      <a:pt x="101741" y="296545"/>
                      <a:pt x="104140" y="295416"/>
                      <a:pt x="106398" y="294076"/>
                    </a:cubicBezTo>
                    <a:lnTo>
                      <a:pt x="496358" y="67451"/>
                    </a:lnTo>
                    <a:cubicBezTo>
                      <a:pt x="496640" y="67239"/>
                      <a:pt x="496993" y="67098"/>
                      <a:pt x="497275" y="66887"/>
                    </a:cubicBezTo>
                    <a:cubicBezTo>
                      <a:pt x="497981" y="66463"/>
                      <a:pt x="498545" y="66040"/>
                      <a:pt x="499181" y="65617"/>
                    </a:cubicBezTo>
                    <a:cubicBezTo>
                      <a:pt x="500098" y="65052"/>
                      <a:pt x="501015" y="64417"/>
                      <a:pt x="501861" y="63782"/>
                    </a:cubicBezTo>
                    <a:cubicBezTo>
                      <a:pt x="502638" y="63218"/>
                      <a:pt x="503273" y="62653"/>
                      <a:pt x="503978" y="62089"/>
                    </a:cubicBezTo>
                    <a:cubicBezTo>
                      <a:pt x="504754" y="61454"/>
                      <a:pt x="505601" y="60819"/>
                      <a:pt x="506307" y="60184"/>
                    </a:cubicBezTo>
                    <a:cubicBezTo>
                      <a:pt x="506448" y="60043"/>
                      <a:pt x="506659" y="59902"/>
                      <a:pt x="506800" y="59831"/>
                    </a:cubicBezTo>
                    <a:cubicBezTo>
                      <a:pt x="507788" y="58914"/>
                      <a:pt x="508635" y="57997"/>
                      <a:pt x="509482" y="57079"/>
                    </a:cubicBezTo>
                    <a:cubicBezTo>
                      <a:pt x="509623" y="56868"/>
                      <a:pt x="509834" y="56727"/>
                      <a:pt x="509976" y="56515"/>
                    </a:cubicBezTo>
                    <a:cubicBezTo>
                      <a:pt x="510469" y="55951"/>
                      <a:pt x="510963" y="55386"/>
                      <a:pt x="511457" y="54822"/>
                    </a:cubicBezTo>
                    <a:cubicBezTo>
                      <a:pt x="511669" y="54539"/>
                      <a:pt x="511810" y="54328"/>
                      <a:pt x="511951" y="54046"/>
                    </a:cubicBezTo>
                    <a:cubicBezTo>
                      <a:pt x="512586" y="53199"/>
                      <a:pt x="513150" y="52282"/>
                      <a:pt x="513715" y="51435"/>
                    </a:cubicBezTo>
                    <a:cubicBezTo>
                      <a:pt x="513927" y="51082"/>
                      <a:pt x="514279" y="50729"/>
                      <a:pt x="514491" y="50306"/>
                    </a:cubicBezTo>
                    <a:cubicBezTo>
                      <a:pt x="514632" y="50094"/>
                      <a:pt x="514632" y="49953"/>
                      <a:pt x="514773" y="49742"/>
                    </a:cubicBezTo>
                    <a:cubicBezTo>
                      <a:pt x="515197" y="48966"/>
                      <a:pt x="515549" y="48189"/>
                      <a:pt x="515902" y="47413"/>
                    </a:cubicBezTo>
                    <a:cubicBezTo>
                      <a:pt x="516114" y="46919"/>
                      <a:pt x="516396" y="46496"/>
                      <a:pt x="516537" y="46073"/>
                    </a:cubicBezTo>
                    <a:cubicBezTo>
                      <a:pt x="516608" y="45932"/>
                      <a:pt x="516608" y="45791"/>
                      <a:pt x="516678" y="45579"/>
                    </a:cubicBezTo>
                    <a:cubicBezTo>
                      <a:pt x="516960" y="44803"/>
                      <a:pt x="517101" y="44097"/>
                      <a:pt x="517313" y="43321"/>
                    </a:cubicBezTo>
                    <a:cubicBezTo>
                      <a:pt x="517454" y="42827"/>
                      <a:pt x="517666" y="42333"/>
                      <a:pt x="517736" y="41769"/>
                    </a:cubicBezTo>
                    <a:cubicBezTo>
                      <a:pt x="517736" y="41628"/>
                      <a:pt x="517736" y="41487"/>
                      <a:pt x="517807" y="41346"/>
                    </a:cubicBezTo>
                    <a:cubicBezTo>
                      <a:pt x="517948" y="40569"/>
                      <a:pt x="518019" y="39793"/>
                      <a:pt x="518089" y="39017"/>
                    </a:cubicBezTo>
                    <a:cubicBezTo>
                      <a:pt x="518160" y="38523"/>
                      <a:pt x="518230" y="37959"/>
                      <a:pt x="518301" y="37465"/>
                    </a:cubicBezTo>
                    <a:cubicBezTo>
                      <a:pt x="518301" y="37253"/>
                      <a:pt x="518301" y="37042"/>
                      <a:pt x="518301" y="36830"/>
                    </a:cubicBezTo>
                    <a:lnTo>
                      <a:pt x="518371" y="0"/>
                    </a:lnTo>
                    <a:cubicBezTo>
                      <a:pt x="518160" y="706"/>
                      <a:pt x="518089" y="1482"/>
                      <a:pt x="518019" y="2187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35" name="Freeform: Shape 7"/>
              <p:cNvSpPr/>
              <p:nvPr/>
            </p:nvSpPr>
            <p:spPr>
              <a:xfrm>
                <a:off x="6449293" y="2363916"/>
                <a:ext cx="5178129" cy="3279484"/>
              </a:xfrm>
              <a:custGeom>
                <a:avLst/>
                <a:gdLst>
                  <a:gd name="connsiteX0" fmla="*/ 910793 w 931333"/>
                  <a:gd name="connsiteY0" fmla="*/ 239377 h 536222"/>
                  <a:gd name="connsiteX1" fmla="*/ 911146 w 931333"/>
                  <a:gd name="connsiteY1" fmla="*/ 301043 h 536222"/>
                  <a:gd name="connsiteX2" fmla="*/ 521185 w 931333"/>
                  <a:gd name="connsiteY2" fmla="*/ 527667 h 536222"/>
                  <a:gd name="connsiteX3" fmla="*/ 414788 w 931333"/>
                  <a:gd name="connsiteY3" fmla="*/ 527667 h 536222"/>
                  <a:gd name="connsiteX4" fmla="*/ 22217 w 931333"/>
                  <a:gd name="connsiteY4" fmla="*/ 301043 h 536222"/>
                  <a:gd name="connsiteX5" fmla="*/ 21864 w 931333"/>
                  <a:gd name="connsiteY5" fmla="*/ 239377 h 536222"/>
                  <a:gd name="connsiteX6" fmla="*/ 411824 w 931333"/>
                  <a:gd name="connsiteY6" fmla="*/ 12753 h 536222"/>
                  <a:gd name="connsiteX7" fmla="*/ 518293 w 931333"/>
                  <a:gd name="connsiteY7" fmla="*/ 12753 h 536222"/>
                  <a:gd name="connsiteX8" fmla="*/ 910793 w 931333"/>
                  <a:gd name="connsiteY8" fmla="*/ 239377 h 53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1333" h="536222">
                    <a:moveTo>
                      <a:pt x="910793" y="239377"/>
                    </a:moveTo>
                    <a:cubicBezTo>
                      <a:pt x="940285" y="256381"/>
                      <a:pt x="940427" y="283968"/>
                      <a:pt x="911146" y="301043"/>
                    </a:cubicBezTo>
                    <a:lnTo>
                      <a:pt x="521185" y="527667"/>
                    </a:lnTo>
                    <a:cubicBezTo>
                      <a:pt x="491905" y="544671"/>
                      <a:pt x="444209" y="544742"/>
                      <a:pt x="414788" y="527667"/>
                    </a:cubicBezTo>
                    <a:lnTo>
                      <a:pt x="22217" y="301043"/>
                    </a:lnTo>
                    <a:cubicBezTo>
                      <a:pt x="-7276" y="284039"/>
                      <a:pt x="-7417" y="256381"/>
                      <a:pt x="21864" y="239377"/>
                    </a:cubicBezTo>
                    <a:lnTo>
                      <a:pt x="411824" y="12753"/>
                    </a:lnTo>
                    <a:cubicBezTo>
                      <a:pt x="441105" y="-4251"/>
                      <a:pt x="488800" y="-4251"/>
                      <a:pt x="518293" y="12753"/>
                    </a:cubicBezTo>
                    <a:lnTo>
                      <a:pt x="910793" y="23937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6" name="Graphic 3"/>
            <p:cNvGrpSpPr/>
            <p:nvPr/>
          </p:nvGrpSpPr>
          <p:grpSpPr>
            <a:xfrm>
              <a:off x="7844994" y="3235361"/>
              <a:ext cx="3118008" cy="1948916"/>
              <a:chOff x="387018" y="2707274"/>
              <a:chExt cx="6076115" cy="3797890"/>
            </a:xfrm>
            <a:solidFill>
              <a:schemeClr val="accent1"/>
            </a:solidFill>
          </p:grpSpPr>
          <p:sp>
            <p:nvSpPr>
              <p:cNvPr id="198" name="Freeform: Shape 108"/>
              <p:cNvSpPr/>
              <p:nvPr/>
            </p:nvSpPr>
            <p:spPr>
              <a:xfrm>
                <a:off x="490676" y="4745712"/>
                <a:ext cx="2338505" cy="1611509"/>
              </a:xfrm>
              <a:custGeom>
                <a:avLst/>
                <a:gdLst>
                  <a:gd name="connsiteX0" fmla="*/ 2340747 w 2338505"/>
                  <a:gd name="connsiteY0" fmla="*/ 1330222 h 1611508"/>
                  <a:gd name="connsiteX1" fmla="*/ 2340747 w 2338505"/>
                  <a:gd name="connsiteY1" fmla="*/ 1615265 h 1611508"/>
                  <a:gd name="connsiteX2" fmla="*/ 0 w 2338505"/>
                  <a:gd name="connsiteY2" fmla="*/ 241847 h 1611508"/>
                  <a:gd name="connsiteX3" fmla="*/ 0 w 2338505"/>
                  <a:gd name="connsiteY3" fmla="*/ 0 h 1611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8505" h="1611508">
                    <a:moveTo>
                      <a:pt x="2340747" y="1330222"/>
                    </a:moveTo>
                    <a:lnTo>
                      <a:pt x="2340747" y="1615265"/>
                    </a:lnTo>
                    <a:lnTo>
                      <a:pt x="0" y="2418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E6E6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99" name="Freeform: Shape 109"/>
              <p:cNvSpPr/>
              <p:nvPr/>
            </p:nvSpPr>
            <p:spPr>
              <a:xfrm>
                <a:off x="490676" y="3724041"/>
                <a:ext cx="4131763" cy="2350622"/>
              </a:xfrm>
              <a:custGeom>
                <a:avLst/>
                <a:gdLst>
                  <a:gd name="connsiteX0" fmla="*/ 4133035 w 4131763"/>
                  <a:gd name="connsiteY0" fmla="*/ 1345608 h 2350621"/>
                  <a:gd name="connsiteX1" fmla="*/ 2340747 w 4131763"/>
                  <a:gd name="connsiteY1" fmla="*/ 2351893 h 2350621"/>
                  <a:gd name="connsiteX2" fmla="*/ 0 w 4131763"/>
                  <a:gd name="connsiteY2" fmla="*/ 1021671 h 2350621"/>
                  <a:gd name="connsiteX3" fmla="*/ 1809555 w 4131763"/>
                  <a:gd name="connsiteY3" fmla="*/ 6784 h 2350621"/>
                  <a:gd name="connsiteX4" fmla="*/ 4133035 w 4131763"/>
                  <a:gd name="connsiteY4" fmla="*/ 1345608 h 235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31763" h="2350621">
                    <a:moveTo>
                      <a:pt x="4133035" y="1345608"/>
                    </a:moveTo>
                    <a:cubicBezTo>
                      <a:pt x="3411794" y="1336945"/>
                      <a:pt x="2340747" y="2351893"/>
                      <a:pt x="2340747" y="2351893"/>
                    </a:cubicBezTo>
                    <a:lnTo>
                      <a:pt x="0" y="1021671"/>
                    </a:lnTo>
                    <a:cubicBezTo>
                      <a:pt x="0" y="1021671"/>
                      <a:pt x="1135811" y="-96874"/>
                      <a:pt x="1809555" y="6784"/>
                    </a:cubicBezTo>
                    <a:lnTo>
                      <a:pt x="4133035" y="1345608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0" name="Freeform: Shape 110"/>
              <p:cNvSpPr/>
              <p:nvPr/>
            </p:nvSpPr>
            <p:spPr>
              <a:xfrm>
                <a:off x="2831422" y="5069594"/>
                <a:ext cx="1787200" cy="1290419"/>
              </a:xfrm>
              <a:custGeom>
                <a:avLst/>
                <a:gdLst>
                  <a:gd name="connsiteX0" fmla="*/ 1792288 w 1787199"/>
                  <a:gd name="connsiteY0" fmla="*/ 55 h 1290418"/>
                  <a:gd name="connsiteX1" fmla="*/ 1792288 w 1787199"/>
                  <a:gd name="connsiteY1" fmla="*/ 116678 h 1290418"/>
                  <a:gd name="connsiteX2" fmla="*/ 1578430 w 1787199"/>
                  <a:gd name="connsiteY2" fmla="*/ 311573 h 1290418"/>
                  <a:gd name="connsiteX3" fmla="*/ 1543837 w 1787199"/>
                  <a:gd name="connsiteY3" fmla="*/ 343076 h 1290418"/>
                  <a:gd name="connsiteX4" fmla="*/ 1343308 w 1787199"/>
                  <a:gd name="connsiteY4" fmla="*/ 491808 h 1290418"/>
                  <a:gd name="connsiteX5" fmla="*/ 0 w 1787199"/>
                  <a:gd name="connsiteY5" fmla="*/ 1291382 h 1290418"/>
                  <a:gd name="connsiteX6" fmla="*/ 0 w 1787199"/>
                  <a:gd name="connsiteY6" fmla="*/ 1006339 h 1290418"/>
                  <a:gd name="connsiteX7" fmla="*/ 1792288 w 1787199"/>
                  <a:gd name="connsiteY7" fmla="*/ 55 h 1290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87199" h="1290418">
                    <a:moveTo>
                      <a:pt x="1792288" y="55"/>
                    </a:moveTo>
                    <a:lnTo>
                      <a:pt x="1792288" y="116678"/>
                    </a:lnTo>
                    <a:lnTo>
                      <a:pt x="1578430" y="311573"/>
                    </a:lnTo>
                    <a:lnTo>
                      <a:pt x="1543837" y="343076"/>
                    </a:lnTo>
                    <a:cubicBezTo>
                      <a:pt x="1482164" y="399298"/>
                      <a:pt x="1414977" y="449097"/>
                      <a:pt x="1343308" y="491808"/>
                    </a:cubicBezTo>
                    <a:lnTo>
                      <a:pt x="0" y="1291382"/>
                    </a:lnTo>
                    <a:lnTo>
                      <a:pt x="0" y="1006339"/>
                    </a:lnTo>
                    <a:cubicBezTo>
                      <a:pt x="0" y="1006339"/>
                      <a:pt x="1071047" y="-8608"/>
                      <a:pt x="1792288" y="55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1" name="Freeform: Shape 111"/>
              <p:cNvSpPr/>
              <p:nvPr/>
            </p:nvSpPr>
            <p:spPr>
              <a:xfrm>
                <a:off x="4623711" y="4080631"/>
                <a:ext cx="1744792" cy="1102611"/>
              </a:xfrm>
              <a:custGeom>
                <a:avLst/>
                <a:gdLst>
                  <a:gd name="connsiteX0" fmla="*/ 1744792 w 1744791"/>
                  <a:gd name="connsiteY0" fmla="*/ 0 h 1102611"/>
                  <a:gd name="connsiteX1" fmla="*/ 1744792 w 1744791"/>
                  <a:gd name="connsiteY1" fmla="*/ 223794 h 1102611"/>
                  <a:gd name="connsiteX2" fmla="*/ 401423 w 1744791"/>
                  <a:gd name="connsiteY2" fmla="*/ 996591 h 1102611"/>
                  <a:gd name="connsiteX3" fmla="*/ 58281 w 1744791"/>
                  <a:gd name="connsiteY3" fmla="*/ 1101460 h 1102611"/>
                  <a:gd name="connsiteX4" fmla="*/ 0 w 1744791"/>
                  <a:gd name="connsiteY4" fmla="*/ 1105641 h 1102611"/>
                  <a:gd name="connsiteX5" fmla="*/ 0 w 1744791"/>
                  <a:gd name="connsiteY5" fmla="*/ 989018 h 1102611"/>
                  <a:gd name="connsiteX6" fmla="*/ 1744792 w 1744791"/>
                  <a:gd name="connsiteY6" fmla="*/ 0 h 1102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791" h="1102611">
                    <a:moveTo>
                      <a:pt x="1744792" y="0"/>
                    </a:moveTo>
                    <a:lnTo>
                      <a:pt x="1744792" y="223794"/>
                    </a:lnTo>
                    <a:lnTo>
                      <a:pt x="401423" y="996591"/>
                    </a:lnTo>
                    <a:cubicBezTo>
                      <a:pt x="296433" y="1056993"/>
                      <a:pt x="179083" y="1092858"/>
                      <a:pt x="58281" y="1101460"/>
                    </a:cubicBezTo>
                    <a:lnTo>
                      <a:pt x="0" y="1105641"/>
                    </a:lnTo>
                    <a:lnTo>
                      <a:pt x="0" y="989018"/>
                    </a:lnTo>
                    <a:cubicBezTo>
                      <a:pt x="0" y="989018"/>
                      <a:pt x="604679" y="194351"/>
                      <a:pt x="1744792" y="0"/>
                    </a:cubicBezTo>
                    <a:close/>
                  </a:path>
                </a:pathLst>
              </a:custGeom>
              <a:solidFill>
                <a:srgbClr val="D3D8EA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2" name="Freeform: Shape 112"/>
              <p:cNvSpPr/>
              <p:nvPr/>
            </p:nvSpPr>
            <p:spPr>
              <a:xfrm>
                <a:off x="2300230" y="2707274"/>
                <a:ext cx="4065122" cy="2356680"/>
              </a:xfrm>
              <a:custGeom>
                <a:avLst/>
                <a:gdLst>
                  <a:gd name="connsiteX0" fmla="*/ 4068272 w 4065121"/>
                  <a:gd name="connsiteY0" fmla="*/ 1373357 h 2356680"/>
                  <a:gd name="connsiteX1" fmla="*/ 2323481 w 4065121"/>
                  <a:gd name="connsiteY1" fmla="*/ 2362375 h 2356680"/>
                  <a:gd name="connsiteX2" fmla="*/ 0 w 4065121"/>
                  <a:gd name="connsiteY2" fmla="*/ 1023551 h 2356680"/>
                  <a:gd name="connsiteX3" fmla="*/ 1727525 w 4065121"/>
                  <a:gd name="connsiteY3" fmla="*/ 0 h 2356680"/>
                  <a:gd name="connsiteX4" fmla="*/ 4068272 w 4065121"/>
                  <a:gd name="connsiteY4" fmla="*/ 1373357 h 2356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65121" h="2356680">
                    <a:moveTo>
                      <a:pt x="4068272" y="1373357"/>
                    </a:moveTo>
                    <a:cubicBezTo>
                      <a:pt x="2928160" y="1567707"/>
                      <a:pt x="2323481" y="2362375"/>
                      <a:pt x="2323481" y="2362375"/>
                    </a:cubicBezTo>
                    <a:lnTo>
                      <a:pt x="0" y="1023551"/>
                    </a:lnTo>
                    <a:cubicBezTo>
                      <a:pt x="0" y="1023551"/>
                      <a:pt x="194350" y="397304"/>
                      <a:pt x="1727525" y="0"/>
                    </a:cubicBezTo>
                    <a:lnTo>
                      <a:pt x="4068272" y="1373357"/>
                    </a:ln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3" name="Freeform: Shape 113"/>
              <p:cNvSpPr/>
              <p:nvPr/>
            </p:nvSpPr>
            <p:spPr>
              <a:xfrm>
                <a:off x="4681992" y="4266379"/>
                <a:ext cx="1781141" cy="975387"/>
              </a:xfrm>
              <a:custGeom>
                <a:avLst/>
                <a:gdLst>
                  <a:gd name="connsiteX0" fmla="*/ 1782959 w 1781141"/>
                  <a:gd name="connsiteY0" fmla="*/ 54646 h 975386"/>
                  <a:gd name="connsiteX1" fmla="*/ 156244 w 1781141"/>
                  <a:gd name="connsiteY1" fmla="*/ 978901 h 975386"/>
                  <a:gd name="connsiteX2" fmla="*/ 0 w 1781141"/>
                  <a:gd name="connsiteY2" fmla="*/ 915713 h 975386"/>
                  <a:gd name="connsiteX3" fmla="*/ 343142 w 1781141"/>
                  <a:gd name="connsiteY3" fmla="*/ 810844 h 975386"/>
                  <a:gd name="connsiteX4" fmla="*/ 1686511 w 1781141"/>
                  <a:gd name="connsiteY4" fmla="*/ 38046 h 975386"/>
                  <a:gd name="connsiteX5" fmla="*/ 1686511 w 1781141"/>
                  <a:gd name="connsiteY5" fmla="*/ 0 h 975386"/>
                  <a:gd name="connsiteX6" fmla="*/ 1782959 w 1781141"/>
                  <a:gd name="connsiteY6" fmla="*/ 54646 h 975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1141" h="975386">
                    <a:moveTo>
                      <a:pt x="1782959" y="54646"/>
                    </a:moveTo>
                    <a:lnTo>
                      <a:pt x="156244" y="978901"/>
                    </a:lnTo>
                    <a:lnTo>
                      <a:pt x="0" y="915713"/>
                    </a:lnTo>
                    <a:cubicBezTo>
                      <a:pt x="120803" y="907110"/>
                      <a:pt x="238152" y="871245"/>
                      <a:pt x="343142" y="810844"/>
                    </a:cubicBezTo>
                    <a:lnTo>
                      <a:pt x="1686511" y="38046"/>
                    </a:lnTo>
                    <a:lnTo>
                      <a:pt x="1686511" y="0"/>
                    </a:lnTo>
                    <a:lnTo>
                      <a:pt x="1782959" y="54646"/>
                    </a:lnTo>
                    <a:close/>
                  </a:path>
                </a:pathLst>
              </a:custGeom>
              <a:solidFill>
                <a:srgbClr val="C2C1E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4" name="Freeform: Shape 114"/>
              <p:cNvSpPr/>
              <p:nvPr/>
            </p:nvSpPr>
            <p:spPr>
              <a:xfrm>
                <a:off x="387018" y="4957328"/>
                <a:ext cx="4101472" cy="1490343"/>
              </a:xfrm>
              <a:custGeom>
                <a:avLst/>
                <a:gdLst>
                  <a:gd name="connsiteX0" fmla="*/ 4105713 w 4101471"/>
                  <a:gd name="connsiteY0" fmla="*/ 483755 h 1490342"/>
                  <a:gd name="connsiteX1" fmla="*/ 2444405 w 4101471"/>
                  <a:gd name="connsiteY1" fmla="*/ 1491433 h 1490342"/>
                  <a:gd name="connsiteX2" fmla="*/ 0 w 4101471"/>
                  <a:gd name="connsiteY2" fmla="*/ 45377 h 1490342"/>
                  <a:gd name="connsiteX3" fmla="*/ 103658 w 4101471"/>
                  <a:gd name="connsiteY3" fmla="*/ 0 h 1490342"/>
                  <a:gd name="connsiteX4" fmla="*/ 103658 w 4101471"/>
                  <a:gd name="connsiteY4" fmla="*/ 30231 h 1490342"/>
                  <a:gd name="connsiteX5" fmla="*/ 2444405 w 4101471"/>
                  <a:gd name="connsiteY5" fmla="*/ 1403648 h 1490342"/>
                  <a:gd name="connsiteX6" fmla="*/ 3787712 w 4101471"/>
                  <a:gd name="connsiteY6" fmla="*/ 604073 h 1490342"/>
                  <a:gd name="connsiteX7" fmla="*/ 3988242 w 4101471"/>
                  <a:gd name="connsiteY7" fmla="*/ 455342 h 1490342"/>
                  <a:gd name="connsiteX8" fmla="*/ 4022835 w 4101471"/>
                  <a:gd name="connsiteY8" fmla="*/ 423839 h 1490342"/>
                  <a:gd name="connsiteX9" fmla="*/ 4105713 w 4101471"/>
                  <a:gd name="connsiteY9" fmla="*/ 483755 h 1490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01471" h="1490342">
                    <a:moveTo>
                      <a:pt x="4105713" y="483755"/>
                    </a:moveTo>
                    <a:lnTo>
                      <a:pt x="2444405" y="1491433"/>
                    </a:lnTo>
                    <a:lnTo>
                      <a:pt x="0" y="45377"/>
                    </a:lnTo>
                    <a:lnTo>
                      <a:pt x="103658" y="0"/>
                    </a:lnTo>
                    <a:lnTo>
                      <a:pt x="103658" y="30231"/>
                    </a:lnTo>
                    <a:lnTo>
                      <a:pt x="2444405" y="1403648"/>
                    </a:lnTo>
                    <a:lnTo>
                      <a:pt x="3787712" y="604073"/>
                    </a:lnTo>
                    <a:cubicBezTo>
                      <a:pt x="3859382" y="561362"/>
                      <a:pt x="3926568" y="511563"/>
                      <a:pt x="3988242" y="455342"/>
                    </a:cubicBezTo>
                    <a:lnTo>
                      <a:pt x="4022835" y="423839"/>
                    </a:lnTo>
                    <a:lnTo>
                      <a:pt x="4105713" y="483755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5" name="Freeform: Shape 115"/>
              <p:cNvSpPr/>
              <p:nvPr/>
            </p:nvSpPr>
            <p:spPr>
              <a:xfrm>
                <a:off x="2831422" y="4321025"/>
                <a:ext cx="3628924" cy="2180989"/>
              </a:xfrm>
              <a:custGeom>
                <a:avLst/>
                <a:gdLst>
                  <a:gd name="connsiteX0" fmla="*/ 3633529 w 3628924"/>
                  <a:gd name="connsiteY0" fmla="*/ 0 h 2180989"/>
                  <a:gd name="connsiteX1" fmla="*/ 3633529 w 3628924"/>
                  <a:gd name="connsiteY1" fmla="*/ 60522 h 2180989"/>
                  <a:gd name="connsiteX2" fmla="*/ 2047101 w 3628924"/>
                  <a:gd name="connsiteY2" fmla="*/ 961695 h 2180989"/>
                  <a:gd name="connsiteX3" fmla="*/ 1829729 w 3628924"/>
                  <a:gd name="connsiteY3" fmla="*/ 1226564 h 2180989"/>
                  <a:gd name="connsiteX4" fmla="*/ 1635379 w 3628924"/>
                  <a:gd name="connsiteY4" fmla="*/ 1192032 h 2180989"/>
                  <a:gd name="connsiteX5" fmla="*/ 0 w 3628924"/>
                  <a:gd name="connsiteY5" fmla="*/ 2185351 h 2180989"/>
                  <a:gd name="connsiteX6" fmla="*/ 0 w 3628924"/>
                  <a:gd name="connsiteY6" fmla="*/ 2127737 h 2180989"/>
                  <a:gd name="connsiteX7" fmla="*/ 1661308 w 3628924"/>
                  <a:gd name="connsiteY7" fmla="*/ 1120059 h 2180989"/>
                  <a:gd name="connsiteX8" fmla="*/ 1842694 w 3628924"/>
                  <a:gd name="connsiteY8" fmla="*/ 1160347 h 2180989"/>
                  <a:gd name="connsiteX9" fmla="*/ 2006813 w 3628924"/>
                  <a:gd name="connsiteY9" fmla="*/ 924255 h 2180989"/>
                  <a:gd name="connsiteX10" fmla="*/ 3633529 w 3628924"/>
                  <a:gd name="connsiteY10" fmla="*/ 0 h 218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28924" h="2180989">
                    <a:moveTo>
                      <a:pt x="3633529" y="0"/>
                    </a:moveTo>
                    <a:lnTo>
                      <a:pt x="3633529" y="60522"/>
                    </a:lnTo>
                    <a:lnTo>
                      <a:pt x="2047101" y="961695"/>
                    </a:lnTo>
                    <a:cubicBezTo>
                      <a:pt x="2047101" y="961695"/>
                      <a:pt x="1989547" y="1166102"/>
                      <a:pt x="1829729" y="1226564"/>
                    </a:cubicBezTo>
                    <a:cubicBezTo>
                      <a:pt x="1669971" y="1287026"/>
                      <a:pt x="1635379" y="1192032"/>
                      <a:pt x="1635379" y="1192032"/>
                    </a:cubicBezTo>
                    <a:lnTo>
                      <a:pt x="0" y="2185351"/>
                    </a:lnTo>
                    <a:lnTo>
                      <a:pt x="0" y="2127737"/>
                    </a:lnTo>
                    <a:lnTo>
                      <a:pt x="1661308" y="1120059"/>
                    </a:lnTo>
                    <a:cubicBezTo>
                      <a:pt x="1661308" y="1120059"/>
                      <a:pt x="1718862" y="1226564"/>
                      <a:pt x="1842694" y="1160347"/>
                    </a:cubicBezTo>
                    <a:cubicBezTo>
                      <a:pt x="1966525" y="1094130"/>
                      <a:pt x="2006813" y="924255"/>
                      <a:pt x="2006813" y="924255"/>
                    </a:cubicBezTo>
                    <a:lnTo>
                      <a:pt x="3633529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6" name="Freeform: Shape 116"/>
              <p:cNvSpPr/>
              <p:nvPr/>
            </p:nvSpPr>
            <p:spPr>
              <a:xfrm>
                <a:off x="387018" y="5002705"/>
                <a:ext cx="2441496" cy="1502459"/>
              </a:xfrm>
              <a:custGeom>
                <a:avLst/>
                <a:gdLst>
                  <a:gd name="connsiteX0" fmla="*/ 2444405 w 2441496"/>
                  <a:gd name="connsiteY0" fmla="*/ 1446056 h 1502459"/>
                  <a:gd name="connsiteX1" fmla="*/ 2444405 w 2441496"/>
                  <a:gd name="connsiteY1" fmla="*/ 1503671 h 1502459"/>
                  <a:gd name="connsiteX2" fmla="*/ 0 w 2441496"/>
                  <a:gd name="connsiteY2" fmla="*/ 65854 h 1502459"/>
                  <a:gd name="connsiteX3" fmla="*/ 0 w 2441496"/>
                  <a:gd name="connsiteY3" fmla="*/ 0 h 1502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41496" h="1502459">
                    <a:moveTo>
                      <a:pt x="2444405" y="1446056"/>
                    </a:moveTo>
                    <a:lnTo>
                      <a:pt x="2444405" y="1503671"/>
                    </a:lnTo>
                    <a:lnTo>
                      <a:pt x="0" y="658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07" name="Freeform: Shape 117"/>
              <p:cNvSpPr/>
              <p:nvPr/>
            </p:nvSpPr>
            <p:spPr>
              <a:xfrm>
                <a:off x="4409853" y="5182091"/>
                <a:ext cx="424081" cy="315032"/>
              </a:xfrm>
              <a:custGeom>
                <a:avLst/>
                <a:gdLst>
                  <a:gd name="connsiteX0" fmla="*/ 428383 w 424081"/>
                  <a:gd name="connsiteY0" fmla="*/ 63188 h 315031"/>
                  <a:gd name="connsiteX1" fmla="*/ 264263 w 424081"/>
                  <a:gd name="connsiteY1" fmla="*/ 299280 h 315031"/>
                  <a:gd name="connsiteX2" fmla="*/ 82878 w 424081"/>
                  <a:gd name="connsiteY2" fmla="*/ 258992 h 315031"/>
                  <a:gd name="connsiteX3" fmla="*/ 0 w 424081"/>
                  <a:gd name="connsiteY3" fmla="*/ 199076 h 315031"/>
                  <a:gd name="connsiteX4" fmla="*/ 213858 w 424081"/>
                  <a:gd name="connsiteY4" fmla="*/ 4180 h 315031"/>
                  <a:gd name="connsiteX5" fmla="*/ 272139 w 424081"/>
                  <a:gd name="connsiteY5" fmla="*/ 0 h 315031"/>
                  <a:gd name="connsiteX6" fmla="*/ 428383 w 424081"/>
                  <a:gd name="connsiteY6" fmla="*/ 63188 h 31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4081" h="315031">
                    <a:moveTo>
                      <a:pt x="428383" y="63188"/>
                    </a:moveTo>
                    <a:cubicBezTo>
                      <a:pt x="428383" y="63188"/>
                      <a:pt x="388095" y="233063"/>
                      <a:pt x="264263" y="299280"/>
                    </a:cubicBezTo>
                    <a:cubicBezTo>
                      <a:pt x="140431" y="365498"/>
                      <a:pt x="82878" y="258992"/>
                      <a:pt x="82878" y="258992"/>
                    </a:cubicBezTo>
                    <a:lnTo>
                      <a:pt x="0" y="199076"/>
                    </a:lnTo>
                    <a:lnTo>
                      <a:pt x="213858" y="4180"/>
                    </a:lnTo>
                    <a:lnTo>
                      <a:pt x="272139" y="0"/>
                    </a:lnTo>
                    <a:lnTo>
                      <a:pt x="428383" y="63188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08" name="Graphic 3"/>
              <p:cNvGrpSpPr/>
              <p:nvPr/>
            </p:nvGrpSpPr>
            <p:grpSpPr>
              <a:xfrm>
                <a:off x="1108198" y="2992075"/>
                <a:ext cx="4378458" cy="2535461"/>
                <a:chOff x="1108198" y="2992075"/>
                <a:chExt cx="4378458" cy="2535461"/>
              </a:xfrm>
              <a:noFill/>
            </p:grpSpPr>
            <p:sp>
              <p:nvSpPr>
                <p:cNvPr id="211" name="Freeform: Shape 121"/>
                <p:cNvSpPr/>
                <p:nvPr/>
              </p:nvSpPr>
              <p:spPr>
                <a:xfrm>
                  <a:off x="1108198" y="396400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2" name="Freeform: Shape 122"/>
                <p:cNvSpPr/>
                <p:nvPr/>
              </p:nvSpPr>
              <p:spPr>
                <a:xfrm>
                  <a:off x="1248933" y="404585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3" name="Freeform: Shape 123"/>
                <p:cNvSpPr/>
                <p:nvPr/>
              </p:nvSpPr>
              <p:spPr>
                <a:xfrm>
                  <a:off x="1389667" y="412770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4" name="Freeform: Shape 124"/>
                <p:cNvSpPr/>
                <p:nvPr/>
              </p:nvSpPr>
              <p:spPr>
                <a:xfrm>
                  <a:off x="1530402" y="420949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5" name="Freeform: Shape 125"/>
                <p:cNvSpPr/>
                <p:nvPr/>
              </p:nvSpPr>
              <p:spPr>
                <a:xfrm>
                  <a:off x="1671136" y="4291339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6" name="Freeform: Shape 126"/>
                <p:cNvSpPr/>
                <p:nvPr/>
              </p:nvSpPr>
              <p:spPr>
                <a:xfrm>
                  <a:off x="1811870" y="437318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7" name="Freeform: Shape 127"/>
                <p:cNvSpPr/>
                <p:nvPr/>
              </p:nvSpPr>
              <p:spPr>
                <a:xfrm>
                  <a:off x="1952605" y="4455034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8" name="Freeform: Shape 128"/>
                <p:cNvSpPr/>
                <p:nvPr/>
              </p:nvSpPr>
              <p:spPr>
                <a:xfrm>
                  <a:off x="2093339" y="4536882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19" name="Freeform: Shape 129"/>
                <p:cNvSpPr/>
                <p:nvPr/>
              </p:nvSpPr>
              <p:spPr>
                <a:xfrm>
                  <a:off x="2234074" y="461873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0" name="Freeform: Shape 130"/>
                <p:cNvSpPr/>
                <p:nvPr/>
              </p:nvSpPr>
              <p:spPr>
                <a:xfrm>
                  <a:off x="2374808" y="4700517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1" name="Freeform: Shape 131"/>
                <p:cNvSpPr/>
                <p:nvPr/>
              </p:nvSpPr>
              <p:spPr>
                <a:xfrm>
                  <a:off x="2515542" y="478236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2" name="Freeform: Shape 132"/>
                <p:cNvSpPr/>
                <p:nvPr/>
              </p:nvSpPr>
              <p:spPr>
                <a:xfrm>
                  <a:off x="2849537" y="299207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3" name="Freeform: Shape 133"/>
                <p:cNvSpPr/>
                <p:nvPr/>
              </p:nvSpPr>
              <p:spPr>
                <a:xfrm>
                  <a:off x="2990271" y="307392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4" name="Freeform: Shape 134"/>
                <p:cNvSpPr/>
                <p:nvPr/>
              </p:nvSpPr>
              <p:spPr>
                <a:xfrm>
                  <a:off x="3130945" y="3155710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5" name="Freeform: Shape 135"/>
                <p:cNvSpPr/>
                <p:nvPr/>
              </p:nvSpPr>
              <p:spPr>
                <a:xfrm>
                  <a:off x="3271679" y="323755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6" name="Freeform: Shape 136"/>
                <p:cNvSpPr/>
                <p:nvPr/>
              </p:nvSpPr>
              <p:spPr>
                <a:xfrm>
                  <a:off x="3412414" y="331940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7" name="Freeform: Shape 137"/>
                <p:cNvSpPr/>
                <p:nvPr/>
              </p:nvSpPr>
              <p:spPr>
                <a:xfrm>
                  <a:off x="3553148" y="340125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8" name="Freeform: Shape 138"/>
                <p:cNvSpPr/>
                <p:nvPr/>
              </p:nvSpPr>
              <p:spPr>
                <a:xfrm>
                  <a:off x="3693883" y="348310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29" name="Freeform: Shape 139"/>
                <p:cNvSpPr/>
                <p:nvPr/>
              </p:nvSpPr>
              <p:spPr>
                <a:xfrm>
                  <a:off x="3834617" y="3564948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0" name="Freeform: Shape 140"/>
                <p:cNvSpPr/>
                <p:nvPr/>
              </p:nvSpPr>
              <p:spPr>
                <a:xfrm>
                  <a:off x="3975351" y="3646735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1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1" name="Freeform: Shape 141"/>
                <p:cNvSpPr/>
                <p:nvPr/>
              </p:nvSpPr>
              <p:spPr>
                <a:xfrm>
                  <a:off x="4116086" y="3728583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1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1"/>
                      </a:moveTo>
                      <a:cubicBezTo>
                        <a:pt x="0" y="747171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232" name="Freeform: Shape 142"/>
                <p:cNvSpPr/>
                <p:nvPr/>
              </p:nvSpPr>
              <p:spPr>
                <a:xfrm>
                  <a:off x="4256820" y="3810431"/>
                  <a:ext cx="1229836" cy="745171"/>
                </a:xfrm>
                <a:custGeom>
                  <a:avLst/>
                  <a:gdLst>
                    <a:gd name="connsiteX0" fmla="*/ 0 w 1229835"/>
                    <a:gd name="connsiteY0" fmla="*/ 747170 h 745171"/>
                    <a:gd name="connsiteX1" fmla="*/ 1230866 w 1229835"/>
                    <a:gd name="connsiteY1" fmla="*/ 0 h 745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29835" h="745171">
                      <a:moveTo>
                        <a:pt x="0" y="747170"/>
                      </a:moveTo>
                      <a:cubicBezTo>
                        <a:pt x="0" y="747170"/>
                        <a:pt x="850828" y="56160"/>
                        <a:pt x="1230866" y="0"/>
                      </a:cubicBezTo>
                    </a:path>
                  </a:pathLst>
                </a:custGeom>
                <a:noFill/>
                <a:ln w="24224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209" name="Freeform: Shape 119"/>
              <p:cNvSpPr/>
              <p:nvPr/>
            </p:nvSpPr>
            <p:spPr>
              <a:xfrm>
                <a:off x="4623711" y="4982955"/>
                <a:ext cx="90875" cy="296857"/>
              </a:xfrm>
              <a:custGeom>
                <a:avLst/>
                <a:gdLst>
                  <a:gd name="connsiteX0" fmla="*/ 74275 w 90874"/>
                  <a:gd name="connsiteY0" fmla="*/ 301098 h 296856"/>
                  <a:gd name="connsiteX1" fmla="*/ 35986 w 90874"/>
                  <a:gd name="connsiteY1" fmla="*/ 262324 h 296856"/>
                  <a:gd name="connsiteX2" fmla="*/ 0 w 90874"/>
                  <a:gd name="connsiteY2" fmla="*/ 301098 h 296856"/>
                  <a:gd name="connsiteX3" fmla="*/ 0 w 90874"/>
                  <a:gd name="connsiteY3" fmla="*/ 86694 h 296856"/>
                  <a:gd name="connsiteX4" fmla="*/ 74275 w 90874"/>
                  <a:gd name="connsiteY4" fmla="*/ 0 h 296856"/>
                  <a:gd name="connsiteX5" fmla="*/ 74275 w 90874"/>
                  <a:gd name="connsiteY5" fmla="*/ 301098 h 29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874" h="296856">
                    <a:moveTo>
                      <a:pt x="74275" y="301098"/>
                    </a:moveTo>
                    <a:lnTo>
                      <a:pt x="35986" y="262324"/>
                    </a:lnTo>
                    <a:lnTo>
                      <a:pt x="0" y="301098"/>
                    </a:lnTo>
                    <a:lnTo>
                      <a:pt x="0" y="86694"/>
                    </a:lnTo>
                    <a:lnTo>
                      <a:pt x="74275" y="0"/>
                    </a:lnTo>
                    <a:cubicBezTo>
                      <a:pt x="74275" y="0"/>
                      <a:pt x="119712" y="161333"/>
                      <a:pt x="74275" y="301098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210" name="Freeform: Shape 120"/>
              <p:cNvSpPr/>
              <p:nvPr/>
            </p:nvSpPr>
            <p:spPr>
              <a:xfrm>
                <a:off x="2300230" y="3651582"/>
                <a:ext cx="2393030" cy="1417643"/>
              </a:xfrm>
              <a:custGeom>
                <a:avLst/>
                <a:gdLst>
                  <a:gd name="connsiteX0" fmla="*/ 2397756 w 2393030"/>
                  <a:gd name="connsiteY0" fmla="*/ 1331373 h 1417643"/>
                  <a:gd name="connsiteX1" fmla="*/ 2323481 w 2393030"/>
                  <a:gd name="connsiteY1" fmla="*/ 1418067 h 1417643"/>
                  <a:gd name="connsiteX2" fmla="*/ 0 w 2393030"/>
                  <a:gd name="connsiteY2" fmla="*/ 79243 h 1417643"/>
                  <a:gd name="connsiteX3" fmla="*/ 38834 w 2393030"/>
                  <a:gd name="connsiteY3" fmla="*/ 0 h 1417643"/>
                  <a:gd name="connsiteX4" fmla="*/ 2397756 w 2393030"/>
                  <a:gd name="connsiteY4" fmla="*/ 1331373 h 141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3030" h="1417643">
                    <a:moveTo>
                      <a:pt x="2397756" y="1331373"/>
                    </a:moveTo>
                    <a:lnTo>
                      <a:pt x="2323481" y="1418067"/>
                    </a:lnTo>
                    <a:lnTo>
                      <a:pt x="0" y="79243"/>
                    </a:lnTo>
                    <a:cubicBezTo>
                      <a:pt x="0" y="79243"/>
                      <a:pt x="2120" y="29807"/>
                      <a:pt x="38834" y="0"/>
                    </a:cubicBezTo>
                    <a:lnTo>
                      <a:pt x="2397756" y="1331373"/>
                    </a:lnTo>
                    <a:close/>
                  </a:path>
                </a:pathLst>
              </a:custGeom>
              <a:solidFill>
                <a:schemeClr val="accent2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17" name="Graphic 3"/>
            <p:cNvGrpSpPr/>
            <p:nvPr/>
          </p:nvGrpSpPr>
          <p:grpSpPr>
            <a:xfrm>
              <a:off x="7895412" y="4260158"/>
              <a:ext cx="636315" cy="967984"/>
              <a:chOff x="485271" y="4704322"/>
              <a:chExt cx="1239996" cy="1886325"/>
            </a:xfrm>
            <a:solidFill>
              <a:schemeClr val="accent1"/>
            </a:solidFill>
          </p:grpSpPr>
          <p:sp>
            <p:nvSpPr>
              <p:cNvPr id="186" name="Freeform: Shape 96"/>
              <p:cNvSpPr/>
              <p:nvPr/>
            </p:nvSpPr>
            <p:spPr>
              <a:xfrm>
                <a:off x="714651" y="5738365"/>
                <a:ext cx="805754" cy="321090"/>
              </a:xfrm>
              <a:custGeom>
                <a:avLst/>
                <a:gdLst>
                  <a:gd name="connsiteX0" fmla="*/ 809026 w 805754"/>
                  <a:gd name="connsiteY0" fmla="*/ 161757 h 321090"/>
                  <a:gd name="connsiteX1" fmla="*/ 801938 w 805754"/>
                  <a:gd name="connsiteY1" fmla="*/ 191927 h 321090"/>
                  <a:gd name="connsiteX2" fmla="*/ 404513 w 805754"/>
                  <a:gd name="connsiteY2" fmla="*/ 323453 h 321090"/>
                  <a:gd name="connsiteX3" fmla="*/ 7088 w 805754"/>
                  <a:gd name="connsiteY3" fmla="*/ 191927 h 321090"/>
                  <a:gd name="connsiteX4" fmla="*/ 0 w 805754"/>
                  <a:gd name="connsiteY4" fmla="*/ 161757 h 321090"/>
                  <a:gd name="connsiteX5" fmla="*/ 404513 w 805754"/>
                  <a:gd name="connsiteY5" fmla="*/ 0 h 321090"/>
                  <a:gd name="connsiteX6" fmla="*/ 809026 w 805754"/>
                  <a:gd name="connsiteY6" fmla="*/ 161757 h 321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5754" h="321090">
                    <a:moveTo>
                      <a:pt x="809026" y="161757"/>
                    </a:moveTo>
                    <a:cubicBezTo>
                      <a:pt x="809026" y="172056"/>
                      <a:pt x="806603" y="182173"/>
                      <a:pt x="801938" y="191927"/>
                    </a:cubicBezTo>
                    <a:cubicBezTo>
                      <a:pt x="766618" y="266808"/>
                      <a:pt x="602135" y="323453"/>
                      <a:pt x="404513" y="323453"/>
                    </a:cubicBezTo>
                    <a:cubicBezTo>
                      <a:pt x="206891" y="323453"/>
                      <a:pt x="42408" y="266808"/>
                      <a:pt x="7088" y="191927"/>
                    </a:cubicBezTo>
                    <a:cubicBezTo>
                      <a:pt x="2423" y="182173"/>
                      <a:pt x="0" y="172056"/>
                      <a:pt x="0" y="161757"/>
                    </a:cubicBezTo>
                    <a:cubicBezTo>
                      <a:pt x="0" y="72397"/>
                      <a:pt x="181083" y="0"/>
                      <a:pt x="404513" y="0"/>
                    </a:cubicBezTo>
                    <a:cubicBezTo>
                      <a:pt x="628004" y="0"/>
                      <a:pt x="809026" y="72397"/>
                      <a:pt x="809026" y="161757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7" name="Freeform: Shape 97"/>
              <p:cNvSpPr/>
              <p:nvPr/>
            </p:nvSpPr>
            <p:spPr>
              <a:xfrm>
                <a:off x="721800" y="5930292"/>
                <a:ext cx="793638" cy="660355"/>
              </a:xfrm>
              <a:custGeom>
                <a:avLst/>
                <a:gdLst>
                  <a:gd name="connsiteX0" fmla="*/ 794849 w 793637"/>
                  <a:gd name="connsiteY0" fmla="*/ 0 h 660355"/>
                  <a:gd name="connsiteX1" fmla="*/ 664293 w 793637"/>
                  <a:gd name="connsiteY1" fmla="*/ 557182 h 660355"/>
                  <a:gd name="connsiteX2" fmla="*/ 397425 w 793637"/>
                  <a:gd name="connsiteY2" fmla="*/ 663869 h 660355"/>
                  <a:gd name="connsiteX3" fmla="*/ 130556 w 793637"/>
                  <a:gd name="connsiteY3" fmla="*/ 557182 h 660355"/>
                  <a:gd name="connsiteX4" fmla="*/ 0 w 793637"/>
                  <a:gd name="connsiteY4" fmla="*/ 0 h 660355"/>
                  <a:gd name="connsiteX5" fmla="*/ 397425 w 793637"/>
                  <a:gd name="connsiteY5" fmla="*/ 131526 h 660355"/>
                  <a:gd name="connsiteX6" fmla="*/ 794849 w 793637"/>
                  <a:gd name="connsiteY6" fmla="*/ 0 h 6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637" h="660355">
                    <a:moveTo>
                      <a:pt x="794849" y="0"/>
                    </a:moveTo>
                    <a:lnTo>
                      <a:pt x="664293" y="557182"/>
                    </a:lnTo>
                    <a:cubicBezTo>
                      <a:pt x="664293" y="616069"/>
                      <a:pt x="544823" y="663869"/>
                      <a:pt x="397425" y="663869"/>
                    </a:cubicBezTo>
                    <a:cubicBezTo>
                      <a:pt x="250026" y="663869"/>
                      <a:pt x="130556" y="616069"/>
                      <a:pt x="130556" y="557182"/>
                    </a:cubicBezTo>
                    <a:lnTo>
                      <a:pt x="0" y="0"/>
                    </a:lnTo>
                    <a:cubicBezTo>
                      <a:pt x="35320" y="74881"/>
                      <a:pt x="199803" y="131526"/>
                      <a:pt x="397425" y="131526"/>
                    </a:cubicBezTo>
                    <a:cubicBezTo>
                      <a:pt x="595047" y="131526"/>
                      <a:pt x="759469" y="74881"/>
                      <a:pt x="794849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88" name="Freeform: Shape 98"/>
              <p:cNvSpPr/>
              <p:nvPr/>
            </p:nvSpPr>
            <p:spPr>
              <a:xfrm>
                <a:off x="791894" y="5769262"/>
                <a:ext cx="654297" cy="260507"/>
              </a:xfrm>
              <a:custGeom>
                <a:avLst/>
                <a:gdLst>
                  <a:gd name="connsiteX0" fmla="*/ 654660 w 654296"/>
                  <a:gd name="connsiteY0" fmla="*/ 130859 h 260507"/>
                  <a:gd name="connsiteX1" fmla="*/ 327330 w 654296"/>
                  <a:gd name="connsiteY1" fmla="*/ 261719 h 260507"/>
                  <a:gd name="connsiteX2" fmla="*/ 0 w 654296"/>
                  <a:gd name="connsiteY2" fmla="*/ 130859 h 260507"/>
                  <a:gd name="connsiteX3" fmla="*/ 327330 w 654296"/>
                  <a:gd name="connsiteY3" fmla="*/ 0 h 260507"/>
                  <a:gd name="connsiteX4" fmla="*/ 654660 w 654296"/>
                  <a:gd name="connsiteY4" fmla="*/ 130859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4296" h="260507">
                    <a:moveTo>
                      <a:pt x="654660" y="130859"/>
                    </a:moveTo>
                    <a:cubicBezTo>
                      <a:pt x="654660" y="203131"/>
                      <a:pt x="508110" y="261719"/>
                      <a:pt x="327330" y="261719"/>
                    </a:cubicBezTo>
                    <a:cubicBezTo>
                      <a:pt x="146551" y="261719"/>
                      <a:pt x="0" y="203131"/>
                      <a:pt x="0" y="130859"/>
                    </a:cubicBezTo>
                    <a:cubicBezTo>
                      <a:pt x="0" y="58588"/>
                      <a:pt x="146551" y="0"/>
                      <a:pt x="327330" y="0"/>
                    </a:cubicBezTo>
                    <a:cubicBezTo>
                      <a:pt x="508110" y="0"/>
                      <a:pt x="654660" y="58588"/>
                      <a:pt x="654660" y="130859"/>
                    </a:cubicBez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89" name="Graphic 3"/>
              <p:cNvGrpSpPr/>
              <p:nvPr/>
            </p:nvGrpSpPr>
            <p:grpSpPr>
              <a:xfrm>
                <a:off x="1161845" y="4907224"/>
                <a:ext cx="563422" cy="1115397"/>
                <a:chOff x="1161845" y="4907224"/>
                <a:chExt cx="563422" cy="1115397"/>
              </a:xfrm>
              <a:solidFill>
                <a:schemeClr val="accent1"/>
              </a:solidFill>
            </p:grpSpPr>
            <p:sp>
              <p:nvSpPr>
                <p:cNvPr id="196" name="Freeform: Shape 106"/>
                <p:cNvSpPr/>
                <p:nvPr/>
              </p:nvSpPr>
              <p:spPr>
                <a:xfrm>
                  <a:off x="1161845" y="4907224"/>
                  <a:ext cx="563422" cy="981445"/>
                </a:xfrm>
                <a:custGeom>
                  <a:avLst/>
                  <a:gdLst>
                    <a:gd name="connsiteX0" fmla="*/ 30503 w 563422"/>
                    <a:gd name="connsiteY0" fmla="*/ 706642 h 981445"/>
                    <a:gd name="connsiteX1" fmla="*/ 102960 w 563422"/>
                    <a:gd name="connsiteY1" fmla="*/ 597774 h 981445"/>
                    <a:gd name="connsiteX2" fmla="*/ 99083 w 563422"/>
                    <a:gd name="connsiteY2" fmla="*/ 459100 h 981445"/>
                    <a:gd name="connsiteX3" fmla="*/ 115804 w 563422"/>
                    <a:gd name="connsiteY3" fmla="*/ 323697 h 981445"/>
                    <a:gd name="connsiteX4" fmla="*/ 280892 w 563422"/>
                    <a:gd name="connsiteY4" fmla="*/ 202470 h 981445"/>
                    <a:gd name="connsiteX5" fmla="*/ 298643 w 563422"/>
                    <a:gd name="connsiteY5" fmla="*/ 116927 h 981445"/>
                    <a:gd name="connsiteX6" fmla="*/ 471305 w 563422"/>
                    <a:gd name="connsiteY6" fmla="*/ 2001 h 981445"/>
                    <a:gd name="connsiteX7" fmla="*/ 529101 w 563422"/>
                    <a:gd name="connsiteY7" fmla="*/ 27809 h 981445"/>
                    <a:gd name="connsiteX8" fmla="*/ 565330 w 563422"/>
                    <a:gd name="connsiteY8" fmla="*/ 158305 h 981445"/>
                    <a:gd name="connsiteX9" fmla="*/ 493478 w 563422"/>
                    <a:gd name="connsiteY9" fmla="*/ 279532 h 981445"/>
                    <a:gd name="connsiteX10" fmla="*/ 396061 w 563422"/>
                    <a:gd name="connsiteY10" fmla="*/ 383492 h 981445"/>
                    <a:gd name="connsiteX11" fmla="*/ 343838 w 563422"/>
                    <a:gd name="connsiteY11" fmla="*/ 513261 h 981445"/>
                    <a:gd name="connsiteX12" fmla="*/ 365769 w 563422"/>
                    <a:gd name="connsiteY12" fmla="*/ 623159 h 981445"/>
                    <a:gd name="connsiteX13" fmla="*/ 351775 w 563422"/>
                    <a:gd name="connsiteY13" fmla="*/ 731057 h 981445"/>
                    <a:gd name="connsiteX14" fmla="*/ 193592 w 563422"/>
                    <a:gd name="connsiteY14" fmla="*/ 821871 h 981445"/>
                    <a:gd name="connsiteX15" fmla="*/ 165482 w 563422"/>
                    <a:gd name="connsiteY15" fmla="*/ 897358 h 981445"/>
                    <a:gd name="connsiteX16" fmla="*/ 130949 w 563422"/>
                    <a:gd name="connsiteY16" fmla="*/ 969391 h 981445"/>
                    <a:gd name="connsiteX17" fmla="*/ 12025 w 563422"/>
                    <a:gd name="connsiteY17" fmla="*/ 889240 h 981445"/>
                    <a:gd name="connsiteX18" fmla="*/ 30503 w 563422"/>
                    <a:gd name="connsiteY18" fmla="*/ 706642 h 981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63422" h="981445">
                      <a:moveTo>
                        <a:pt x="30503" y="706642"/>
                      </a:moveTo>
                      <a:cubicBezTo>
                        <a:pt x="53706" y="669566"/>
                        <a:pt x="88723" y="639153"/>
                        <a:pt x="102960" y="597774"/>
                      </a:cubicBezTo>
                      <a:cubicBezTo>
                        <a:pt x="118166" y="553549"/>
                        <a:pt x="106959" y="505264"/>
                        <a:pt x="99083" y="459100"/>
                      </a:cubicBezTo>
                      <a:cubicBezTo>
                        <a:pt x="91207" y="412996"/>
                        <a:pt x="88117" y="361380"/>
                        <a:pt x="115804" y="323697"/>
                      </a:cubicBezTo>
                      <a:cubicBezTo>
                        <a:pt x="156940" y="267839"/>
                        <a:pt x="250056" y="264628"/>
                        <a:pt x="280892" y="202470"/>
                      </a:cubicBezTo>
                      <a:cubicBezTo>
                        <a:pt x="293857" y="176238"/>
                        <a:pt x="292161" y="145462"/>
                        <a:pt x="298643" y="116927"/>
                      </a:cubicBezTo>
                      <a:cubicBezTo>
                        <a:pt x="315485" y="42531"/>
                        <a:pt x="396182" y="-11206"/>
                        <a:pt x="471305" y="2001"/>
                      </a:cubicBezTo>
                      <a:cubicBezTo>
                        <a:pt x="492327" y="5697"/>
                        <a:pt x="512804" y="14057"/>
                        <a:pt x="529101" y="27809"/>
                      </a:cubicBezTo>
                      <a:cubicBezTo>
                        <a:pt x="565451" y="58404"/>
                        <a:pt x="576114" y="112020"/>
                        <a:pt x="565330" y="158305"/>
                      </a:cubicBezTo>
                      <a:cubicBezTo>
                        <a:pt x="554486" y="204591"/>
                        <a:pt x="525587" y="244515"/>
                        <a:pt x="493478" y="279532"/>
                      </a:cubicBezTo>
                      <a:cubicBezTo>
                        <a:pt x="461369" y="314549"/>
                        <a:pt x="425444" y="346113"/>
                        <a:pt x="396061" y="383492"/>
                      </a:cubicBezTo>
                      <a:cubicBezTo>
                        <a:pt x="366739" y="420872"/>
                        <a:pt x="343899" y="465764"/>
                        <a:pt x="343838" y="513261"/>
                      </a:cubicBezTo>
                      <a:cubicBezTo>
                        <a:pt x="343838" y="550702"/>
                        <a:pt x="357833" y="586567"/>
                        <a:pt x="365769" y="623159"/>
                      </a:cubicBezTo>
                      <a:cubicBezTo>
                        <a:pt x="373706" y="659751"/>
                        <a:pt x="374614" y="701372"/>
                        <a:pt x="351775" y="731057"/>
                      </a:cubicBezTo>
                      <a:cubicBezTo>
                        <a:pt x="314153" y="780008"/>
                        <a:pt x="232184" y="773708"/>
                        <a:pt x="193592" y="821871"/>
                      </a:cubicBezTo>
                      <a:cubicBezTo>
                        <a:pt x="176629" y="843015"/>
                        <a:pt x="171419" y="870944"/>
                        <a:pt x="165482" y="897358"/>
                      </a:cubicBezTo>
                      <a:cubicBezTo>
                        <a:pt x="159545" y="923832"/>
                        <a:pt x="151427" y="951640"/>
                        <a:pt x="130949" y="969391"/>
                      </a:cubicBezTo>
                      <a:cubicBezTo>
                        <a:pt x="76061" y="1016828"/>
                        <a:pt x="26989" y="932799"/>
                        <a:pt x="12025" y="889240"/>
                      </a:cubicBezTo>
                      <a:cubicBezTo>
                        <a:pt x="-8392" y="829626"/>
                        <a:pt x="-3181" y="760501"/>
                        <a:pt x="30503" y="70664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7" name="Freeform: Shape 107"/>
                <p:cNvSpPr/>
                <p:nvPr/>
              </p:nvSpPr>
              <p:spPr>
                <a:xfrm>
                  <a:off x="1224276" y="5210808"/>
                  <a:ext cx="242332" cy="811813"/>
                </a:xfrm>
                <a:custGeom>
                  <a:avLst/>
                  <a:gdLst>
                    <a:gd name="connsiteX0" fmla="*/ 0 w 242332"/>
                    <a:gd name="connsiteY0" fmla="*/ 813267 h 811812"/>
                    <a:gd name="connsiteX1" fmla="*/ 244331 w 242332"/>
                    <a:gd name="connsiteY1" fmla="*/ 0 h 8118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42332" h="811812">
                      <a:moveTo>
                        <a:pt x="0" y="813267"/>
                      </a:moveTo>
                      <a:cubicBezTo>
                        <a:pt x="9693" y="545914"/>
                        <a:pt x="95358" y="222158"/>
                        <a:pt x="244331" y="0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0" name="Graphic 3"/>
              <p:cNvGrpSpPr/>
              <p:nvPr/>
            </p:nvGrpSpPr>
            <p:grpSpPr>
              <a:xfrm>
                <a:off x="485271" y="4704322"/>
                <a:ext cx="644071" cy="1326478"/>
                <a:chOff x="485271" y="4704322"/>
                <a:chExt cx="644071" cy="1326478"/>
              </a:xfrm>
              <a:solidFill>
                <a:schemeClr val="accent1"/>
              </a:solidFill>
            </p:grpSpPr>
            <p:sp>
              <p:nvSpPr>
                <p:cNvPr id="194" name="Freeform: Shape 104"/>
                <p:cNvSpPr/>
                <p:nvPr/>
              </p:nvSpPr>
              <p:spPr>
                <a:xfrm>
                  <a:off x="485271" y="4704322"/>
                  <a:ext cx="624005" cy="987504"/>
                </a:xfrm>
                <a:custGeom>
                  <a:avLst/>
                  <a:gdLst>
                    <a:gd name="connsiteX0" fmla="*/ 922 w 624005"/>
                    <a:gd name="connsiteY0" fmla="*/ 160618 h 987503"/>
                    <a:gd name="connsiteX1" fmla="*/ 28426 w 624005"/>
                    <a:gd name="connsiteY1" fmla="*/ 239194 h 987503"/>
                    <a:gd name="connsiteX2" fmla="*/ 143110 w 624005"/>
                    <a:gd name="connsiteY2" fmla="*/ 305714 h 987503"/>
                    <a:gd name="connsiteX3" fmla="*/ 164193 w 624005"/>
                    <a:gd name="connsiteY3" fmla="*/ 442995 h 987503"/>
                    <a:gd name="connsiteX4" fmla="*/ 187396 w 624005"/>
                    <a:gd name="connsiteY4" fmla="*/ 579610 h 987503"/>
                    <a:gd name="connsiteX5" fmla="*/ 283663 w 624005"/>
                    <a:gd name="connsiteY5" fmla="*/ 653763 h 987503"/>
                    <a:gd name="connsiteX6" fmla="*/ 288509 w 624005"/>
                    <a:gd name="connsiteY6" fmla="*/ 752635 h 987503"/>
                    <a:gd name="connsiteX7" fmla="*/ 374113 w 624005"/>
                    <a:gd name="connsiteY7" fmla="*/ 823699 h 987503"/>
                    <a:gd name="connsiteX8" fmla="*/ 477710 w 624005"/>
                    <a:gd name="connsiteY8" fmla="*/ 873316 h 987503"/>
                    <a:gd name="connsiteX9" fmla="*/ 520240 w 624005"/>
                    <a:gd name="connsiteY9" fmla="*/ 947652 h 987503"/>
                    <a:gd name="connsiteX10" fmla="*/ 589910 w 624005"/>
                    <a:gd name="connsiteY10" fmla="*/ 987091 h 987503"/>
                    <a:gd name="connsiteX11" fmla="*/ 625412 w 624005"/>
                    <a:gd name="connsiteY11" fmla="*/ 951468 h 987503"/>
                    <a:gd name="connsiteX12" fmla="*/ 626745 w 624005"/>
                    <a:gd name="connsiteY12" fmla="*/ 899670 h 987503"/>
                    <a:gd name="connsiteX13" fmla="*/ 529751 w 624005"/>
                    <a:gd name="connsiteY13" fmla="*/ 690598 h 987503"/>
                    <a:gd name="connsiteX14" fmla="*/ 530417 w 624005"/>
                    <a:gd name="connsiteY14" fmla="*/ 476376 h 987503"/>
                    <a:gd name="connsiteX15" fmla="*/ 473772 w 624005"/>
                    <a:gd name="connsiteY15" fmla="*/ 276392 h 987503"/>
                    <a:gd name="connsiteX16" fmla="*/ 371690 w 624005"/>
                    <a:gd name="connsiteY16" fmla="*/ 215506 h 987503"/>
                    <a:gd name="connsiteX17" fmla="*/ 279422 w 624005"/>
                    <a:gd name="connsiteY17" fmla="*/ 116331 h 987503"/>
                    <a:gd name="connsiteX18" fmla="*/ 184185 w 624005"/>
                    <a:gd name="connsiteY18" fmla="*/ 20368 h 987503"/>
                    <a:gd name="connsiteX19" fmla="*/ 55204 w 624005"/>
                    <a:gd name="connsiteY19" fmla="*/ 16187 h 987503"/>
                    <a:gd name="connsiteX20" fmla="*/ 30850 w 624005"/>
                    <a:gd name="connsiteY20" fmla="*/ 45934 h 987503"/>
                    <a:gd name="connsiteX21" fmla="*/ 37817 w 624005"/>
                    <a:gd name="connsiteY21" fmla="*/ 85858 h 987503"/>
                    <a:gd name="connsiteX22" fmla="*/ 922 w 624005"/>
                    <a:gd name="connsiteY22" fmla="*/ 160618 h 987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24005" h="987503">
                      <a:moveTo>
                        <a:pt x="922" y="160618"/>
                      </a:moveTo>
                      <a:cubicBezTo>
                        <a:pt x="-3319" y="189152"/>
                        <a:pt x="7283" y="219504"/>
                        <a:pt x="28426" y="239194"/>
                      </a:cubicBezTo>
                      <a:cubicBezTo>
                        <a:pt x="61020" y="269485"/>
                        <a:pt x="112940" y="272999"/>
                        <a:pt x="143110" y="305714"/>
                      </a:cubicBezTo>
                      <a:cubicBezTo>
                        <a:pt x="175583" y="340973"/>
                        <a:pt x="170736" y="395498"/>
                        <a:pt x="164193" y="442995"/>
                      </a:cubicBezTo>
                      <a:cubicBezTo>
                        <a:pt x="157711" y="490492"/>
                        <a:pt x="153833" y="545381"/>
                        <a:pt x="187396" y="579610"/>
                      </a:cubicBezTo>
                      <a:cubicBezTo>
                        <a:pt x="216234" y="608993"/>
                        <a:pt x="267184" y="616081"/>
                        <a:pt x="283663" y="653763"/>
                      </a:cubicBezTo>
                      <a:cubicBezTo>
                        <a:pt x="296991" y="684297"/>
                        <a:pt x="280391" y="720344"/>
                        <a:pt x="288509" y="752635"/>
                      </a:cubicBezTo>
                      <a:cubicBezTo>
                        <a:pt x="297960" y="790196"/>
                        <a:pt x="337339" y="811582"/>
                        <a:pt x="374113" y="823699"/>
                      </a:cubicBezTo>
                      <a:cubicBezTo>
                        <a:pt x="410948" y="835815"/>
                        <a:pt x="451478" y="844721"/>
                        <a:pt x="477710" y="873316"/>
                      </a:cubicBezTo>
                      <a:cubicBezTo>
                        <a:pt x="497036" y="894399"/>
                        <a:pt x="505397" y="923176"/>
                        <a:pt x="520240" y="947652"/>
                      </a:cubicBezTo>
                      <a:cubicBezTo>
                        <a:pt x="535022" y="972188"/>
                        <a:pt x="562163" y="994179"/>
                        <a:pt x="589910" y="987091"/>
                      </a:cubicBezTo>
                      <a:cubicBezTo>
                        <a:pt x="606813" y="982790"/>
                        <a:pt x="619777" y="968007"/>
                        <a:pt x="625412" y="951468"/>
                      </a:cubicBezTo>
                      <a:cubicBezTo>
                        <a:pt x="630985" y="934929"/>
                        <a:pt x="630137" y="916815"/>
                        <a:pt x="626745" y="899670"/>
                      </a:cubicBezTo>
                      <a:cubicBezTo>
                        <a:pt x="611841" y="824002"/>
                        <a:pt x="551440" y="764630"/>
                        <a:pt x="529751" y="690598"/>
                      </a:cubicBezTo>
                      <a:cubicBezTo>
                        <a:pt x="509577" y="621594"/>
                        <a:pt x="524904" y="548046"/>
                        <a:pt x="530417" y="476376"/>
                      </a:cubicBezTo>
                      <a:cubicBezTo>
                        <a:pt x="535931" y="404707"/>
                        <a:pt x="527570" y="324070"/>
                        <a:pt x="473772" y="276392"/>
                      </a:cubicBezTo>
                      <a:cubicBezTo>
                        <a:pt x="444026" y="250038"/>
                        <a:pt x="404526" y="237800"/>
                        <a:pt x="371690" y="215506"/>
                      </a:cubicBezTo>
                      <a:cubicBezTo>
                        <a:pt x="334128" y="190061"/>
                        <a:pt x="306684" y="152560"/>
                        <a:pt x="279422" y="116331"/>
                      </a:cubicBezTo>
                      <a:cubicBezTo>
                        <a:pt x="252160" y="80042"/>
                        <a:pt x="223322" y="43329"/>
                        <a:pt x="184185" y="20368"/>
                      </a:cubicBezTo>
                      <a:cubicBezTo>
                        <a:pt x="145049" y="-2593"/>
                        <a:pt x="92887" y="-9015"/>
                        <a:pt x="55204" y="16187"/>
                      </a:cubicBezTo>
                      <a:cubicBezTo>
                        <a:pt x="44844" y="23094"/>
                        <a:pt x="34364" y="33575"/>
                        <a:pt x="30850" y="45934"/>
                      </a:cubicBezTo>
                      <a:cubicBezTo>
                        <a:pt x="26003" y="62836"/>
                        <a:pt x="37514" y="70712"/>
                        <a:pt x="37817" y="85858"/>
                      </a:cubicBezTo>
                      <a:cubicBezTo>
                        <a:pt x="38301" y="111848"/>
                        <a:pt x="5163" y="132265"/>
                        <a:pt x="922" y="16061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5" name="Freeform: Shape 105"/>
                <p:cNvSpPr/>
                <p:nvPr/>
              </p:nvSpPr>
              <p:spPr>
                <a:xfrm>
                  <a:off x="771902" y="5000888"/>
                  <a:ext cx="357440" cy="1029912"/>
                </a:xfrm>
                <a:custGeom>
                  <a:avLst/>
                  <a:gdLst>
                    <a:gd name="connsiteX0" fmla="*/ 0 w 357439"/>
                    <a:gd name="connsiteY0" fmla="*/ 0 h 1029911"/>
                    <a:gd name="connsiteX1" fmla="*/ 244998 w 357439"/>
                    <a:gd name="connsiteY1" fmla="*/ 516713 h 1029911"/>
                    <a:gd name="connsiteX2" fmla="*/ 362226 w 357439"/>
                    <a:gd name="connsiteY2" fmla="*/ 1029912 h 1029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57439" h="1029911">
                      <a:moveTo>
                        <a:pt x="0" y="0"/>
                      </a:moveTo>
                      <a:cubicBezTo>
                        <a:pt x="81666" y="172238"/>
                        <a:pt x="163332" y="344475"/>
                        <a:pt x="244998" y="516713"/>
                      </a:cubicBezTo>
                      <a:cubicBezTo>
                        <a:pt x="308974" y="651631"/>
                        <a:pt x="365134" y="880635"/>
                        <a:pt x="362226" y="1029912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91" name="Graphic 3"/>
              <p:cNvGrpSpPr/>
              <p:nvPr/>
            </p:nvGrpSpPr>
            <p:grpSpPr>
              <a:xfrm>
                <a:off x="566450" y="5541947"/>
                <a:ext cx="500007" cy="485520"/>
                <a:chOff x="566450" y="5541947"/>
                <a:chExt cx="500007" cy="485520"/>
              </a:xfrm>
              <a:solidFill>
                <a:schemeClr val="accent1"/>
              </a:solidFill>
            </p:grpSpPr>
            <p:sp>
              <p:nvSpPr>
                <p:cNvPr id="192" name="Freeform: Shape 102"/>
                <p:cNvSpPr/>
                <p:nvPr/>
              </p:nvSpPr>
              <p:spPr>
                <a:xfrm>
                  <a:off x="566450" y="5541947"/>
                  <a:ext cx="436198" cy="327148"/>
                </a:xfrm>
                <a:custGeom>
                  <a:avLst/>
                  <a:gdLst>
                    <a:gd name="connsiteX0" fmla="*/ 423793 w 436197"/>
                    <a:gd name="connsiteY0" fmla="*/ 215562 h 327148"/>
                    <a:gd name="connsiteX1" fmla="*/ 343945 w 436197"/>
                    <a:gd name="connsiteY1" fmla="*/ 153646 h 327148"/>
                    <a:gd name="connsiteX2" fmla="*/ 248284 w 436197"/>
                    <a:gd name="connsiteY2" fmla="*/ 116327 h 327148"/>
                    <a:gd name="connsiteX3" fmla="*/ 172555 w 436197"/>
                    <a:gd name="connsiteY3" fmla="*/ 62590 h 327148"/>
                    <a:gd name="connsiteX4" fmla="*/ 96160 w 436197"/>
                    <a:gd name="connsiteY4" fmla="*/ 2068 h 327148"/>
                    <a:gd name="connsiteX5" fmla="*/ 3771 w 436197"/>
                    <a:gd name="connsiteY5" fmla="*/ 57501 h 327148"/>
                    <a:gd name="connsiteX6" fmla="*/ 38667 w 436197"/>
                    <a:gd name="connsiteY6" fmla="*/ 164370 h 327148"/>
                    <a:gd name="connsiteX7" fmla="*/ 150200 w 436197"/>
                    <a:gd name="connsiteY7" fmla="*/ 195873 h 327148"/>
                    <a:gd name="connsiteX8" fmla="*/ 235198 w 436197"/>
                    <a:gd name="connsiteY8" fmla="*/ 207808 h 327148"/>
                    <a:gd name="connsiteX9" fmla="*/ 254463 w 436197"/>
                    <a:gd name="connsiteY9" fmla="*/ 284021 h 327148"/>
                    <a:gd name="connsiteX10" fmla="*/ 333282 w 436197"/>
                    <a:gd name="connsiteY10" fmla="*/ 332366 h 327148"/>
                    <a:gd name="connsiteX11" fmla="*/ 424702 w 436197"/>
                    <a:gd name="connsiteY11" fmla="*/ 305892 h 327148"/>
                    <a:gd name="connsiteX12" fmla="*/ 423793 w 436197"/>
                    <a:gd name="connsiteY12" fmla="*/ 215562 h 327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6197" h="327148">
                      <a:moveTo>
                        <a:pt x="423793" y="215562"/>
                      </a:moveTo>
                      <a:cubicBezTo>
                        <a:pt x="405982" y="186301"/>
                        <a:pt x="375387" y="167156"/>
                        <a:pt x="343945" y="153646"/>
                      </a:cubicBezTo>
                      <a:cubicBezTo>
                        <a:pt x="312502" y="140137"/>
                        <a:pt x="279121" y="131170"/>
                        <a:pt x="248284" y="116327"/>
                      </a:cubicBezTo>
                      <a:cubicBezTo>
                        <a:pt x="220234" y="102878"/>
                        <a:pt x="194547" y="84582"/>
                        <a:pt x="172555" y="62590"/>
                      </a:cubicBezTo>
                      <a:cubicBezTo>
                        <a:pt x="149291" y="39266"/>
                        <a:pt x="128027" y="10367"/>
                        <a:pt x="96160" y="2068"/>
                      </a:cubicBezTo>
                      <a:cubicBezTo>
                        <a:pt x="57750" y="-7928"/>
                        <a:pt x="15403" y="19576"/>
                        <a:pt x="3771" y="57501"/>
                      </a:cubicBezTo>
                      <a:cubicBezTo>
                        <a:pt x="-7861" y="95426"/>
                        <a:pt x="8436" y="138682"/>
                        <a:pt x="38667" y="164370"/>
                      </a:cubicBezTo>
                      <a:cubicBezTo>
                        <a:pt x="68898" y="190057"/>
                        <a:pt x="110700" y="199508"/>
                        <a:pt x="150200" y="195873"/>
                      </a:cubicBezTo>
                      <a:cubicBezTo>
                        <a:pt x="179946" y="193086"/>
                        <a:pt x="215448" y="185453"/>
                        <a:pt x="235198" y="207808"/>
                      </a:cubicBezTo>
                      <a:cubicBezTo>
                        <a:pt x="252767" y="227739"/>
                        <a:pt x="245558" y="258940"/>
                        <a:pt x="254463" y="284021"/>
                      </a:cubicBezTo>
                      <a:cubicBezTo>
                        <a:pt x="265429" y="314979"/>
                        <a:pt x="300446" y="332064"/>
                        <a:pt x="333282" y="332366"/>
                      </a:cubicBezTo>
                      <a:cubicBezTo>
                        <a:pt x="358787" y="332609"/>
                        <a:pt x="405982" y="325521"/>
                        <a:pt x="424702" y="305892"/>
                      </a:cubicBezTo>
                      <a:cubicBezTo>
                        <a:pt x="446148" y="283173"/>
                        <a:pt x="438212" y="239250"/>
                        <a:pt x="423793" y="21556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93" name="Freeform: Shape 103"/>
                <p:cNvSpPr/>
                <p:nvPr/>
              </p:nvSpPr>
              <p:spPr>
                <a:xfrm>
                  <a:off x="787775" y="5682144"/>
                  <a:ext cx="278682" cy="345323"/>
                </a:xfrm>
                <a:custGeom>
                  <a:avLst/>
                  <a:gdLst>
                    <a:gd name="connsiteX0" fmla="*/ 0 w 278681"/>
                    <a:gd name="connsiteY0" fmla="*/ 0 h 345323"/>
                    <a:gd name="connsiteX1" fmla="*/ 279773 w 278681"/>
                    <a:gd name="connsiteY1" fmla="*/ 348777 h 3453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8681" h="345323">
                      <a:moveTo>
                        <a:pt x="0" y="0"/>
                      </a:moveTo>
                      <a:cubicBezTo>
                        <a:pt x="114260" y="41500"/>
                        <a:pt x="241484" y="233427"/>
                        <a:pt x="279773" y="348777"/>
                      </a:cubicBezTo>
                    </a:path>
                  </a:pathLst>
                </a:custGeom>
                <a:noFill/>
                <a:ln w="6056" cap="flat">
                  <a:solidFill>
                    <a:srgbClr val="040E3F"/>
                  </a:solidFill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8" name="Group 276"/>
            <p:cNvGrpSpPr/>
            <p:nvPr/>
          </p:nvGrpSpPr>
          <p:grpSpPr>
            <a:xfrm>
              <a:off x="7940886" y="1846090"/>
              <a:ext cx="1424811" cy="1774423"/>
              <a:chOff x="8107997" y="2206761"/>
              <a:chExt cx="1295283" cy="1613113"/>
            </a:xfrm>
          </p:grpSpPr>
          <p:grpSp>
            <p:nvGrpSpPr>
              <p:cNvPr id="150" name="Graphic 3"/>
              <p:cNvGrpSpPr/>
              <p:nvPr/>
            </p:nvGrpSpPr>
            <p:grpSpPr>
              <a:xfrm>
                <a:off x="8464158" y="2206761"/>
                <a:ext cx="939122" cy="1421691"/>
                <a:chOff x="1337350" y="-8"/>
                <a:chExt cx="2013087" cy="3047517"/>
              </a:xfrm>
              <a:solidFill>
                <a:schemeClr val="accent1"/>
              </a:solidFill>
            </p:grpSpPr>
            <p:sp>
              <p:nvSpPr>
                <p:cNvPr id="169" name="Freeform: Shape 79"/>
                <p:cNvSpPr/>
                <p:nvPr/>
              </p:nvSpPr>
              <p:spPr>
                <a:xfrm>
                  <a:off x="1805085" y="16479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80 h 829987"/>
                    <a:gd name="connsiteX2" fmla="*/ 1381778 w 1441876"/>
                    <a:gd name="connsiteY2" fmla="*/ 833077 h 829987"/>
                    <a:gd name="connsiteX3" fmla="*/ 1442543 w 1441876"/>
                    <a:gd name="connsiteY3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80"/>
                      </a:lnTo>
                      <a:lnTo>
                        <a:pt x="1381778" y="833077"/>
                      </a:lnTo>
                      <a:lnTo>
                        <a:pt x="1442543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0" name="Freeform: Shape 80"/>
                <p:cNvSpPr/>
                <p:nvPr/>
              </p:nvSpPr>
              <p:spPr>
                <a:xfrm>
                  <a:off x="3186863" y="814357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1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1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3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2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1"/>
                      </a:cubicBezTo>
                      <a:cubicBezTo>
                        <a:pt x="92207" y="1989486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1"/>
                      </a:cubicBezTo>
                      <a:cubicBezTo>
                        <a:pt x="154063" y="1951077"/>
                        <a:pt x="154244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2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38" y="176842"/>
                        <a:pt x="163877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1" name="Freeform: Shape 81"/>
                <p:cNvSpPr/>
                <p:nvPr/>
              </p:nvSpPr>
              <p:spPr>
                <a:xfrm>
                  <a:off x="1799572" y="51859"/>
                  <a:ext cx="1490343" cy="2786820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7 h 2786819"/>
                    <a:gd name="connsiteX2" fmla="*/ 1381657 w 1490342"/>
                    <a:gd name="connsiteY2" fmla="*/ 2774824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0 h 2786819"/>
                    <a:gd name="connsiteX5" fmla="*/ 1031184 w 1490342"/>
                    <a:gd name="connsiteY5" fmla="*/ 2572417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0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7"/>
                      </a:lnTo>
                      <a:cubicBezTo>
                        <a:pt x="1485193" y="2781428"/>
                        <a:pt x="1438787" y="2807782"/>
                        <a:pt x="1381657" y="2774824"/>
                      </a:cubicBezTo>
                      <a:lnTo>
                        <a:pt x="1305746" y="2730962"/>
                      </a:lnTo>
                      <a:lnTo>
                        <a:pt x="1069654" y="2594650"/>
                      </a:lnTo>
                      <a:lnTo>
                        <a:pt x="1031184" y="2572417"/>
                      </a:lnTo>
                      <a:lnTo>
                        <a:pt x="0" y="1977188"/>
                      </a:lnTo>
                      <a:lnTo>
                        <a:pt x="4120" y="522710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00" y="830775"/>
                        <a:pt x="149052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2" name="Freeform: Shape 82"/>
                <p:cNvSpPr/>
                <p:nvPr/>
              </p:nvSpPr>
              <p:spPr>
                <a:xfrm>
                  <a:off x="1500958" y="157576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17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49943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172"/>
                      </a:lnTo>
                      <a:lnTo>
                        <a:pt x="0" y="176721"/>
                      </a:lnTo>
                      <a:lnTo>
                        <a:pt x="46225" y="149943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3" name="Freeform: Shape 83"/>
                <p:cNvSpPr/>
                <p:nvPr/>
              </p:nvSpPr>
              <p:spPr>
                <a:xfrm>
                  <a:off x="2761085" y="884936"/>
                  <a:ext cx="405906" cy="1993182"/>
                </a:xfrm>
                <a:custGeom>
                  <a:avLst/>
                  <a:gdLst>
                    <a:gd name="connsiteX0" fmla="*/ 406997 w 405906"/>
                    <a:gd name="connsiteY0" fmla="*/ 178478 h 1993181"/>
                    <a:gd name="connsiteX1" fmla="*/ 406936 w 405906"/>
                    <a:gd name="connsiteY1" fmla="*/ 173813 h 1993181"/>
                    <a:gd name="connsiteX2" fmla="*/ 406694 w 405906"/>
                    <a:gd name="connsiteY2" fmla="*/ 168845 h 1993181"/>
                    <a:gd name="connsiteX3" fmla="*/ 406512 w 405906"/>
                    <a:gd name="connsiteY3" fmla="*/ 166543 h 1993181"/>
                    <a:gd name="connsiteX4" fmla="*/ 406452 w 405906"/>
                    <a:gd name="connsiteY4" fmla="*/ 165573 h 1993181"/>
                    <a:gd name="connsiteX5" fmla="*/ 406330 w 405906"/>
                    <a:gd name="connsiteY5" fmla="*/ 163817 h 1993181"/>
                    <a:gd name="connsiteX6" fmla="*/ 405785 w 405906"/>
                    <a:gd name="connsiteY6" fmla="*/ 158728 h 1993181"/>
                    <a:gd name="connsiteX7" fmla="*/ 405058 w 405906"/>
                    <a:gd name="connsiteY7" fmla="*/ 153517 h 1993181"/>
                    <a:gd name="connsiteX8" fmla="*/ 405058 w 405906"/>
                    <a:gd name="connsiteY8" fmla="*/ 153396 h 1993181"/>
                    <a:gd name="connsiteX9" fmla="*/ 404998 w 405906"/>
                    <a:gd name="connsiteY9" fmla="*/ 153154 h 1993181"/>
                    <a:gd name="connsiteX10" fmla="*/ 404149 w 405906"/>
                    <a:gd name="connsiteY10" fmla="*/ 148307 h 1993181"/>
                    <a:gd name="connsiteX11" fmla="*/ 403059 w 405906"/>
                    <a:gd name="connsiteY11" fmla="*/ 142915 h 1993181"/>
                    <a:gd name="connsiteX12" fmla="*/ 402635 w 405906"/>
                    <a:gd name="connsiteY12" fmla="*/ 140977 h 1993181"/>
                    <a:gd name="connsiteX13" fmla="*/ 402393 w 405906"/>
                    <a:gd name="connsiteY13" fmla="*/ 139886 h 1993181"/>
                    <a:gd name="connsiteX14" fmla="*/ 401847 w 405906"/>
                    <a:gd name="connsiteY14" fmla="*/ 137523 h 1993181"/>
                    <a:gd name="connsiteX15" fmla="*/ 400393 w 405906"/>
                    <a:gd name="connsiteY15" fmla="*/ 132071 h 1993181"/>
                    <a:gd name="connsiteX16" fmla="*/ 399242 w 405906"/>
                    <a:gd name="connsiteY16" fmla="*/ 128073 h 1993181"/>
                    <a:gd name="connsiteX17" fmla="*/ 399060 w 405906"/>
                    <a:gd name="connsiteY17" fmla="*/ 127345 h 1993181"/>
                    <a:gd name="connsiteX18" fmla="*/ 398818 w 405906"/>
                    <a:gd name="connsiteY18" fmla="*/ 126619 h 1993181"/>
                    <a:gd name="connsiteX19" fmla="*/ 397122 w 405906"/>
                    <a:gd name="connsiteY19" fmla="*/ 121287 h 1993181"/>
                    <a:gd name="connsiteX20" fmla="*/ 395304 w 405906"/>
                    <a:gd name="connsiteY20" fmla="*/ 116016 h 1993181"/>
                    <a:gd name="connsiteX21" fmla="*/ 394941 w 405906"/>
                    <a:gd name="connsiteY21" fmla="*/ 115047 h 1993181"/>
                    <a:gd name="connsiteX22" fmla="*/ 394638 w 405906"/>
                    <a:gd name="connsiteY22" fmla="*/ 114260 h 1993181"/>
                    <a:gd name="connsiteX23" fmla="*/ 393426 w 405906"/>
                    <a:gd name="connsiteY23" fmla="*/ 110988 h 1993181"/>
                    <a:gd name="connsiteX24" fmla="*/ 391427 w 405906"/>
                    <a:gd name="connsiteY24" fmla="*/ 105960 h 1993181"/>
                    <a:gd name="connsiteX25" fmla="*/ 389852 w 405906"/>
                    <a:gd name="connsiteY25" fmla="*/ 102325 h 1993181"/>
                    <a:gd name="connsiteX26" fmla="*/ 389610 w 405906"/>
                    <a:gd name="connsiteY26" fmla="*/ 101719 h 1993181"/>
                    <a:gd name="connsiteX27" fmla="*/ 389307 w 405906"/>
                    <a:gd name="connsiteY27" fmla="*/ 100992 h 1993181"/>
                    <a:gd name="connsiteX28" fmla="*/ 387065 w 405906"/>
                    <a:gd name="connsiteY28" fmla="*/ 96024 h 1993181"/>
                    <a:gd name="connsiteX29" fmla="*/ 384399 w 405906"/>
                    <a:gd name="connsiteY29" fmla="*/ 90572 h 1993181"/>
                    <a:gd name="connsiteX30" fmla="*/ 383975 w 405906"/>
                    <a:gd name="connsiteY30" fmla="*/ 89723 h 1993181"/>
                    <a:gd name="connsiteX31" fmla="*/ 383430 w 405906"/>
                    <a:gd name="connsiteY31" fmla="*/ 88633 h 1993181"/>
                    <a:gd name="connsiteX32" fmla="*/ 381189 w 405906"/>
                    <a:gd name="connsiteY32" fmla="*/ 84332 h 1993181"/>
                    <a:gd name="connsiteX33" fmla="*/ 378220 w 405906"/>
                    <a:gd name="connsiteY33" fmla="*/ 79061 h 1993181"/>
                    <a:gd name="connsiteX34" fmla="*/ 376705 w 405906"/>
                    <a:gd name="connsiteY34" fmla="*/ 76335 h 1993181"/>
                    <a:gd name="connsiteX35" fmla="*/ 376099 w 405906"/>
                    <a:gd name="connsiteY35" fmla="*/ 75244 h 1993181"/>
                    <a:gd name="connsiteX36" fmla="*/ 373252 w 405906"/>
                    <a:gd name="connsiteY36" fmla="*/ 70700 h 1993181"/>
                    <a:gd name="connsiteX37" fmla="*/ 369072 w 405906"/>
                    <a:gd name="connsiteY37" fmla="*/ 64097 h 1993181"/>
                    <a:gd name="connsiteX38" fmla="*/ 368405 w 405906"/>
                    <a:gd name="connsiteY38" fmla="*/ 63006 h 1993181"/>
                    <a:gd name="connsiteX39" fmla="*/ 361863 w 405906"/>
                    <a:gd name="connsiteY39" fmla="*/ 53676 h 1993181"/>
                    <a:gd name="connsiteX40" fmla="*/ 361863 w 405906"/>
                    <a:gd name="connsiteY40" fmla="*/ 53676 h 1993181"/>
                    <a:gd name="connsiteX41" fmla="*/ 361863 w 405906"/>
                    <a:gd name="connsiteY41" fmla="*/ 53676 h 1993181"/>
                    <a:gd name="connsiteX42" fmla="*/ 357258 w 405906"/>
                    <a:gd name="connsiteY42" fmla="*/ 47618 h 1993181"/>
                    <a:gd name="connsiteX43" fmla="*/ 353441 w 405906"/>
                    <a:gd name="connsiteY43" fmla="*/ 42893 h 1993181"/>
                    <a:gd name="connsiteX44" fmla="*/ 353320 w 405906"/>
                    <a:gd name="connsiteY44" fmla="*/ 42772 h 1993181"/>
                    <a:gd name="connsiteX45" fmla="*/ 353260 w 405906"/>
                    <a:gd name="connsiteY45" fmla="*/ 42711 h 1993181"/>
                    <a:gd name="connsiteX46" fmla="*/ 349261 w 405906"/>
                    <a:gd name="connsiteY46" fmla="*/ 38046 h 1993181"/>
                    <a:gd name="connsiteX47" fmla="*/ 345263 w 405906"/>
                    <a:gd name="connsiteY47" fmla="*/ 33563 h 1993181"/>
                    <a:gd name="connsiteX48" fmla="*/ 344596 w 405906"/>
                    <a:gd name="connsiteY48" fmla="*/ 32836 h 1993181"/>
                    <a:gd name="connsiteX49" fmla="*/ 343869 w 405906"/>
                    <a:gd name="connsiteY49" fmla="*/ 32109 h 1993181"/>
                    <a:gd name="connsiteX50" fmla="*/ 341022 w 405906"/>
                    <a:gd name="connsiteY50" fmla="*/ 29140 h 1993181"/>
                    <a:gd name="connsiteX51" fmla="*/ 336660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7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1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1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69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4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0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8 h 1993181"/>
                    <a:gd name="connsiteX100" fmla="*/ 98447 w 405906"/>
                    <a:gd name="connsiteY100" fmla="*/ 1932538 h 1993181"/>
                    <a:gd name="connsiteX101" fmla="*/ 97902 w 405906"/>
                    <a:gd name="connsiteY101" fmla="*/ 1943867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69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4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8 w 405906"/>
                    <a:gd name="connsiteY109" fmla="*/ 1981490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3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8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8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97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97" y="178478"/>
                      </a:moveTo>
                      <a:cubicBezTo>
                        <a:pt x="406997" y="176902"/>
                        <a:pt x="406997" y="175388"/>
                        <a:pt x="406936" y="173813"/>
                      </a:cubicBezTo>
                      <a:cubicBezTo>
                        <a:pt x="406876" y="172177"/>
                        <a:pt x="406815" y="170481"/>
                        <a:pt x="406694" y="168845"/>
                      </a:cubicBezTo>
                      <a:cubicBezTo>
                        <a:pt x="406633" y="168057"/>
                        <a:pt x="406573" y="167330"/>
                        <a:pt x="406512" y="166543"/>
                      </a:cubicBezTo>
                      <a:cubicBezTo>
                        <a:pt x="406512" y="166240"/>
                        <a:pt x="406452" y="165876"/>
                        <a:pt x="406452" y="165573"/>
                      </a:cubicBezTo>
                      <a:cubicBezTo>
                        <a:pt x="406391" y="164968"/>
                        <a:pt x="406391" y="164422"/>
                        <a:pt x="406330" y="163817"/>
                      </a:cubicBezTo>
                      <a:cubicBezTo>
                        <a:pt x="406149" y="162120"/>
                        <a:pt x="405967" y="160424"/>
                        <a:pt x="405785" y="158728"/>
                      </a:cubicBezTo>
                      <a:cubicBezTo>
                        <a:pt x="405543" y="156971"/>
                        <a:pt x="405301" y="155274"/>
                        <a:pt x="405058" y="153517"/>
                      </a:cubicBezTo>
                      <a:cubicBezTo>
                        <a:pt x="405058" y="153457"/>
                        <a:pt x="405058" y="153396"/>
                        <a:pt x="405058" y="153396"/>
                      </a:cubicBezTo>
                      <a:cubicBezTo>
                        <a:pt x="405058" y="153336"/>
                        <a:pt x="405058" y="153275"/>
                        <a:pt x="404998" y="153154"/>
                      </a:cubicBezTo>
                      <a:cubicBezTo>
                        <a:pt x="404755" y="151518"/>
                        <a:pt x="404452" y="149943"/>
                        <a:pt x="404149" y="148307"/>
                      </a:cubicBezTo>
                      <a:cubicBezTo>
                        <a:pt x="403786" y="146490"/>
                        <a:pt x="403422" y="144733"/>
                        <a:pt x="403059" y="142915"/>
                      </a:cubicBezTo>
                      <a:cubicBezTo>
                        <a:pt x="402938" y="142249"/>
                        <a:pt x="402756" y="141643"/>
                        <a:pt x="402635" y="140977"/>
                      </a:cubicBezTo>
                      <a:cubicBezTo>
                        <a:pt x="402574" y="140613"/>
                        <a:pt x="402453" y="140250"/>
                        <a:pt x="402393" y="139886"/>
                      </a:cubicBezTo>
                      <a:cubicBezTo>
                        <a:pt x="402211" y="139099"/>
                        <a:pt x="402029" y="138311"/>
                        <a:pt x="401847" y="137523"/>
                      </a:cubicBezTo>
                      <a:cubicBezTo>
                        <a:pt x="401423" y="135706"/>
                        <a:pt x="400939" y="133888"/>
                        <a:pt x="400393" y="132071"/>
                      </a:cubicBezTo>
                      <a:cubicBezTo>
                        <a:pt x="400030" y="130738"/>
                        <a:pt x="399606" y="129405"/>
                        <a:pt x="399242" y="128073"/>
                      </a:cubicBezTo>
                      <a:cubicBezTo>
                        <a:pt x="399182" y="127830"/>
                        <a:pt x="399121" y="127588"/>
                        <a:pt x="399060" y="127345"/>
                      </a:cubicBezTo>
                      <a:cubicBezTo>
                        <a:pt x="399000" y="127103"/>
                        <a:pt x="398939" y="126861"/>
                        <a:pt x="398818" y="126619"/>
                      </a:cubicBezTo>
                      <a:cubicBezTo>
                        <a:pt x="398273" y="124862"/>
                        <a:pt x="397728" y="123044"/>
                        <a:pt x="397122" y="121287"/>
                      </a:cubicBezTo>
                      <a:cubicBezTo>
                        <a:pt x="396516" y="119530"/>
                        <a:pt x="395910" y="117773"/>
                        <a:pt x="395304" y="116016"/>
                      </a:cubicBezTo>
                      <a:cubicBezTo>
                        <a:pt x="395183" y="115714"/>
                        <a:pt x="395062" y="115350"/>
                        <a:pt x="394941" y="115047"/>
                      </a:cubicBezTo>
                      <a:cubicBezTo>
                        <a:pt x="394820" y="114805"/>
                        <a:pt x="394759" y="114502"/>
                        <a:pt x="394638" y="114260"/>
                      </a:cubicBezTo>
                      <a:cubicBezTo>
                        <a:pt x="394214" y="113169"/>
                        <a:pt x="393850" y="112079"/>
                        <a:pt x="393426" y="110988"/>
                      </a:cubicBezTo>
                      <a:cubicBezTo>
                        <a:pt x="392760" y="109292"/>
                        <a:pt x="392093" y="107656"/>
                        <a:pt x="391427" y="105960"/>
                      </a:cubicBezTo>
                      <a:cubicBezTo>
                        <a:pt x="390942" y="104748"/>
                        <a:pt x="390397" y="103536"/>
                        <a:pt x="389852" y="102325"/>
                      </a:cubicBezTo>
                      <a:cubicBezTo>
                        <a:pt x="389791" y="102143"/>
                        <a:pt x="389670" y="101901"/>
                        <a:pt x="389610" y="101719"/>
                      </a:cubicBezTo>
                      <a:cubicBezTo>
                        <a:pt x="389488" y="101477"/>
                        <a:pt x="389428" y="101234"/>
                        <a:pt x="389307" y="100992"/>
                      </a:cubicBezTo>
                      <a:cubicBezTo>
                        <a:pt x="388580" y="99296"/>
                        <a:pt x="387792" y="97660"/>
                        <a:pt x="387065" y="96024"/>
                      </a:cubicBezTo>
                      <a:cubicBezTo>
                        <a:pt x="386217" y="94207"/>
                        <a:pt x="385308" y="92389"/>
                        <a:pt x="384399" y="90572"/>
                      </a:cubicBezTo>
                      <a:cubicBezTo>
                        <a:pt x="384278" y="90269"/>
                        <a:pt x="384096" y="90026"/>
                        <a:pt x="383975" y="89723"/>
                      </a:cubicBezTo>
                      <a:cubicBezTo>
                        <a:pt x="383794" y="89360"/>
                        <a:pt x="383612" y="88996"/>
                        <a:pt x="383430" y="88633"/>
                      </a:cubicBezTo>
                      <a:cubicBezTo>
                        <a:pt x="382703" y="87179"/>
                        <a:pt x="381976" y="85725"/>
                        <a:pt x="381189" y="84332"/>
                      </a:cubicBezTo>
                      <a:cubicBezTo>
                        <a:pt x="380219" y="82575"/>
                        <a:pt x="379189" y="80818"/>
                        <a:pt x="378220" y="79061"/>
                      </a:cubicBezTo>
                      <a:cubicBezTo>
                        <a:pt x="377735" y="78152"/>
                        <a:pt x="377190" y="77243"/>
                        <a:pt x="376705" y="76335"/>
                      </a:cubicBezTo>
                      <a:cubicBezTo>
                        <a:pt x="376524" y="75971"/>
                        <a:pt x="376342" y="75608"/>
                        <a:pt x="376099" y="75244"/>
                      </a:cubicBezTo>
                      <a:cubicBezTo>
                        <a:pt x="375191" y="73730"/>
                        <a:pt x="374221" y="72215"/>
                        <a:pt x="373252" y="70700"/>
                      </a:cubicBezTo>
                      <a:cubicBezTo>
                        <a:pt x="371859" y="68459"/>
                        <a:pt x="370526" y="66278"/>
                        <a:pt x="369072" y="64097"/>
                      </a:cubicBezTo>
                      <a:cubicBezTo>
                        <a:pt x="368830" y="63733"/>
                        <a:pt x="368648" y="63370"/>
                        <a:pt x="368405" y="63006"/>
                      </a:cubicBezTo>
                      <a:cubicBezTo>
                        <a:pt x="366285" y="59856"/>
                        <a:pt x="364104" y="56766"/>
                        <a:pt x="361863" y="53676"/>
                      </a:cubicBezTo>
                      <a:cubicBezTo>
                        <a:pt x="361863" y="53676"/>
                        <a:pt x="361863" y="53676"/>
                        <a:pt x="361863" y="53676"/>
                      </a:cubicBezTo>
                      <a:lnTo>
                        <a:pt x="361863" y="53676"/>
                      </a:lnTo>
                      <a:cubicBezTo>
                        <a:pt x="360348" y="51617"/>
                        <a:pt x="358833" y="49617"/>
                        <a:pt x="357258" y="47618"/>
                      </a:cubicBezTo>
                      <a:cubicBezTo>
                        <a:pt x="355986" y="46043"/>
                        <a:pt x="354714" y="44407"/>
                        <a:pt x="353441" y="42893"/>
                      </a:cubicBezTo>
                      <a:cubicBezTo>
                        <a:pt x="353381" y="42832"/>
                        <a:pt x="353381" y="42832"/>
                        <a:pt x="353320" y="42772"/>
                      </a:cubicBezTo>
                      <a:cubicBezTo>
                        <a:pt x="353320" y="42772"/>
                        <a:pt x="353260" y="42711"/>
                        <a:pt x="353260" y="42711"/>
                      </a:cubicBezTo>
                      <a:cubicBezTo>
                        <a:pt x="351927" y="41136"/>
                        <a:pt x="350594" y="39561"/>
                        <a:pt x="349261" y="38046"/>
                      </a:cubicBezTo>
                      <a:cubicBezTo>
                        <a:pt x="347928" y="36532"/>
                        <a:pt x="346596" y="35078"/>
                        <a:pt x="345263" y="33563"/>
                      </a:cubicBezTo>
                      <a:cubicBezTo>
                        <a:pt x="345020" y="33321"/>
                        <a:pt x="344839" y="33078"/>
                        <a:pt x="344596" y="32836"/>
                      </a:cubicBezTo>
                      <a:cubicBezTo>
                        <a:pt x="344354" y="32594"/>
                        <a:pt x="344112" y="32351"/>
                        <a:pt x="343869" y="32109"/>
                      </a:cubicBezTo>
                      <a:cubicBezTo>
                        <a:pt x="342900" y="31079"/>
                        <a:pt x="341991" y="30110"/>
                        <a:pt x="341022" y="29140"/>
                      </a:cubicBezTo>
                      <a:cubicBezTo>
                        <a:pt x="339568" y="27686"/>
                        <a:pt x="338114" y="26232"/>
                        <a:pt x="336660" y="24839"/>
                      </a:cubicBezTo>
                      <a:cubicBezTo>
                        <a:pt x="336236" y="24415"/>
                        <a:pt x="33575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7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4"/>
                        <a:pt x="326118" y="15509"/>
                        <a:pt x="325391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2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89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1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1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1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4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69" y="209436"/>
                      </a:cubicBezTo>
                      <a:cubicBezTo>
                        <a:pt x="43438" y="212646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09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4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0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39"/>
                        <a:pt x="90450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1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8"/>
                      </a:lnTo>
                      <a:lnTo>
                        <a:pt x="98447" y="1932538"/>
                      </a:lnTo>
                      <a:cubicBezTo>
                        <a:pt x="98447" y="1936476"/>
                        <a:pt x="98266" y="1940232"/>
                        <a:pt x="97902" y="1943867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7" y="1948169"/>
                        <a:pt x="96994" y="1951380"/>
                        <a:pt x="96388" y="1954469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39" y="1958710"/>
                        <a:pt x="94812" y="1961558"/>
                        <a:pt x="93904" y="1964344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8"/>
                        <a:pt x="90572" y="1973190"/>
                      </a:cubicBezTo>
                      <a:cubicBezTo>
                        <a:pt x="90450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7"/>
                        <a:pt x="86088" y="1981490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3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8"/>
                      </a:cubicBezTo>
                      <a:cubicBezTo>
                        <a:pt x="391669" y="1802406"/>
                        <a:pt x="393002" y="1800043"/>
                        <a:pt x="394214" y="1797559"/>
                      </a:cubicBezTo>
                      <a:cubicBezTo>
                        <a:pt x="394274" y="1797499"/>
                        <a:pt x="394274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8" y="1796469"/>
                      </a:cubicBezTo>
                      <a:cubicBezTo>
                        <a:pt x="395425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09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2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8"/>
                        <a:pt x="402150" y="1765935"/>
                      </a:cubicBezTo>
                      <a:cubicBezTo>
                        <a:pt x="402271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97" y="178478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4" name="Freeform: Shape 84"/>
                <p:cNvSpPr/>
                <p:nvPr/>
              </p:nvSpPr>
              <p:spPr>
                <a:xfrm>
                  <a:off x="1495748" y="334237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2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5" name="Freeform: Shape 85"/>
                <p:cNvSpPr/>
                <p:nvPr/>
              </p:nvSpPr>
              <p:spPr>
                <a:xfrm>
                  <a:off x="1367236" y="223248"/>
                  <a:ext cx="1411585" cy="829988"/>
                </a:xfrm>
                <a:custGeom>
                  <a:avLst/>
                  <a:gdLst>
                    <a:gd name="connsiteX0" fmla="*/ 1415962 w 1411584"/>
                    <a:gd name="connsiteY0" fmla="*/ 797757 h 829987"/>
                    <a:gd name="connsiteX1" fmla="*/ 1369737 w 1411584"/>
                    <a:gd name="connsiteY1" fmla="*/ 824656 h 829987"/>
                    <a:gd name="connsiteX2" fmla="*/ 1355076 w 1411584"/>
                    <a:gd name="connsiteY2" fmla="*/ 833138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62 w 1411584"/>
                    <a:gd name="connsiteY10" fmla="*/ 79775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62" y="797757"/>
                      </a:moveTo>
                      <a:lnTo>
                        <a:pt x="1369737" y="824656"/>
                      </a:lnTo>
                      <a:lnTo>
                        <a:pt x="1355076" y="833138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62" y="797757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6" name="Freeform: Shape 86"/>
                <p:cNvSpPr/>
                <p:nvPr/>
              </p:nvSpPr>
              <p:spPr>
                <a:xfrm>
                  <a:off x="2722373" y="1021066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19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1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4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0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5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5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1 h 2017415"/>
                    <a:gd name="connsiteX98" fmla="*/ 97539 w 163574"/>
                    <a:gd name="connsiteY98" fmla="*/ 1964950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2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1 h 2017415"/>
                    <a:gd name="connsiteX104" fmla="*/ 90147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2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2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19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1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79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8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4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4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0" y="42893"/>
                      </a:cubicBezTo>
                      <a:cubicBezTo>
                        <a:pt x="110200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5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1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6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5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5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7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1"/>
                      </a:lnTo>
                      <a:cubicBezTo>
                        <a:pt x="98084" y="1957559"/>
                        <a:pt x="97902" y="1961315"/>
                        <a:pt x="97539" y="1964950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2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388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1"/>
                      </a:cubicBezTo>
                      <a:cubicBezTo>
                        <a:pt x="92207" y="1989486"/>
                        <a:pt x="91238" y="1991970"/>
                        <a:pt x="90147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6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19" y="1945200"/>
                        <a:pt x="156244" y="1943383"/>
                      </a:cubicBezTo>
                      <a:cubicBezTo>
                        <a:pt x="156365" y="1942777"/>
                        <a:pt x="156486" y="1942110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2"/>
                      </a:cubicBezTo>
                      <a:cubicBezTo>
                        <a:pt x="156970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3" y="1930297"/>
                        <a:pt x="158303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7" name="Freeform: Shape 87"/>
                <p:cNvSpPr/>
                <p:nvPr/>
              </p:nvSpPr>
              <p:spPr>
                <a:xfrm>
                  <a:off x="1337350" y="254631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4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4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93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5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8" name="Freeform: Shape 88"/>
                <p:cNvSpPr/>
                <p:nvPr/>
              </p:nvSpPr>
              <p:spPr>
                <a:xfrm>
                  <a:off x="1401360" y="-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79" name="Freeform: Shape 89"/>
                <p:cNvSpPr/>
                <p:nvPr/>
              </p:nvSpPr>
              <p:spPr>
                <a:xfrm>
                  <a:off x="1455582" y="51859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771 h 254448"/>
                    <a:gd name="connsiteX3" fmla="*/ 91602 w 345323"/>
                    <a:gd name="connsiteY3" fmla="*/ 255660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771"/>
                      </a:lnTo>
                      <a:lnTo>
                        <a:pt x="91602" y="25566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0" name="Freeform: Shape 90"/>
                <p:cNvSpPr/>
                <p:nvPr/>
              </p:nvSpPr>
              <p:spPr>
                <a:xfrm>
                  <a:off x="1841193" y="948003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6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6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chemeClr val="accent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1" name="Freeform: Shape 91"/>
                <p:cNvSpPr/>
                <p:nvPr/>
              </p:nvSpPr>
              <p:spPr>
                <a:xfrm>
                  <a:off x="1455703" y="551396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2" name="Freeform: Shape 92"/>
                <p:cNvSpPr/>
                <p:nvPr/>
              </p:nvSpPr>
              <p:spPr>
                <a:xfrm>
                  <a:off x="1455703" y="1073077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3" name="Freeform: Shape 93"/>
                <p:cNvSpPr/>
                <p:nvPr/>
              </p:nvSpPr>
              <p:spPr>
                <a:xfrm>
                  <a:off x="1455703" y="1594818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1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1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4" name="Freeform: Shape 94"/>
                <p:cNvSpPr/>
                <p:nvPr/>
              </p:nvSpPr>
              <p:spPr>
                <a:xfrm>
                  <a:off x="1455703" y="2116534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80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770"/>
                        <a:pt x="41621" y="12172"/>
                        <a:pt x="26839" y="3691"/>
                      </a:cubicBezTo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85" name="Freeform: Shape 95"/>
                <p:cNvSpPr/>
                <p:nvPr/>
              </p:nvSpPr>
              <p:spPr>
                <a:xfrm>
                  <a:off x="1630545" y="428867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151" name="Graphic 3"/>
              <p:cNvGrpSpPr/>
              <p:nvPr/>
            </p:nvGrpSpPr>
            <p:grpSpPr>
              <a:xfrm>
                <a:off x="8107997" y="2398211"/>
                <a:ext cx="939121" cy="1421663"/>
                <a:chOff x="663060" y="431768"/>
                <a:chExt cx="2013088" cy="3047455"/>
              </a:xfrm>
              <a:solidFill>
                <a:schemeClr val="accent1"/>
              </a:solidFill>
            </p:grpSpPr>
            <p:sp>
              <p:nvSpPr>
                <p:cNvPr id="152" name="Freeform: Shape 62"/>
                <p:cNvSpPr/>
                <p:nvPr/>
              </p:nvSpPr>
              <p:spPr>
                <a:xfrm>
                  <a:off x="1130796" y="448254"/>
                  <a:ext cx="1441876" cy="829988"/>
                </a:xfrm>
                <a:custGeom>
                  <a:avLst/>
                  <a:gdLst>
                    <a:gd name="connsiteX0" fmla="*/ 60825 w 1441876"/>
                    <a:gd name="connsiteY0" fmla="*/ 0 h 829987"/>
                    <a:gd name="connsiteX1" fmla="*/ 0 w 1441876"/>
                    <a:gd name="connsiteY1" fmla="*/ 35320 h 829987"/>
                    <a:gd name="connsiteX2" fmla="*/ 1381717 w 1441876"/>
                    <a:gd name="connsiteY2" fmla="*/ 833077 h 829987"/>
                    <a:gd name="connsiteX3" fmla="*/ 1442543 w 1441876"/>
                    <a:gd name="connsiteY3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1876" h="829987">
                      <a:moveTo>
                        <a:pt x="60825" y="0"/>
                      </a:moveTo>
                      <a:lnTo>
                        <a:pt x="0" y="35320"/>
                      </a:lnTo>
                      <a:lnTo>
                        <a:pt x="1381717" y="833077"/>
                      </a:lnTo>
                      <a:lnTo>
                        <a:pt x="1442543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3" name="Freeform: Shape 63"/>
                <p:cNvSpPr/>
                <p:nvPr/>
              </p:nvSpPr>
              <p:spPr>
                <a:xfrm>
                  <a:off x="2512574" y="124607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8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4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7 h 2017415"/>
                    <a:gd name="connsiteX20" fmla="*/ 151760 w 163574"/>
                    <a:gd name="connsiteY20" fmla="*/ 114987 h 2017415"/>
                    <a:gd name="connsiteX21" fmla="*/ 151458 w 163574"/>
                    <a:gd name="connsiteY21" fmla="*/ 114139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1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3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4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6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1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8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4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69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4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5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6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7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5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1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1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5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49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6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6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89" y="162120"/>
                        <a:pt x="162908" y="160485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8" y="153457"/>
                      </a:cubicBezTo>
                      <a:cubicBezTo>
                        <a:pt x="161938" y="153396"/>
                        <a:pt x="161938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4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49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2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7"/>
                      </a:cubicBezTo>
                      <a:cubicBezTo>
                        <a:pt x="152003" y="115653"/>
                        <a:pt x="151882" y="115350"/>
                        <a:pt x="151760" y="114987"/>
                      </a:cubicBezTo>
                      <a:cubicBezTo>
                        <a:pt x="151639" y="114684"/>
                        <a:pt x="151518" y="114441"/>
                        <a:pt x="151458" y="114139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8"/>
                        <a:pt x="147217" y="103476"/>
                        <a:pt x="146671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7" y="101234"/>
                        <a:pt x="146187" y="101053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6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4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3" y="74275"/>
                        <a:pt x="131405" y="73003"/>
                        <a:pt x="130556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2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1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8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4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6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7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4"/>
                      </a:cubicBezTo>
                      <a:cubicBezTo>
                        <a:pt x="10541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4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69" y="68277"/>
                      </a:cubicBezTo>
                      <a:cubicBezTo>
                        <a:pt x="43438" y="71488"/>
                        <a:pt x="46407" y="74760"/>
                        <a:pt x="49254" y="78213"/>
                      </a:cubicBezTo>
                      <a:cubicBezTo>
                        <a:pt x="49254" y="78213"/>
                        <a:pt x="49314" y="78273"/>
                        <a:pt x="49314" y="78273"/>
                      </a:cubicBezTo>
                      <a:cubicBezTo>
                        <a:pt x="52223" y="81787"/>
                        <a:pt x="55070" y="85362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5" y="99417"/>
                      </a:cubicBezTo>
                      <a:cubicBezTo>
                        <a:pt x="66641" y="101901"/>
                        <a:pt x="68216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8" y="113351"/>
                        <a:pt x="73972" y="114078"/>
                      </a:cubicBezTo>
                      <a:cubicBezTo>
                        <a:pt x="75850" y="117349"/>
                        <a:pt x="77667" y="120681"/>
                        <a:pt x="79364" y="124013"/>
                      </a:cubicBezTo>
                      <a:cubicBezTo>
                        <a:pt x="79546" y="124377"/>
                        <a:pt x="79727" y="124741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2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7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6" y="201742"/>
                        <a:pt x="102506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7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7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5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0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1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1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09" y="1959922"/>
                        <a:pt x="150609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4" y="1950592"/>
                        <a:pt x="154365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49" y="1940233"/>
                      </a:cubicBezTo>
                      <a:cubicBezTo>
                        <a:pt x="156971" y="1939627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6" y="1926844"/>
                        <a:pt x="158727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3"/>
                        <a:pt x="158909" y="1918301"/>
                      </a:cubicBezTo>
                      <a:lnTo>
                        <a:pt x="163816" y="178659"/>
                      </a:lnTo>
                      <a:cubicBezTo>
                        <a:pt x="163938" y="176842"/>
                        <a:pt x="163877" y="17532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4" name="Freeform: Shape 64"/>
                <p:cNvSpPr/>
                <p:nvPr/>
              </p:nvSpPr>
              <p:spPr>
                <a:xfrm>
                  <a:off x="1125221" y="483574"/>
                  <a:ext cx="1490342" cy="2786821"/>
                </a:xfrm>
                <a:custGeom>
                  <a:avLst/>
                  <a:gdLst>
                    <a:gd name="connsiteX0" fmla="*/ 1490403 w 1490342"/>
                    <a:gd name="connsiteY0" fmla="*/ 976235 h 2786819"/>
                    <a:gd name="connsiteX1" fmla="*/ 1485557 w 1490342"/>
                    <a:gd name="connsiteY1" fmla="*/ 2715816 h 2786819"/>
                    <a:gd name="connsiteX2" fmla="*/ 1381657 w 1490342"/>
                    <a:gd name="connsiteY2" fmla="*/ 2774825 h 2786819"/>
                    <a:gd name="connsiteX3" fmla="*/ 1305746 w 1490342"/>
                    <a:gd name="connsiteY3" fmla="*/ 2730962 h 2786819"/>
                    <a:gd name="connsiteX4" fmla="*/ 1069654 w 1490342"/>
                    <a:gd name="connsiteY4" fmla="*/ 2594651 h 2786819"/>
                    <a:gd name="connsiteX5" fmla="*/ 1031184 w 1490342"/>
                    <a:gd name="connsiteY5" fmla="*/ 2572416 h 2786819"/>
                    <a:gd name="connsiteX6" fmla="*/ 0 w 1490342"/>
                    <a:gd name="connsiteY6" fmla="*/ 1977188 h 2786819"/>
                    <a:gd name="connsiteX7" fmla="*/ 4120 w 1490342"/>
                    <a:gd name="connsiteY7" fmla="*/ 522711 h 2786819"/>
                    <a:gd name="connsiteX8" fmla="*/ 4120 w 1490342"/>
                    <a:gd name="connsiteY8" fmla="*/ 505808 h 2786819"/>
                    <a:gd name="connsiteX9" fmla="*/ 4301 w 1490342"/>
                    <a:gd name="connsiteY9" fmla="*/ 452495 h 2786819"/>
                    <a:gd name="connsiteX10" fmla="*/ 4968 w 1490342"/>
                    <a:gd name="connsiteY10" fmla="*/ 165149 h 2786819"/>
                    <a:gd name="connsiteX11" fmla="*/ 5513 w 1490342"/>
                    <a:gd name="connsiteY11" fmla="*/ 0 h 2786819"/>
                    <a:gd name="connsiteX12" fmla="*/ 1387352 w 1490342"/>
                    <a:gd name="connsiteY12" fmla="*/ 797818 h 2786819"/>
                    <a:gd name="connsiteX13" fmla="*/ 1490403 w 1490342"/>
                    <a:gd name="connsiteY13" fmla="*/ 976235 h 278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0342" h="2786819">
                      <a:moveTo>
                        <a:pt x="1490403" y="976235"/>
                      </a:moveTo>
                      <a:lnTo>
                        <a:pt x="1485557" y="2715816"/>
                      </a:lnTo>
                      <a:cubicBezTo>
                        <a:pt x="1485193" y="2781367"/>
                        <a:pt x="1438787" y="2807782"/>
                        <a:pt x="1381657" y="2774825"/>
                      </a:cubicBezTo>
                      <a:lnTo>
                        <a:pt x="1305746" y="2730962"/>
                      </a:lnTo>
                      <a:lnTo>
                        <a:pt x="1069654" y="2594651"/>
                      </a:lnTo>
                      <a:lnTo>
                        <a:pt x="1031184" y="2572416"/>
                      </a:lnTo>
                      <a:lnTo>
                        <a:pt x="0" y="1977188"/>
                      </a:lnTo>
                      <a:lnTo>
                        <a:pt x="4120" y="522711"/>
                      </a:lnTo>
                      <a:lnTo>
                        <a:pt x="4120" y="505808"/>
                      </a:lnTo>
                      <a:lnTo>
                        <a:pt x="4301" y="452495"/>
                      </a:lnTo>
                      <a:lnTo>
                        <a:pt x="4968" y="165149"/>
                      </a:lnTo>
                      <a:lnTo>
                        <a:pt x="5513" y="0"/>
                      </a:lnTo>
                      <a:lnTo>
                        <a:pt x="1387352" y="797818"/>
                      </a:lnTo>
                      <a:cubicBezTo>
                        <a:pt x="1444360" y="830775"/>
                        <a:pt x="1490585" y="910684"/>
                        <a:pt x="1490403" y="976235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5" name="Freeform: Shape 65"/>
                <p:cNvSpPr/>
                <p:nvPr/>
              </p:nvSpPr>
              <p:spPr>
                <a:xfrm>
                  <a:off x="826669" y="589291"/>
                  <a:ext cx="1563042" cy="902687"/>
                </a:xfrm>
                <a:custGeom>
                  <a:avLst/>
                  <a:gdLst>
                    <a:gd name="connsiteX0" fmla="*/ 1564072 w 1563042"/>
                    <a:gd name="connsiteY0" fmla="*/ 727421 h 902687"/>
                    <a:gd name="connsiteX1" fmla="*/ 1260006 w 1563042"/>
                    <a:gd name="connsiteY1" fmla="*/ 904141 h 902687"/>
                    <a:gd name="connsiteX2" fmla="*/ 1236015 w 1563042"/>
                    <a:gd name="connsiteY2" fmla="*/ 890328 h 902687"/>
                    <a:gd name="connsiteX3" fmla="*/ 293707 w 1563042"/>
                    <a:gd name="connsiteY3" fmla="*/ 346232 h 902687"/>
                    <a:gd name="connsiteX4" fmla="*/ 0 w 1563042"/>
                    <a:gd name="connsiteY4" fmla="*/ 176721 h 902687"/>
                    <a:gd name="connsiteX5" fmla="*/ 46225 w 1563042"/>
                    <a:gd name="connsiteY5" fmla="*/ 150004 h 902687"/>
                    <a:gd name="connsiteX6" fmla="*/ 294555 w 1563042"/>
                    <a:gd name="connsiteY6" fmla="*/ 5513 h 902687"/>
                    <a:gd name="connsiteX7" fmla="*/ 304066 w 1563042"/>
                    <a:gd name="connsiteY7" fmla="*/ 0 h 902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63042" h="902687">
                      <a:moveTo>
                        <a:pt x="1564072" y="727421"/>
                      </a:moveTo>
                      <a:lnTo>
                        <a:pt x="1260006" y="904141"/>
                      </a:lnTo>
                      <a:lnTo>
                        <a:pt x="1236015" y="890328"/>
                      </a:lnTo>
                      <a:lnTo>
                        <a:pt x="293707" y="346232"/>
                      </a:lnTo>
                      <a:lnTo>
                        <a:pt x="0" y="176721"/>
                      </a:lnTo>
                      <a:lnTo>
                        <a:pt x="46225" y="150004"/>
                      </a:lnTo>
                      <a:lnTo>
                        <a:pt x="294555" y="5513"/>
                      </a:lnTo>
                      <a:lnTo>
                        <a:pt x="304066" y="0"/>
                      </a:lnTo>
                      <a:close/>
                    </a:path>
                  </a:pathLst>
                </a:custGeom>
                <a:solidFill>
                  <a:schemeClr val="bg2">
                    <a:lumMod val="9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6" name="Freeform: Shape 66"/>
                <p:cNvSpPr/>
                <p:nvPr/>
              </p:nvSpPr>
              <p:spPr>
                <a:xfrm>
                  <a:off x="2086857" y="1316712"/>
                  <a:ext cx="405906" cy="1993182"/>
                </a:xfrm>
                <a:custGeom>
                  <a:avLst/>
                  <a:gdLst>
                    <a:gd name="connsiteX0" fmla="*/ 406936 w 405906"/>
                    <a:gd name="connsiteY0" fmla="*/ 178478 h 1993181"/>
                    <a:gd name="connsiteX1" fmla="*/ 406876 w 405906"/>
                    <a:gd name="connsiteY1" fmla="*/ 173813 h 1993181"/>
                    <a:gd name="connsiteX2" fmla="*/ 406633 w 405906"/>
                    <a:gd name="connsiteY2" fmla="*/ 168845 h 1993181"/>
                    <a:gd name="connsiteX3" fmla="*/ 406452 w 405906"/>
                    <a:gd name="connsiteY3" fmla="*/ 166543 h 1993181"/>
                    <a:gd name="connsiteX4" fmla="*/ 406391 w 405906"/>
                    <a:gd name="connsiteY4" fmla="*/ 165573 h 1993181"/>
                    <a:gd name="connsiteX5" fmla="*/ 406270 w 405906"/>
                    <a:gd name="connsiteY5" fmla="*/ 163817 h 1993181"/>
                    <a:gd name="connsiteX6" fmla="*/ 405725 w 405906"/>
                    <a:gd name="connsiteY6" fmla="*/ 158728 h 1993181"/>
                    <a:gd name="connsiteX7" fmla="*/ 404998 w 405906"/>
                    <a:gd name="connsiteY7" fmla="*/ 153517 h 1993181"/>
                    <a:gd name="connsiteX8" fmla="*/ 404998 w 405906"/>
                    <a:gd name="connsiteY8" fmla="*/ 153396 h 1993181"/>
                    <a:gd name="connsiteX9" fmla="*/ 404937 w 405906"/>
                    <a:gd name="connsiteY9" fmla="*/ 153154 h 1993181"/>
                    <a:gd name="connsiteX10" fmla="*/ 404089 w 405906"/>
                    <a:gd name="connsiteY10" fmla="*/ 148307 h 1993181"/>
                    <a:gd name="connsiteX11" fmla="*/ 402999 w 405906"/>
                    <a:gd name="connsiteY11" fmla="*/ 142915 h 1993181"/>
                    <a:gd name="connsiteX12" fmla="*/ 402574 w 405906"/>
                    <a:gd name="connsiteY12" fmla="*/ 140977 h 1993181"/>
                    <a:gd name="connsiteX13" fmla="*/ 402332 w 405906"/>
                    <a:gd name="connsiteY13" fmla="*/ 139886 h 1993181"/>
                    <a:gd name="connsiteX14" fmla="*/ 401787 w 405906"/>
                    <a:gd name="connsiteY14" fmla="*/ 137523 h 1993181"/>
                    <a:gd name="connsiteX15" fmla="*/ 400333 w 405906"/>
                    <a:gd name="connsiteY15" fmla="*/ 132071 h 1993181"/>
                    <a:gd name="connsiteX16" fmla="*/ 399182 w 405906"/>
                    <a:gd name="connsiteY16" fmla="*/ 128073 h 1993181"/>
                    <a:gd name="connsiteX17" fmla="*/ 399000 w 405906"/>
                    <a:gd name="connsiteY17" fmla="*/ 127346 h 1993181"/>
                    <a:gd name="connsiteX18" fmla="*/ 398758 w 405906"/>
                    <a:gd name="connsiteY18" fmla="*/ 126619 h 1993181"/>
                    <a:gd name="connsiteX19" fmla="*/ 397061 w 405906"/>
                    <a:gd name="connsiteY19" fmla="*/ 121287 h 1993181"/>
                    <a:gd name="connsiteX20" fmla="*/ 395244 w 405906"/>
                    <a:gd name="connsiteY20" fmla="*/ 116017 h 1993181"/>
                    <a:gd name="connsiteX21" fmla="*/ 394880 w 405906"/>
                    <a:gd name="connsiteY21" fmla="*/ 115047 h 1993181"/>
                    <a:gd name="connsiteX22" fmla="*/ 394577 w 405906"/>
                    <a:gd name="connsiteY22" fmla="*/ 114260 h 1993181"/>
                    <a:gd name="connsiteX23" fmla="*/ 393366 w 405906"/>
                    <a:gd name="connsiteY23" fmla="*/ 110988 h 1993181"/>
                    <a:gd name="connsiteX24" fmla="*/ 391366 w 405906"/>
                    <a:gd name="connsiteY24" fmla="*/ 105960 h 1993181"/>
                    <a:gd name="connsiteX25" fmla="*/ 389791 w 405906"/>
                    <a:gd name="connsiteY25" fmla="*/ 102325 h 1993181"/>
                    <a:gd name="connsiteX26" fmla="*/ 389549 w 405906"/>
                    <a:gd name="connsiteY26" fmla="*/ 101719 h 1993181"/>
                    <a:gd name="connsiteX27" fmla="*/ 389246 w 405906"/>
                    <a:gd name="connsiteY27" fmla="*/ 100992 h 1993181"/>
                    <a:gd name="connsiteX28" fmla="*/ 387004 w 405906"/>
                    <a:gd name="connsiteY28" fmla="*/ 96024 h 1993181"/>
                    <a:gd name="connsiteX29" fmla="*/ 384339 w 405906"/>
                    <a:gd name="connsiteY29" fmla="*/ 90572 h 1993181"/>
                    <a:gd name="connsiteX30" fmla="*/ 383915 w 405906"/>
                    <a:gd name="connsiteY30" fmla="*/ 89723 h 1993181"/>
                    <a:gd name="connsiteX31" fmla="*/ 383369 w 405906"/>
                    <a:gd name="connsiteY31" fmla="*/ 88633 h 1993181"/>
                    <a:gd name="connsiteX32" fmla="*/ 381128 w 405906"/>
                    <a:gd name="connsiteY32" fmla="*/ 84332 h 1993181"/>
                    <a:gd name="connsiteX33" fmla="*/ 378159 w 405906"/>
                    <a:gd name="connsiteY33" fmla="*/ 79061 h 1993181"/>
                    <a:gd name="connsiteX34" fmla="*/ 376645 w 405906"/>
                    <a:gd name="connsiteY34" fmla="*/ 76335 h 1993181"/>
                    <a:gd name="connsiteX35" fmla="*/ 376039 w 405906"/>
                    <a:gd name="connsiteY35" fmla="*/ 75244 h 1993181"/>
                    <a:gd name="connsiteX36" fmla="*/ 373192 w 405906"/>
                    <a:gd name="connsiteY36" fmla="*/ 70700 h 1993181"/>
                    <a:gd name="connsiteX37" fmla="*/ 369011 w 405906"/>
                    <a:gd name="connsiteY37" fmla="*/ 64097 h 1993181"/>
                    <a:gd name="connsiteX38" fmla="*/ 368345 w 405906"/>
                    <a:gd name="connsiteY38" fmla="*/ 63006 h 1993181"/>
                    <a:gd name="connsiteX39" fmla="*/ 361802 w 405906"/>
                    <a:gd name="connsiteY39" fmla="*/ 53677 h 1993181"/>
                    <a:gd name="connsiteX40" fmla="*/ 361802 w 405906"/>
                    <a:gd name="connsiteY40" fmla="*/ 53677 h 1993181"/>
                    <a:gd name="connsiteX41" fmla="*/ 361802 w 405906"/>
                    <a:gd name="connsiteY41" fmla="*/ 53677 h 1993181"/>
                    <a:gd name="connsiteX42" fmla="*/ 357198 w 405906"/>
                    <a:gd name="connsiteY42" fmla="*/ 47618 h 1993181"/>
                    <a:gd name="connsiteX43" fmla="*/ 353381 w 405906"/>
                    <a:gd name="connsiteY43" fmla="*/ 42893 h 1993181"/>
                    <a:gd name="connsiteX44" fmla="*/ 353260 w 405906"/>
                    <a:gd name="connsiteY44" fmla="*/ 42772 h 1993181"/>
                    <a:gd name="connsiteX45" fmla="*/ 353199 w 405906"/>
                    <a:gd name="connsiteY45" fmla="*/ 42711 h 1993181"/>
                    <a:gd name="connsiteX46" fmla="*/ 349201 w 405906"/>
                    <a:gd name="connsiteY46" fmla="*/ 38046 h 1993181"/>
                    <a:gd name="connsiteX47" fmla="*/ 345202 w 405906"/>
                    <a:gd name="connsiteY47" fmla="*/ 33563 h 1993181"/>
                    <a:gd name="connsiteX48" fmla="*/ 344536 w 405906"/>
                    <a:gd name="connsiteY48" fmla="*/ 32836 h 1993181"/>
                    <a:gd name="connsiteX49" fmla="*/ 343809 w 405906"/>
                    <a:gd name="connsiteY49" fmla="*/ 32109 h 1993181"/>
                    <a:gd name="connsiteX50" fmla="*/ 340961 w 405906"/>
                    <a:gd name="connsiteY50" fmla="*/ 29140 h 1993181"/>
                    <a:gd name="connsiteX51" fmla="*/ 336599 w 405906"/>
                    <a:gd name="connsiteY51" fmla="*/ 24839 h 1993181"/>
                    <a:gd name="connsiteX52" fmla="*/ 335267 w 405906"/>
                    <a:gd name="connsiteY52" fmla="*/ 23567 h 1993181"/>
                    <a:gd name="connsiteX53" fmla="*/ 334237 w 405906"/>
                    <a:gd name="connsiteY53" fmla="*/ 22598 h 1993181"/>
                    <a:gd name="connsiteX54" fmla="*/ 332056 w 405906"/>
                    <a:gd name="connsiteY54" fmla="*/ 20598 h 1993181"/>
                    <a:gd name="connsiteX55" fmla="*/ 327451 w 405906"/>
                    <a:gd name="connsiteY55" fmla="*/ 16600 h 1993181"/>
                    <a:gd name="connsiteX56" fmla="*/ 325392 w 405906"/>
                    <a:gd name="connsiteY56" fmla="*/ 14964 h 1993181"/>
                    <a:gd name="connsiteX57" fmla="*/ 324362 w 405906"/>
                    <a:gd name="connsiteY57" fmla="*/ 14116 h 1993181"/>
                    <a:gd name="connsiteX58" fmla="*/ 322847 w 405906"/>
                    <a:gd name="connsiteY58" fmla="*/ 12904 h 1993181"/>
                    <a:gd name="connsiteX59" fmla="*/ 318303 w 405906"/>
                    <a:gd name="connsiteY59" fmla="*/ 9451 h 1993181"/>
                    <a:gd name="connsiteX60" fmla="*/ 315032 w 405906"/>
                    <a:gd name="connsiteY60" fmla="*/ 7088 h 1993181"/>
                    <a:gd name="connsiteX61" fmla="*/ 314365 w 405906"/>
                    <a:gd name="connsiteY61" fmla="*/ 6604 h 1993181"/>
                    <a:gd name="connsiteX62" fmla="*/ 313820 w 405906"/>
                    <a:gd name="connsiteY62" fmla="*/ 6179 h 1993181"/>
                    <a:gd name="connsiteX63" fmla="*/ 309458 w 405906"/>
                    <a:gd name="connsiteY63" fmla="*/ 3272 h 1993181"/>
                    <a:gd name="connsiteX64" fmla="*/ 305096 w 405906"/>
                    <a:gd name="connsiteY64" fmla="*/ 606 h 1993181"/>
                    <a:gd name="connsiteX65" fmla="*/ 304066 w 405906"/>
                    <a:gd name="connsiteY65" fmla="*/ 0 h 1993181"/>
                    <a:gd name="connsiteX66" fmla="*/ 0 w 405906"/>
                    <a:gd name="connsiteY66" fmla="*/ 176721 h 1993181"/>
                    <a:gd name="connsiteX67" fmla="*/ 10360 w 405906"/>
                    <a:gd name="connsiteY67" fmla="*/ 183264 h 1993181"/>
                    <a:gd name="connsiteX68" fmla="*/ 10966 w 405906"/>
                    <a:gd name="connsiteY68" fmla="*/ 183688 h 1993181"/>
                    <a:gd name="connsiteX69" fmla="*/ 20295 w 405906"/>
                    <a:gd name="connsiteY69" fmla="*/ 190715 h 1993181"/>
                    <a:gd name="connsiteX70" fmla="*/ 21386 w 405906"/>
                    <a:gd name="connsiteY70" fmla="*/ 191564 h 1993181"/>
                    <a:gd name="connsiteX71" fmla="*/ 30170 w 405906"/>
                    <a:gd name="connsiteY71" fmla="*/ 199197 h 1993181"/>
                    <a:gd name="connsiteX72" fmla="*/ 31200 w 405906"/>
                    <a:gd name="connsiteY72" fmla="*/ 200166 h 1993181"/>
                    <a:gd name="connsiteX73" fmla="*/ 39742 w 405906"/>
                    <a:gd name="connsiteY73" fmla="*/ 208709 h 1993181"/>
                    <a:gd name="connsiteX74" fmla="*/ 40470 w 405906"/>
                    <a:gd name="connsiteY74" fmla="*/ 209436 h 1993181"/>
                    <a:gd name="connsiteX75" fmla="*/ 49193 w 405906"/>
                    <a:gd name="connsiteY75" fmla="*/ 219311 h 1993181"/>
                    <a:gd name="connsiteX76" fmla="*/ 49315 w 405906"/>
                    <a:gd name="connsiteY76" fmla="*/ 219492 h 1993181"/>
                    <a:gd name="connsiteX77" fmla="*/ 57675 w 405906"/>
                    <a:gd name="connsiteY77" fmla="*/ 230216 h 1993181"/>
                    <a:gd name="connsiteX78" fmla="*/ 57675 w 405906"/>
                    <a:gd name="connsiteY78" fmla="*/ 230216 h 1993181"/>
                    <a:gd name="connsiteX79" fmla="*/ 57796 w 405906"/>
                    <a:gd name="connsiteY79" fmla="*/ 230397 h 1993181"/>
                    <a:gd name="connsiteX80" fmla="*/ 64885 w 405906"/>
                    <a:gd name="connsiteY80" fmla="*/ 240636 h 1993181"/>
                    <a:gd name="connsiteX81" fmla="*/ 69065 w 405906"/>
                    <a:gd name="connsiteY81" fmla="*/ 247239 h 1993181"/>
                    <a:gd name="connsiteX82" fmla="*/ 72518 w 405906"/>
                    <a:gd name="connsiteY82" fmla="*/ 252813 h 1993181"/>
                    <a:gd name="connsiteX83" fmla="*/ 74032 w 405906"/>
                    <a:gd name="connsiteY83" fmla="*/ 255539 h 1993181"/>
                    <a:gd name="connsiteX84" fmla="*/ 79243 w 405906"/>
                    <a:gd name="connsiteY84" fmla="*/ 265111 h 1993181"/>
                    <a:gd name="connsiteX85" fmla="*/ 79788 w 405906"/>
                    <a:gd name="connsiteY85" fmla="*/ 266202 h 1993181"/>
                    <a:gd name="connsiteX86" fmla="*/ 85422 w 405906"/>
                    <a:gd name="connsiteY86" fmla="*/ 278197 h 1993181"/>
                    <a:gd name="connsiteX87" fmla="*/ 85665 w 405906"/>
                    <a:gd name="connsiteY87" fmla="*/ 278803 h 1993181"/>
                    <a:gd name="connsiteX88" fmla="*/ 90451 w 405906"/>
                    <a:gd name="connsiteY88" fmla="*/ 290738 h 1993181"/>
                    <a:gd name="connsiteX89" fmla="*/ 90753 w 405906"/>
                    <a:gd name="connsiteY89" fmla="*/ 291526 h 1993181"/>
                    <a:gd name="connsiteX90" fmla="*/ 94873 w 405906"/>
                    <a:gd name="connsiteY90" fmla="*/ 303824 h 1993181"/>
                    <a:gd name="connsiteX91" fmla="*/ 95115 w 405906"/>
                    <a:gd name="connsiteY91" fmla="*/ 304612 h 1993181"/>
                    <a:gd name="connsiteX92" fmla="*/ 98266 w 405906"/>
                    <a:gd name="connsiteY92" fmla="*/ 316425 h 1993181"/>
                    <a:gd name="connsiteX93" fmla="*/ 98508 w 405906"/>
                    <a:gd name="connsiteY93" fmla="*/ 317516 h 1993181"/>
                    <a:gd name="connsiteX94" fmla="*/ 100871 w 405906"/>
                    <a:gd name="connsiteY94" fmla="*/ 329693 h 1993181"/>
                    <a:gd name="connsiteX95" fmla="*/ 100931 w 405906"/>
                    <a:gd name="connsiteY95" fmla="*/ 329935 h 1993181"/>
                    <a:gd name="connsiteX96" fmla="*/ 102385 w 405906"/>
                    <a:gd name="connsiteY96" fmla="*/ 342052 h 1993181"/>
                    <a:gd name="connsiteX97" fmla="*/ 102446 w 405906"/>
                    <a:gd name="connsiteY97" fmla="*/ 343021 h 1993181"/>
                    <a:gd name="connsiteX98" fmla="*/ 102931 w 405906"/>
                    <a:gd name="connsiteY98" fmla="*/ 354956 h 1993181"/>
                    <a:gd name="connsiteX99" fmla="*/ 98447 w 405906"/>
                    <a:gd name="connsiteY99" fmla="*/ 1932539 h 1993181"/>
                    <a:gd name="connsiteX100" fmla="*/ 98447 w 405906"/>
                    <a:gd name="connsiteY100" fmla="*/ 1932539 h 1993181"/>
                    <a:gd name="connsiteX101" fmla="*/ 97902 w 405906"/>
                    <a:gd name="connsiteY101" fmla="*/ 1943868 h 1993181"/>
                    <a:gd name="connsiteX102" fmla="*/ 97781 w 405906"/>
                    <a:gd name="connsiteY102" fmla="*/ 1944837 h 1993181"/>
                    <a:gd name="connsiteX103" fmla="*/ 96388 w 405906"/>
                    <a:gd name="connsiteY103" fmla="*/ 1954470 h 1993181"/>
                    <a:gd name="connsiteX104" fmla="*/ 96145 w 405906"/>
                    <a:gd name="connsiteY104" fmla="*/ 1955742 h 1993181"/>
                    <a:gd name="connsiteX105" fmla="*/ 93904 w 405906"/>
                    <a:gd name="connsiteY105" fmla="*/ 1964345 h 1993181"/>
                    <a:gd name="connsiteX106" fmla="*/ 93419 w 405906"/>
                    <a:gd name="connsiteY106" fmla="*/ 1965859 h 1993181"/>
                    <a:gd name="connsiteX107" fmla="*/ 90572 w 405906"/>
                    <a:gd name="connsiteY107" fmla="*/ 1973190 h 1993181"/>
                    <a:gd name="connsiteX108" fmla="*/ 90208 w 405906"/>
                    <a:gd name="connsiteY108" fmla="*/ 1974038 h 1993181"/>
                    <a:gd name="connsiteX109" fmla="*/ 86089 w 405906"/>
                    <a:gd name="connsiteY109" fmla="*/ 1981489 h 1993181"/>
                    <a:gd name="connsiteX110" fmla="*/ 78940 w 405906"/>
                    <a:gd name="connsiteY110" fmla="*/ 1990335 h 1993181"/>
                    <a:gd name="connsiteX111" fmla="*/ 77001 w 405906"/>
                    <a:gd name="connsiteY111" fmla="*/ 1992213 h 1993181"/>
                    <a:gd name="connsiteX112" fmla="*/ 68277 w 405906"/>
                    <a:gd name="connsiteY112" fmla="*/ 1998877 h 1993181"/>
                    <a:gd name="connsiteX113" fmla="*/ 372344 w 405906"/>
                    <a:gd name="connsiteY113" fmla="*/ 1822156 h 1993181"/>
                    <a:gd name="connsiteX114" fmla="*/ 381067 w 405906"/>
                    <a:gd name="connsiteY114" fmla="*/ 1815492 h 1993181"/>
                    <a:gd name="connsiteX115" fmla="*/ 383006 w 405906"/>
                    <a:gd name="connsiteY115" fmla="*/ 1813614 h 1993181"/>
                    <a:gd name="connsiteX116" fmla="*/ 390155 w 405906"/>
                    <a:gd name="connsiteY116" fmla="*/ 1804769 h 1993181"/>
                    <a:gd name="connsiteX117" fmla="*/ 390276 w 405906"/>
                    <a:gd name="connsiteY117" fmla="*/ 1804647 h 1993181"/>
                    <a:gd name="connsiteX118" fmla="*/ 394214 w 405906"/>
                    <a:gd name="connsiteY118" fmla="*/ 1797559 h 1993181"/>
                    <a:gd name="connsiteX119" fmla="*/ 394335 w 405906"/>
                    <a:gd name="connsiteY119" fmla="*/ 1797317 h 1993181"/>
                    <a:gd name="connsiteX120" fmla="*/ 394699 w 405906"/>
                    <a:gd name="connsiteY120" fmla="*/ 1796469 h 1993181"/>
                    <a:gd name="connsiteX121" fmla="*/ 396698 w 405906"/>
                    <a:gd name="connsiteY121" fmla="*/ 1791683 h 1993181"/>
                    <a:gd name="connsiteX122" fmla="*/ 397546 w 405906"/>
                    <a:gd name="connsiteY122" fmla="*/ 1789138 h 1993181"/>
                    <a:gd name="connsiteX123" fmla="*/ 398031 w 405906"/>
                    <a:gd name="connsiteY123" fmla="*/ 1787624 h 1993181"/>
                    <a:gd name="connsiteX124" fmla="*/ 398515 w 405906"/>
                    <a:gd name="connsiteY124" fmla="*/ 1786230 h 1993181"/>
                    <a:gd name="connsiteX125" fmla="*/ 399909 w 405906"/>
                    <a:gd name="connsiteY125" fmla="*/ 1780960 h 1993181"/>
                    <a:gd name="connsiteX126" fmla="*/ 400272 w 405906"/>
                    <a:gd name="connsiteY126" fmla="*/ 1779021 h 1993181"/>
                    <a:gd name="connsiteX127" fmla="*/ 400515 w 405906"/>
                    <a:gd name="connsiteY127" fmla="*/ 1777749 h 1993181"/>
                    <a:gd name="connsiteX128" fmla="*/ 400878 w 405906"/>
                    <a:gd name="connsiteY128" fmla="*/ 1775871 h 1993181"/>
                    <a:gd name="connsiteX129" fmla="*/ 401605 w 405906"/>
                    <a:gd name="connsiteY129" fmla="*/ 1770903 h 1993181"/>
                    <a:gd name="connsiteX130" fmla="*/ 401908 w 405906"/>
                    <a:gd name="connsiteY130" fmla="*/ 1768055 h 1993181"/>
                    <a:gd name="connsiteX131" fmla="*/ 402029 w 405906"/>
                    <a:gd name="connsiteY131" fmla="*/ 1767086 h 1993181"/>
                    <a:gd name="connsiteX132" fmla="*/ 402150 w 405906"/>
                    <a:gd name="connsiteY132" fmla="*/ 1765935 h 1993181"/>
                    <a:gd name="connsiteX133" fmla="*/ 402453 w 405906"/>
                    <a:gd name="connsiteY133" fmla="*/ 1761088 h 1993181"/>
                    <a:gd name="connsiteX134" fmla="*/ 402574 w 405906"/>
                    <a:gd name="connsiteY134" fmla="*/ 1756121 h 1993181"/>
                    <a:gd name="connsiteX135" fmla="*/ 402574 w 405906"/>
                    <a:gd name="connsiteY135" fmla="*/ 1755818 h 1993181"/>
                    <a:gd name="connsiteX136" fmla="*/ 402574 w 405906"/>
                    <a:gd name="connsiteY136" fmla="*/ 1755818 h 1993181"/>
                    <a:gd name="connsiteX137" fmla="*/ 406936 w 405906"/>
                    <a:gd name="connsiteY137" fmla="*/ 178478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</a:cxnLst>
                  <a:rect l="l" t="t" r="r" b="b"/>
                  <a:pathLst>
                    <a:path w="405906" h="1993181">
                      <a:moveTo>
                        <a:pt x="406936" y="178478"/>
                      </a:moveTo>
                      <a:cubicBezTo>
                        <a:pt x="406936" y="176902"/>
                        <a:pt x="406936" y="175388"/>
                        <a:pt x="406876" y="173813"/>
                      </a:cubicBezTo>
                      <a:cubicBezTo>
                        <a:pt x="406815" y="172177"/>
                        <a:pt x="406755" y="170481"/>
                        <a:pt x="406633" y="168845"/>
                      </a:cubicBezTo>
                      <a:cubicBezTo>
                        <a:pt x="406573" y="168057"/>
                        <a:pt x="406512" y="167330"/>
                        <a:pt x="406452" y="166543"/>
                      </a:cubicBezTo>
                      <a:cubicBezTo>
                        <a:pt x="406452" y="166240"/>
                        <a:pt x="406391" y="165876"/>
                        <a:pt x="406391" y="165573"/>
                      </a:cubicBezTo>
                      <a:cubicBezTo>
                        <a:pt x="406330" y="164968"/>
                        <a:pt x="406330" y="164422"/>
                        <a:pt x="406270" y="163817"/>
                      </a:cubicBezTo>
                      <a:cubicBezTo>
                        <a:pt x="406088" y="162120"/>
                        <a:pt x="405906" y="160424"/>
                        <a:pt x="405725" y="158728"/>
                      </a:cubicBezTo>
                      <a:cubicBezTo>
                        <a:pt x="405482" y="156971"/>
                        <a:pt x="405240" y="155274"/>
                        <a:pt x="404998" y="153517"/>
                      </a:cubicBezTo>
                      <a:cubicBezTo>
                        <a:pt x="404998" y="153457"/>
                        <a:pt x="404998" y="153396"/>
                        <a:pt x="404998" y="153396"/>
                      </a:cubicBezTo>
                      <a:cubicBezTo>
                        <a:pt x="404998" y="153336"/>
                        <a:pt x="404998" y="153275"/>
                        <a:pt x="404937" y="153154"/>
                      </a:cubicBezTo>
                      <a:cubicBezTo>
                        <a:pt x="404695" y="151518"/>
                        <a:pt x="404392" y="149943"/>
                        <a:pt x="404089" y="148307"/>
                      </a:cubicBezTo>
                      <a:cubicBezTo>
                        <a:pt x="403725" y="146490"/>
                        <a:pt x="403362" y="144733"/>
                        <a:pt x="402999" y="142915"/>
                      </a:cubicBezTo>
                      <a:cubicBezTo>
                        <a:pt x="402877" y="142249"/>
                        <a:pt x="402695" y="141643"/>
                        <a:pt x="402574" y="140977"/>
                      </a:cubicBezTo>
                      <a:cubicBezTo>
                        <a:pt x="402514" y="140613"/>
                        <a:pt x="402393" y="140250"/>
                        <a:pt x="402332" y="139886"/>
                      </a:cubicBezTo>
                      <a:cubicBezTo>
                        <a:pt x="402150" y="139099"/>
                        <a:pt x="401969" y="138311"/>
                        <a:pt x="401787" y="137523"/>
                      </a:cubicBezTo>
                      <a:cubicBezTo>
                        <a:pt x="401363" y="135706"/>
                        <a:pt x="400878" y="133889"/>
                        <a:pt x="400333" y="132071"/>
                      </a:cubicBezTo>
                      <a:cubicBezTo>
                        <a:pt x="399969" y="130738"/>
                        <a:pt x="399545" y="129405"/>
                        <a:pt x="399182" y="128073"/>
                      </a:cubicBezTo>
                      <a:cubicBezTo>
                        <a:pt x="399121" y="127830"/>
                        <a:pt x="399060" y="127588"/>
                        <a:pt x="399000" y="127346"/>
                      </a:cubicBezTo>
                      <a:cubicBezTo>
                        <a:pt x="398939" y="127103"/>
                        <a:pt x="398879" y="126861"/>
                        <a:pt x="398758" y="126619"/>
                      </a:cubicBezTo>
                      <a:cubicBezTo>
                        <a:pt x="398212" y="124862"/>
                        <a:pt x="397667" y="123044"/>
                        <a:pt x="397061" y="121287"/>
                      </a:cubicBezTo>
                      <a:cubicBezTo>
                        <a:pt x="396455" y="119530"/>
                        <a:pt x="395850" y="117773"/>
                        <a:pt x="395244" y="116017"/>
                      </a:cubicBezTo>
                      <a:cubicBezTo>
                        <a:pt x="395123" y="115714"/>
                        <a:pt x="395002" y="115350"/>
                        <a:pt x="394880" y="115047"/>
                      </a:cubicBezTo>
                      <a:cubicBezTo>
                        <a:pt x="394759" y="114805"/>
                        <a:pt x="394699" y="114502"/>
                        <a:pt x="394577" y="114260"/>
                      </a:cubicBezTo>
                      <a:cubicBezTo>
                        <a:pt x="394153" y="113169"/>
                        <a:pt x="393790" y="112079"/>
                        <a:pt x="393366" y="110988"/>
                      </a:cubicBezTo>
                      <a:cubicBezTo>
                        <a:pt x="392699" y="109292"/>
                        <a:pt x="392033" y="107656"/>
                        <a:pt x="391366" y="105960"/>
                      </a:cubicBezTo>
                      <a:cubicBezTo>
                        <a:pt x="390882" y="104748"/>
                        <a:pt x="390337" y="103536"/>
                        <a:pt x="389791" y="102325"/>
                      </a:cubicBezTo>
                      <a:cubicBezTo>
                        <a:pt x="389731" y="102143"/>
                        <a:pt x="389610" y="101901"/>
                        <a:pt x="389549" y="101719"/>
                      </a:cubicBezTo>
                      <a:cubicBezTo>
                        <a:pt x="389428" y="101477"/>
                        <a:pt x="389367" y="101234"/>
                        <a:pt x="389246" y="100992"/>
                      </a:cubicBezTo>
                      <a:cubicBezTo>
                        <a:pt x="388519" y="99296"/>
                        <a:pt x="387731" y="97660"/>
                        <a:pt x="387004" y="96024"/>
                      </a:cubicBezTo>
                      <a:cubicBezTo>
                        <a:pt x="386156" y="94207"/>
                        <a:pt x="385248" y="92389"/>
                        <a:pt x="384339" y="90572"/>
                      </a:cubicBezTo>
                      <a:cubicBezTo>
                        <a:pt x="384218" y="90269"/>
                        <a:pt x="384036" y="90026"/>
                        <a:pt x="383915" y="89723"/>
                      </a:cubicBezTo>
                      <a:cubicBezTo>
                        <a:pt x="383733" y="89360"/>
                        <a:pt x="383551" y="88997"/>
                        <a:pt x="383369" y="88633"/>
                      </a:cubicBezTo>
                      <a:cubicBezTo>
                        <a:pt x="382643" y="87179"/>
                        <a:pt x="381916" y="85725"/>
                        <a:pt x="381128" y="84332"/>
                      </a:cubicBezTo>
                      <a:cubicBezTo>
                        <a:pt x="380159" y="82575"/>
                        <a:pt x="379129" y="80818"/>
                        <a:pt x="378159" y="79061"/>
                      </a:cubicBezTo>
                      <a:cubicBezTo>
                        <a:pt x="377675" y="78152"/>
                        <a:pt x="377129" y="77243"/>
                        <a:pt x="376645" y="76335"/>
                      </a:cubicBezTo>
                      <a:cubicBezTo>
                        <a:pt x="376463" y="75971"/>
                        <a:pt x="376281" y="75608"/>
                        <a:pt x="376039" y="75244"/>
                      </a:cubicBezTo>
                      <a:cubicBezTo>
                        <a:pt x="375130" y="73730"/>
                        <a:pt x="374161" y="72215"/>
                        <a:pt x="373192" y="70700"/>
                      </a:cubicBezTo>
                      <a:cubicBezTo>
                        <a:pt x="371798" y="68459"/>
                        <a:pt x="370465" y="66278"/>
                        <a:pt x="369011" y="64097"/>
                      </a:cubicBezTo>
                      <a:cubicBezTo>
                        <a:pt x="368769" y="63733"/>
                        <a:pt x="368587" y="63370"/>
                        <a:pt x="368345" y="63006"/>
                      </a:cubicBezTo>
                      <a:cubicBezTo>
                        <a:pt x="366225" y="59856"/>
                        <a:pt x="364043" y="56766"/>
                        <a:pt x="361802" y="53677"/>
                      </a:cubicBezTo>
                      <a:cubicBezTo>
                        <a:pt x="361802" y="53677"/>
                        <a:pt x="361802" y="53677"/>
                        <a:pt x="361802" y="53677"/>
                      </a:cubicBezTo>
                      <a:lnTo>
                        <a:pt x="361802" y="53677"/>
                      </a:lnTo>
                      <a:cubicBezTo>
                        <a:pt x="360287" y="51617"/>
                        <a:pt x="358773" y="49618"/>
                        <a:pt x="357198" y="47618"/>
                      </a:cubicBezTo>
                      <a:cubicBezTo>
                        <a:pt x="355925" y="46043"/>
                        <a:pt x="354653" y="44407"/>
                        <a:pt x="353381" y="42893"/>
                      </a:cubicBezTo>
                      <a:cubicBezTo>
                        <a:pt x="353320" y="42832"/>
                        <a:pt x="353320" y="42832"/>
                        <a:pt x="353260" y="42772"/>
                      </a:cubicBezTo>
                      <a:cubicBezTo>
                        <a:pt x="353260" y="42772"/>
                        <a:pt x="353199" y="42711"/>
                        <a:pt x="353199" y="42711"/>
                      </a:cubicBezTo>
                      <a:cubicBezTo>
                        <a:pt x="351866" y="41136"/>
                        <a:pt x="350534" y="39561"/>
                        <a:pt x="349201" y="38046"/>
                      </a:cubicBezTo>
                      <a:cubicBezTo>
                        <a:pt x="347868" y="36532"/>
                        <a:pt x="346535" y="35078"/>
                        <a:pt x="345202" y="33563"/>
                      </a:cubicBezTo>
                      <a:cubicBezTo>
                        <a:pt x="344960" y="33321"/>
                        <a:pt x="344778" y="33078"/>
                        <a:pt x="344536" y="32836"/>
                      </a:cubicBezTo>
                      <a:cubicBezTo>
                        <a:pt x="344294" y="32594"/>
                        <a:pt x="344051" y="32351"/>
                        <a:pt x="343809" y="32109"/>
                      </a:cubicBezTo>
                      <a:cubicBezTo>
                        <a:pt x="342839" y="31079"/>
                        <a:pt x="341931" y="30110"/>
                        <a:pt x="340961" y="29140"/>
                      </a:cubicBezTo>
                      <a:cubicBezTo>
                        <a:pt x="339507" y="27686"/>
                        <a:pt x="338053" y="26232"/>
                        <a:pt x="336599" y="24839"/>
                      </a:cubicBezTo>
                      <a:cubicBezTo>
                        <a:pt x="336175" y="24415"/>
                        <a:pt x="335691" y="23991"/>
                        <a:pt x="335267" y="23567"/>
                      </a:cubicBezTo>
                      <a:cubicBezTo>
                        <a:pt x="334903" y="23264"/>
                        <a:pt x="334600" y="22900"/>
                        <a:pt x="334237" y="22598"/>
                      </a:cubicBezTo>
                      <a:cubicBezTo>
                        <a:pt x="333510" y="21931"/>
                        <a:pt x="332783" y="21265"/>
                        <a:pt x="332056" y="20598"/>
                      </a:cubicBezTo>
                      <a:cubicBezTo>
                        <a:pt x="330541" y="19205"/>
                        <a:pt x="329026" y="17872"/>
                        <a:pt x="327451" y="16600"/>
                      </a:cubicBezTo>
                      <a:cubicBezTo>
                        <a:pt x="326785" y="16055"/>
                        <a:pt x="326119" y="15509"/>
                        <a:pt x="325392" y="14964"/>
                      </a:cubicBezTo>
                      <a:cubicBezTo>
                        <a:pt x="325028" y="14661"/>
                        <a:pt x="324664" y="14419"/>
                        <a:pt x="324362" y="14116"/>
                      </a:cubicBezTo>
                      <a:cubicBezTo>
                        <a:pt x="323877" y="13692"/>
                        <a:pt x="323332" y="13268"/>
                        <a:pt x="322847" y="12904"/>
                      </a:cubicBezTo>
                      <a:cubicBezTo>
                        <a:pt x="321333" y="11693"/>
                        <a:pt x="319818" y="10541"/>
                        <a:pt x="318303" y="9451"/>
                      </a:cubicBezTo>
                      <a:cubicBezTo>
                        <a:pt x="317213" y="8663"/>
                        <a:pt x="316122" y="7876"/>
                        <a:pt x="315032" y="7088"/>
                      </a:cubicBezTo>
                      <a:cubicBezTo>
                        <a:pt x="314790" y="6906"/>
                        <a:pt x="314608" y="6785"/>
                        <a:pt x="314365" y="6604"/>
                      </a:cubicBezTo>
                      <a:cubicBezTo>
                        <a:pt x="314184" y="6482"/>
                        <a:pt x="314002" y="6361"/>
                        <a:pt x="313820" y="6179"/>
                      </a:cubicBezTo>
                      <a:cubicBezTo>
                        <a:pt x="312366" y="5210"/>
                        <a:pt x="310912" y="4241"/>
                        <a:pt x="309458" y="3272"/>
                      </a:cubicBezTo>
                      <a:cubicBezTo>
                        <a:pt x="308004" y="2363"/>
                        <a:pt x="306550" y="1454"/>
                        <a:pt x="305096" y="606"/>
                      </a:cubicBezTo>
                      <a:cubicBezTo>
                        <a:pt x="304733" y="424"/>
                        <a:pt x="304430" y="182"/>
                        <a:pt x="304066" y="0"/>
                      </a:cubicBezTo>
                      <a:lnTo>
                        <a:pt x="0" y="176721"/>
                      </a:lnTo>
                      <a:cubicBezTo>
                        <a:pt x="3514" y="178720"/>
                        <a:pt x="6967" y="180962"/>
                        <a:pt x="10360" y="183264"/>
                      </a:cubicBezTo>
                      <a:cubicBezTo>
                        <a:pt x="10542" y="183385"/>
                        <a:pt x="10784" y="183567"/>
                        <a:pt x="10966" y="183688"/>
                      </a:cubicBezTo>
                      <a:cubicBezTo>
                        <a:pt x="14116" y="185929"/>
                        <a:pt x="17266" y="188232"/>
                        <a:pt x="20295" y="190715"/>
                      </a:cubicBezTo>
                      <a:cubicBezTo>
                        <a:pt x="20659" y="191018"/>
                        <a:pt x="21022" y="191321"/>
                        <a:pt x="21386" y="191564"/>
                      </a:cubicBezTo>
                      <a:cubicBezTo>
                        <a:pt x="24355" y="193987"/>
                        <a:pt x="27262" y="196531"/>
                        <a:pt x="30170" y="199197"/>
                      </a:cubicBezTo>
                      <a:cubicBezTo>
                        <a:pt x="30534" y="199500"/>
                        <a:pt x="30837" y="199863"/>
                        <a:pt x="31200" y="200166"/>
                      </a:cubicBezTo>
                      <a:cubicBezTo>
                        <a:pt x="34108" y="202893"/>
                        <a:pt x="36956" y="205740"/>
                        <a:pt x="39742" y="208709"/>
                      </a:cubicBezTo>
                      <a:cubicBezTo>
                        <a:pt x="39985" y="208951"/>
                        <a:pt x="40227" y="209193"/>
                        <a:pt x="40470" y="209436"/>
                      </a:cubicBezTo>
                      <a:cubicBezTo>
                        <a:pt x="43438" y="212647"/>
                        <a:pt x="46346" y="215918"/>
                        <a:pt x="49193" y="219311"/>
                      </a:cubicBezTo>
                      <a:cubicBezTo>
                        <a:pt x="49254" y="219371"/>
                        <a:pt x="49315" y="219432"/>
                        <a:pt x="49315" y="219492"/>
                      </a:cubicBezTo>
                      <a:cubicBezTo>
                        <a:pt x="52223" y="222946"/>
                        <a:pt x="55010" y="226520"/>
                        <a:pt x="57675" y="230216"/>
                      </a:cubicBezTo>
                      <a:cubicBezTo>
                        <a:pt x="57675" y="230216"/>
                        <a:pt x="57675" y="230216"/>
                        <a:pt x="57675" y="230216"/>
                      </a:cubicBezTo>
                      <a:cubicBezTo>
                        <a:pt x="57736" y="230276"/>
                        <a:pt x="57736" y="230337"/>
                        <a:pt x="57796" y="230397"/>
                      </a:cubicBezTo>
                      <a:cubicBezTo>
                        <a:pt x="60280" y="233729"/>
                        <a:pt x="62582" y="237183"/>
                        <a:pt x="64885" y="240636"/>
                      </a:cubicBezTo>
                      <a:cubicBezTo>
                        <a:pt x="66339" y="242817"/>
                        <a:pt x="67671" y="245058"/>
                        <a:pt x="69065" y="247239"/>
                      </a:cubicBezTo>
                      <a:cubicBezTo>
                        <a:pt x="70216" y="249117"/>
                        <a:pt x="71427" y="250935"/>
                        <a:pt x="72518" y="252813"/>
                      </a:cubicBezTo>
                      <a:cubicBezTo>
                        <a:pt x="73063" y="253722"/>
                        <a:pt x="73548" y="254631"/>
                        <a:pt x="74032" y="255539"/>
                      </a:cubicBezTo>
                      <a:cubicBezTo>
                        <a:pt x="75850" y="258690"/>
                        <a:pt x="77546" y="261901"/>
                        <a:pt x="79243" y="265111"/>
                      </a:cubicBezTo>
                      <a:cubicBezTo>
                        <a:pt x="79424" y="265475"/>
                        <a:pt x="79606" y="265838"/>
                        <a:pt x="79788" y="266202"/>
                      </a:cubicBezTo>
                      <a:cubicBezTo>
                        <a:pt x="81787" y="270140"/>
                        <a:pt x="83665" y="274138"/>
                        <a:pt x="85422" y="278197"/>
                      </a:cubicBezTo>
                      <a:cubicBezTo>
                        <a:pt x="85543" y="278379"/>
                        <a:pt x="85604" y="278621"/>
                        <a:pt x="85665" y="278803"/>
                      </a:cubicBezTo>
                      <a:cubicBezTo>
                        <a:pt x="87361" y="282741"/>
                        <a:pt x="88997" y="286740"/>
                        <a:pt x="90451" y="290738"/>
                      </a:cubicBezTo>
                      <a:cubicBezTo>
                        <a:pt x="90572" y="290980"/>
                        <a:pt x="90632" y="291283"/>
                        <a:pt x="90753" y="291526"/>
                      </a:cubicBezTo>
                      <a:cubicBezTo>
                        <a:pt x="92268" y="295585"/>
                        <a:pt x="93662" y="299704"/>
                        <a:pt x="94873" y="303824"/>
                      </a:cubicBezTo>
                      <a:cubicBezTo>
                        <a:pt x="94934" y="304066"/>
                        <a:pt x="94994" y="304369"/>
                        <a:pt x="95115" y="304612"/>
                      </a:cubicBezTo>
                      <a:cubicBezTo>
                        <a:pt x="96267" y="308549"/>
                        <a:pt x="97357" y="312487"/>
                        <a:pt x="98266" y="316425"/>
                      </a:cubicBezTo>
                      <a:cubicBezTo>
                        <a:pt x="98326" y="316789"/>
                        <a:pt x="98447" y="317152"/>
                        <a:pt x="98508" y="317516"/>
                      </a:cubicBezTo>
                      <a:cubicBezTo>
                        <a:pt x="99417" y="321575"/>
                        <a:pt x="100265" y="325634"/>
                        <a:pt x="100871" y="329693"/>
                      </a:cubicBezTo>
                      <a:cubicBezTo>
                        <a:pt x="100871" y="329753"/>
                        <a:pt x="100871" y="329875"/>
                        <a:pt x="100931" y="329935"/>
                      </a:cubicBezTo>
                      <a:cubicBezTo>
                        <a:pt x="101598" y="333994"/>
                        <a:pt x="102082" y="338053"/>
                        <a:pt x="102385" y="342052"/>
                      </a:cubicBezTo>
                      <a:cubicBezTo>
                        <a:pt x="102385" y="342355"/>
                        <a:pt x="102446" y="342718"/>
                        <a:pt x="102446" y="343021"/>
                      </a:cubicBezTo>
                      <a:cubicBezTo>
                        <a:pt x="102749" y="347020"/>
                        <a:pt x="102931" y="351018"/>
                        <a:pt x="102931" y="354956"/>
                      </a:cubicBezTo>
                      <a:lnTo>
                        <a:pt x="98447" y="1932539"/>
                      </a:lnTo>
                      <a:lnTo>
                        <a:pt x="98447" y="1932539"/>
                      </a:lnTo>
                      <a:cubicBezTo>
                        <a:pt x="98447" y="1936476"/>
                        <a:pt x="98266" y="1940232"/>
                        <a:pt x="97902" y="1943868"/>
                      </a:cubicBezTo>
                      <a:cubicBezTo>
                        <a:pt x="97902" y="1944170"/>
                        <a:pt x="97842" y="1944534"/>
                        <a:pt x="97781" y="1944837"/>
                      </a:cubicBezTo>
                      <a:cubicBezTo>
                        <a:pt x="97418" y="1948169"/>
                        <a:pt x="96994" y="1951380"/>
                        <a:pt x="96388" y="1954470"/>
                      </a:cubicBezTo>
                      <a:cubicBezTo>
                        <a:pt x="96327" y="1954894"/>
                        <a:pt x="96206" y="1955318"/>
                        <a:pt x="96145" y="1955742"/>
                      </a:cubicBezTo>
                      <a:cubicBezTo>
                        <a:pt x="95540" y="1958710"/>
                        <a:pt x="94813" y="1961558"/>
                        <a:pt x="93904" y="1964345"/>
                      </a:cubicBezTo>
                      <a:cubicBezTo>
                        <a:pt x="93722" y="1964890"/>
                        <a:pt x="93540" y="1965374"/>
                        <a:pt x="93419" y="1965859"/>
                      </a:cubicBezTo>
                      <a:cubicBezTo>
                        <a:pt x="92571" y="1968404"/>
                        <a:pt x="91602" y="1970887"/>
                        <a:pt x="90572" y="1973190"/>
                      </a:cubicBezTo>
                      <a:cubicBezTo>
                        <a:pt x="90451" y="1973493"/>
                        <a:pt x="90329" y="1973735"/>
                        <a:pt x="90208" y="1974038"/>
                      </a:cubicBezTo>
                      <a:cubicBezTo>
                        <a:pt x="88936" y="1976703"/>
                        <a:pt x="87603" y="1979188"/>
                        <a:pt x="86089" y="1981489"/>
                      </a:cubicBezTo>
                      <a:cubicBezTo>
                        <a:pt x="83968" y="1984822"/>
                        <a:pt x="81545" y="1987669"/>
                        <a:pt x="78940" y="1990335"/>
                      </a:cubicBezTo>
                      <a:cubicBezTo>
                        <a:pt x="78334" y="1991001"/>
                        <a:pt x="77668" y="1991607"/>
                        <a:pt x="77001" y="1992213"/>
                      </a:cubicBezTo>
                      <a:cubicBezTo>
                        <a:pt x="74275" y="1994757"/>
                        <a:pt x="71427" y="1997059"/>
                        <a:pt x="68277" y="1998877"/>
                      </a:cubicBezTo>
                      <a:lnTo>
                        <a:pt x="372344" y="1822156"/>
                      </a:lnTo>
                      <a:cubicBezTo>
                        <a:pt x="375494" y="1820339"/>
                        <a:pt x="378341" y="1818036"/>
                        <a:pt x="381067" y="1815492"/>
                      </a:cubicBezTo>
                      <a:cubicBezTo>
                        <a:pt x="381734" y="1814886"/>
                        <a:pt x="382340" y="1814280"/>
                        <a:pt x="383006" y="1813614"/>
                      </a:cubicBezTo>
                      <a:cubicBezTo>
                        <a:pt x="385611" y="1810948"/>
                        <a:pt x="388034" y="1808040"/>
                        <a:pt x="390155" y="1804769"/>
                      </a:cubicBezTo>
                      <a:cubicBezTo>
                        <a:pt x="390155" y="1804708"/>
                        <a:pt x="390215" y="1804708"/>
                        <a:pt x="390276" y="1804647"/>
                      </a:cubicBezTo>
                      <a:cubicBezTo>
                        <a:pt x="391670" y="1802406"/>
                        <a:pt x="393002" y="1800043"/>
                        <a:pt x="394214" y="1797559"/>
                      </a:cubicBezTo>
                      <a:cubicBezTo>
                        <a:pt x="394275" y="1797499"/>
                        <a:pt x="394275" y="1797378"/>
                        <a:pt x="394335" y="1797317"/>
                      </a:cubicBezTo>
                      <a:cubicBezTo>
                        <a:pt x="394456" y="1797075"/>
                        <a:pt x="394577" y="1796772"/>
                        <a:pt x="394699" y="1796469"/>
                      </a:cubicBezTo>
                      <a:cubicBezTo>
                        <a:pt x="395426" y="1794894"/>
                        <a:pt x="396092" y="1793318"/>
                        <a:pt x="396698" y="1791683"/>
                      </a:cubicBezTo>
                      <a:cubicBezTo>
                        <a:pt x="397001" y="1790835"/>
                        <a:pt x="397243" y="1789986"/>
                        <a:pt x="397546" y="1789138"/>
                      </a:cubicBezTo>
                      <a:cubicBezTo>
                        <a:pt x="397728" y="1788654"/>
                        <a:pt x="397910" y="1788108"/>
                        <a:pt x="398031" y="1787624"/>
                      </a:cubicBezTo>
                      <a:cubicBezTo>
                        <a:pt x="398152" y="1787139"/>
                        <a:pt x="398333" y="1786715"/>
                        <a:pt x="398515" y="1786230"/>
                      </a:cubicBezTo>
                      <a:cubicBezTo>
                        <a:pt x="399000" y="1784534"/>
                        <a:pt x="399485" y="1782777"/>
                        <a:pt x="399909" y="1780960"/>
                      </a:cubicBezTo>
                      <a:cubicBezTo>
                        <a:pt x="400030" y="1780354"/>
                        <a:pt x="400151" y="1779687"/>
                        <a:pt x="400272" y="1779021"/>
                      </a:cubicBezTo>
                      <a:cubicBezTo>
                        <a:pt x="400333" y="1778597"/>
                        <a:pt x="400454" y="1778173"/>
                        <a:pt x="400515" y="1777749"/>
                      </a:cubicBezTo>
                      <a:cubicBezTo>
                        <a:pt x="400636" y="1777143"/>
                        <a:pt x="400757" y="1776537"/>
                        <a:pt x="400878" y="1775871"/>
                      </a:cubicBezTo>
                      <a:cubicBezTo>
                        <a:pt x="401181" y="1774235"/>
                        <a:pt x="401423" y="1772599"/>
                        <a:pt x="401605" y="1770903"/>
                      </a:cubicBezTo>
                      <a:cubicBezTo>
                        <a:pt x="401726" y="1769994"/>
                        <a:pt x="401787" y="1769025"/>
                        <a:pt x="401908" y="1768055"/>
                      </a:cubicBezTo>
                      <a:cubicBezTo>
                        <a:pt x="401969" y="1767753"/>
                        <a:pt x="401969" y="1767389"/>
                        <a:pt x="402029" y="1767086"/>
                      </a:cubicBezTo>
                      <a:cubicBezTo>
                        <a:pt x="402090" y="1766662"/>
                        <a:pt x="402090" y="1766299"/>
                        <a:pt x="402150" y="1765935"/>
                      </a:cubicBezTo>
                      <a:cubicBezTo>
                        <a:pt x="402272" y="1764360"/>
                        <a:pt x="402393" y="1762724"/>
                        <a:pt x="402453" y="1761088"/>
                      </a:cubicBezTo>
                      <a:cubicBezTo>
                        <a:pt x="402514" y="1759453"/>
                        <a:pt x="402574" y="1757756"/>
                        <a:pt x="402574" y="1756121"/>
                      </a:cubicBezTo>
                      <a:cubicBezTo>
                        <a:pt x="402574" y="1755999"/>
                        <a:pt x="402574" y="1755939"/>
                        <a:pt x="402574" y="1755818"/>
                      </a:cubicBezTo>
                      <a:lnTo>
                        <a:pt x="402574" y="1755818"/>
                      </a:lnTo>
                      <a:lnTo>
                        <a:pt x="406936" y="178478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7" name="Freeform: Shape 67"/>
                <p:cNvSpPr/>
                <p:nvPr/>
              </p:nvSpPr>
              <p:spPr>
                <a:xfrm>
                  <a:off x="821459" y="765951"/>
                  <a:ext cx="1363118" cy="2556604"/>
                </a:xfrm>
                <a:custGeom>
                  <a:avLst/>
                  <a:gdLst>
                    <a:gd name="connsiteX0" fmla="*/ 1265216 w 1363118"/>
                    <a:gd name="connsiteY0" fmla="*/ 727481 h 2556604"/>
                    <a:gd name="connsiteX1" fmla="*/ 5150 w 1363118"/>
                    <a:gd name="connsiteY1" fmla="*/ 0 h 2556604"/>
                    <a:gd name="connsiteX2" fmla="*/ 0 w 1363118"/>
                    <a:gd name="connsiteY2" fmla="*/ 1815250 h 2556604"/>
                    <a:gd name="connsiteX3" fmla="*/ 1260067 w 1363118"/>
                    <a:gd name="connsiteY3" fmla="*/ 2542731 h 2556604"/>
                    <a:gd name="connsiteX4" fmla="*/ 1363785 w 1363118"/>
                    <a:gd name="connsiteY4" fmla="*/ 2483541 h 2556604"/>
                    <a:gd name="connsiteX5" fmla="*/ 1368268 w 1363118"/>
                    <a:gd name="connsiteY5" fmla="*/ 905959 h 2556604"/>
                    <a:gd name="connsiteX6" fmla="*/ 1265216 w 1363118"/>
                    <a:gd name="connsiteY6" fmla="*/ 727481 h 255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363118" h="2556604">
                      <a:moveTo>
                        <a:pt x="1265216" y="727481"/>
                      </a:moveTo>
                      <a:lnTo>
                        <a:pt x="5150" y="0"/>
                      </a:lnTo>
                      <a:lnTo>
                        <a:pt x="0" y="1815250"/>
                      </a:lnTo>
                      <a:lnTo>
                        <a:pt x="1260067" y="2542731"/>
                      </a:lnTo>
                      <a:cubicBezTo>
                        <a:pt x="1317136" y="2575688"/>
                        <a:pt x="1363543" y="2549092"/>
                        <a:pt x="1363785" y="2483541"/>
                      </a:cubicBezTo>
                      <a:lnTo>
                        <a:pt x="1368268" y="905959"/>
                      </a:lnTo>
                      <a:cubicBezTo>
                        <a:pt x="1368450" y="840347"/>
                        <a:pt x="1322285" y="760438"/>
                        <a:pt x="1265216" y="727481"/>
                      </a:cubicBezTo>
                      <a:close/>
                    </a:path>
                  </a:pathLst>
                </a:custGeom>
                <a:solidFill>
                  <a:srgbClr val="897322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8" name="Freeform: Shape 68"/>
                <p:cNvSpPr/>
                <p:nvPr/>
              </p:nvSpPr>
              <p:spPr>
                <a:xfrm>
                  <a:off x="693008" y="655024"/>
                  <a:ext cx="1411585" cy="829988"/>
                </a:xfrm>
                <a:custGeom>
                  <a:avLst/>
                  <a:gdLst>
                    <a:gd name="connsiteX0" fmla="*/ 1415901 w 1411584"/>
                    <a:gd name="connsiteY0" fmla="*/ 797697 h 829987"/>
                    <a:gd name="connsiteX1" fmla="*/ 1369677 w 1411584"/>
                    <a:gd name="connsiteY1" fmla="*/ 824596 h 829987"/>
                    <a:gd name="connsiteX2" fmla="*/ 1355015 w 1411584"/>
                    <a:gd name="connsiteY2" fmla="*/ 833077 h 829987"/>
                    <a:gd name="connsiteX3" fmla="*/ 427429 w 1411584"/>
                    <a:gd name="connsiteY3" fmla="*/ 297402 h 829987"/>
                    <a:gd name="connsiteX4" fmla="*/ 133722 w 1411584"/>
                    <a:gd name="connsiteY4" fmla="*/ 127770 h 829987"/>
                    <a:gd name="connsiteX5" fmla="*/ 13343 w 1411584"/>
                    <a:gd name="connsiteY5" fmla="*/ 58281 h 829987"/>
                    <a:gd name="connsiteX6" fmla="*/ 13283 w 1411584"/>
                    <a:gd name="connsiteY6" fmla="*/ 12117 h 829987"/>
                    <a:gd name="connsiteX7" fmla="*/ 34123 w 1411584"/>
                    <a:gd name="connsiteY7" fmla="*/ 0 h 829987"/>
                    <a:gd name="connsiteX8" fmla="*/ 179947 w 1411584"/>
                    <a:gd name="connsiteY8" fmla="*/ 84210 h 829987"/>
                    <a:gd name="connsiteX9" fmla="*/ 427610 w 1411584"/>
                    <a:gd name="connsiteY9" fmla="*/ 227126 h 829987"/>
                    <a:gd name="connsiteX10" fmla="*/ 1415901 w 1411584"/>
                    <a:gd name="connsiteY10" fmla="*/ 797697 h 829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1584" h="829987">
                      <a:moveTo>
                        <a:pt x="1415901" y="797697"/>
                      </a:moveTo>
                      <a:lnTo>
                        <a:pt x="1369677" y="824596"/>
                      </a:lnTo>
                      <a:lnTo>
                        <a:pt x="1355015" y="833077"/>
                      </a:lnTo>
                      <a:lnTo>
                        <a:pt x="427429" y="297402"/>
                      </a:lnTo>
                      <a:lnTo>
                        <a:pt x="133722" y="127770"/>
                      </a:lnTo>
                      <a:lnTo>
                        <a:pt x="13343" y="58281"/>
                      </a:lnTo>
                      <a:cubicBezTo>
                        <a:pt x="-4407" y="48042"/>
                        <a:pt x="-4468" y="22416"/>
                        <a:pt x="13283" y="12117"/>
                      </a:cubicBezTo>
                      <a:lnTo>
                        <a:pt x="34123" y="0"/>
                      </a:lnTo>
                      <a:lnTo>
                        <a:pt x="179947" y="84210"/>
                      </a:lnTo>
                      <a:lnTo>
                        <a:pt x="427610" y="227126"/>
                      </a:lnTo>
                      <a:lnTo>
                        <a:pt x="1415901" y="797697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59" name="Freeform: Shape 69"/>
                <p:cNvSpPr/>
                <p:nvPr/>
              </p:nvSpPr>
              <p:spPr>
                <a:xfrm>
                  <a:off x="2048023" y="1452842"/>
                  <a:ext cx="163574" cy="2017415"/>
                </a:xfrm>
                <a:custGeom>
                  <a:avLst/>
                  <a:gdLst>
                    <a:gd name="connsiteX0" fmla="*/ 163877 w 163574"/>
                    <a:gd name="connsiteY0" fmla="*/ 173752 h 2017415"/>
                    <a:gd name="connsiteX1" fmla="*/ 163635 w 163574"/>
                    <a:gd name="connsiteY1" fmla="*/ 168784 h 2017415"/>
                    <a:gd name="connsiteX2" fmla="*/ 163453 w 163574"/>
                    <a:gd name="connsiteY2" fmla="*/ 166482 h 2017415"/>
                    <a:gd name="connsiteX3" fmla="*/ 163392 w 163574"/>
                    <a:gd name="connsiteY3" fmla="*/ 165513 h 2017415"/>
                    <a:gd name="connsiteX4" fmla="*/ 163271 w 163574"/>
                    <a:gd name="connsiteY4" fmla="*/ 163817 h 2017415"/>
                    <a:gd name="connsiteX5" fmla="*/ 162726 w 163574"/>
                    <a:gd name="connsiteY5" fmla="*/ 158788 h 2017415"/>
                    <a:gd name="connsiteX6" fmla="*/ 161999 w 163574"/>
                    <a:gd name="connsiteY6" fmla="*/ 153639 h 2017415"/>
                    <a:gd name="connsiteX7" fmla="*/ 161939 w 163574"/>
                    <a:gd name="connsiteY7" fmla="*/ 153457 h 2017415"/>
                    <a:gd name="connsiteX8" fmla="*/ 161878 w 163574"/>
                    <a:gd name="connsiteY8" fmla="*/ 153215 h 2017415"/>
                    <a:gd name="connsiteX9" fmla="*/ 161030 w 163574"/>
                    <a:gd name="connsiteY9" fmla="*/ 148428 h 2017415"/>
                    <a:gd name="connsiteX10" fmla="*/ 159939 w 163574"/>
                    <a:gd name="connsiteY10" fmla="*/ 143037 h 2017415"/>
                    <a:gd name="connsiteX11" fmla="*/ 159455 w 163574"/>
                    <a:gd name="connsiteY11" fmla="*/ 141037 h 2017415"/>
                    <a:gd name="connsiteX12" fmla="*/ 159212 w 163574"/>
                    <a:gd name="connsiteY12" fmla="*/ 139886 h 2017415"/>
                    <a:gd name="connsiteX13" fmla="*/ 158667 w 163574"/>
                    <a:gd name="connsiteY13" fmla="*/ 137584 h 2017415"/>
                    <a:gd name="connsiteX14" fmla="*/ 157213 w 163574"/>
                    <a:gd name="connsiteY14" fmla="*/ 132132 h 2017415"/>
                    <a:gd name="connsiteX15" fmla="*/ 156001 w 163574"/>
                    <a:gd name="connsiteY15" fmla="*/ 128012 h 2017415"/>
                    <a:gd name="connsiteX16" fmla="*/ 155820 w 163574"/>
                    <a:gd name="connsiteY16" fmla="*/ 127285 h 2017415"/>
                    <a:gd name="connsiteX17" fmla="*/ 155638 w 163574"/>
                    <a:gd name="connsiteY17" fmla="*/ 126619 h 2017415"/>
                    <a:gd name="connsiteX18" fmla="*/ 153942 w 163574"/>
                    <a:gd name="connsiteY18" fmla="*/ 121287 h 2017415"/>
                    <a:gd name="connsiteX19" fmla="*/ 152124 w 163574"/>
                    <a:gd name="connsiteY19" fmla="*/ 116016 h 2017415"/>
                    <a:gd name="connsiteX20" fmla="*/ 151761 w 163574"/>
                    <a:gd name="connsiteY20" fmla="*/ 114987 h 2017415"/>
                    <a:gd name="connsiteX21" fmla="*/ 151458 w 163574"/>
                    <a:gd name="connsiteY21" fmla="*/ 114138 h 2017415"/>
                    <a:gd name="connsiteX22" fmla="*/ 150246 w 163574"/>
                    <a:gd name="connsiteY22" fmla="*/ 110988 h 2017415"/>
                    <a:gd name="connsiteX23" fmla="*/ 148247 w 163574"/>
                    <a:gd name="connsiteY23" fmla="*/ 105960 h 2017415"/>
                    <a:gd name="connsiteX24" fmla="*/ 146672 w 163574"/>
                    <a:gd name="connsiteY24" fmla="*/ 102264 h 2017415"/>
                    <a:gd name="connsiteX25" fmla="*/ 146429 w 163574"/>
                    <a:gd name="connsiteY25" fmla="*/ 101658 h 2017415"/>
                    <a:gd name="connsiteX26" fmla="*/ 146187 w 163574"/>
                    <a:gd name="connsiteY26" fmla="*/ 101052 h 2017415"/>
                    <a:gd name="connsiteX27" fmla="*/ 143885 w 163574"/>
                    <a:gd name="connsiteY27" fmla="*/ 96085 h 2017415"/>
                    <a:gd name="connsiteX28" fmla="*/ 141219 w 163574"/>
                    <a:gd name="connsiteY28" fmla="*/ 90632 h 2017415"/>
                    <a:gd name="connsiteX29" fmla="*/ 140734 w 163574"/>
                    <a:gd name="connsiteY29" fmla="*/ 89723 h 2017415"/>
                    <a:gd name="connsiteX30" fmla="*/ 140189 w 163574"/>
                    <a:gd name="connsiteY30" fmla="*/ 88633 h 2017415"/>
                    <a:gd name="connsiteX31" fmla="*/ 138008 w 163574"/>
                    <a:gd name="connsiteY31" fmla="*/ 84453 h 2017415"/>
                    <a:gd name="connsiteX32" fmla="*/ 134797 w 163574"/>
                    <a:gd name="connsiteY32" fmla="*/ 78697 h 2017415"/>
                    <a:gd name="connsiteX33" fmla="*/ 133586 w 163574"/>
                    <a:gd name="connsiteY33" fmla="*/ 76516 h 2017415"/>
                    <a:gd name="connsiteX34" fmla="*/ 133101 w 163574"/>
                    <a:gd name="connsiteY34" fmla="*/ 75668 h 2017415"/>
                    <a:gd name="connsiteX35" fmla="*/ 130557 w 163574"/>
                    <a:gd name="connsiteY35" fmla="*/ 71609 h 2017415"/>
                    <a:gd name="connsiteX36" fmla="*/ 125831 w 163574"/>
                    <a:gd name="connsiteY36" fmla="*/ 64036 h 2017415"/>
                    <a:gd name="connsiteX37" fmla="*/ 125165 w 163574"/>
                    <a:gd name="connsiteY37" fmla="*/ 63006 h 2017415"/>
                    <a:gd name="connsiteX38" fmla="*/ 118622 w 163574"/>
                    <a:gd name="connsiteY38" fmla="*/ 53677 h 2017415"/>
                    <a:gd name="connsiteX39" fmla="*/ 118622 w 163574"/>
                    <a:gd name="connsiteY39" fmla="*/ 53677 h 2017415"/>
                    <a:gd name="connsiteX40" fmla="*/ 118622 w 163574"/>
                    <a:gd name="connsiteY40" fmla="*/ 53677 h 2017415"/>
                    <a:gd name="connsiteX41" fmla="*/ 114078 w 163574"/>
                    <a:gd name="connsiteY41" fmla="*/ 47679 h 2017415"/>
                    <a:gd name="connsiteX42" fmla="*/ 110201 w 163574"/>
                    <a:gd name="connsiteY42" fmla="*/ 42893 h 2017415"/>
                    <a:gd name="connsiteX43" fmla="*/ 110140 w 163574"/>
                    <a:gd name="connsiteY43" fmla="*/ 42832 h 2017415"/>
                    <a:gd name="connsiteX44" fmla="*/ 110140 w 163574"/>
                    <a:gd name="connsiteY44" fmla="*/ 42772 h 2017415"/>
                    <a:gd name="connsiteX45" fmla="*/ 106142 w 163574"/>
                    <a:gd name="connsiteY45" fmla="*/ 38107 h 2017415"/>
                    <a:gd name="connsiteX46" fmla="*/ 102082 w 163574"/>
                    <a:gd name="connsiteY46" fmla="*/ 33624 h 2017415"/>
                    <a:gd name="connsiteX47" fmla="*/ 101355 w 163574"/>
                    <a:gd name="connsiteY47" fmla="*/ 32897 h 2017415"/>
                    <a:gd name="connsiteX48" fmla="*/ 100629 w 163574"/>
                    <a:gd name="connsiteY48" fmla="*/ 32170 h 2017415"/>
                    <a:gd name="connsiteX49" fmla="*/ 97781 w 163574"/>
                    <a:gd name="connsiteY49" fmla="*/ 29201 h 2017415"/>
                    <a:gd name="connsiteX50" fmla="*/ 93419 w 163574"/>
                    <a:gd name="connsiteY50" fmla="*/ 24900 h 2017415"/>
                    <a:gd name="connsiteX51" fmla="*/ 92026 w 163574"/>
                    <a:gd name="connsiteY51" fmla="*/ 23627 h 2017415"/>
                    <a:gd name="connsiteX52" fmla="*/ 90996 w 163574"/>
                    <a:gd name="connsiteY52" fmla="*/ 22658 h 2017415"/>
                    <a:gd name="connsiteX53" fmla="*/ 88875 w 163574"/>
                    <a:gd name="connsiteY53" fmla="*/ 20659 h 2017415"/>
                    <a:gd name="connsiteX54" fmla="*/ 84271 w 163574"/>
                    <a:gd name="connsiteY54" fmla="*/ 16660 h 2017415"/>
                    <a:gd name="connsiteX55" fmla="*/ 82211 w 163574"/>
                    <a:gd name="connsiteY55" fmla="*/ 14964 h 2017415"/>
                    <a:gd name="connsiteX56" fmla="*/ 81181 w 163574"/>
                    <a:gd name="connsiteY56" fmla="*/ 14116 h 2017415"/>
                    <a:gd name="connsiteX57" fmla="*/ 79667 w 163574"/>
                    <a:gd name="connsiteY57" fmla="*/ 12844 h 2017415"/>
                    <a:gd name="connsiteX58" fmla="*/ 75123 w 163574"/>
                    <a:gd name="connsiteY58" fmla="*/ 9390 h 2017415"/>
                    <a:gd name="connsiteX59" fmla="*/ 71791 w 163574"/>
                    <a:gd name="connsiteY59" fmla="*/ 7028 h 2017415"/>
                    <a:gd name="connsiteX60" fmla="*/ 71185 w 163574"/>
                    <a:gd name="connsiteY60" fmla="*/ 6604 h 2017415"/>
                    <a:gd name="connsiteX61" fmla="*/ 70640 w 163574"/>
                    <a:gd name="connsiteY61" fmla="*/ 6179 h 2017415"/>
                    <a:gd name="connsiteX62" fmla="*/ 66217 w 163574"/>
                    <a:gd name="connsiteY62" fmla="*/ 3272 h 2017415"/>
                    <a:gd name="connsiteX63" fmla="*/ 61855 w 163574"/>
                    <a:gd name="connsiteY63" fmla="*/ 606 h 2017415"/>
                    <a:gd name="connsiteX64" fmla="*/ 60825 w 163574"/>
                    <a:gd name="connsiteY64" fmla="*/ 0 h 2017415"/>
                    <a:gd name="connsiteX65" fmla="*/ 0 w 163574"/>
                    <a:gd name="connsiteY65" fmla="*/ 35320 h 2017415"/>
                    <a:gd name="connsiteX66" fmla="*/ 10360 w 163574"/>
                    <a:gd name="connsiteY66" fmla="*/ 41923 h 2017415"/>
                    <a:gd name="connsiteX67" fmla="*/ 10966 w 163574"/>
                    <a:gd name="connsiteY67" fmla="*/ 42348 h 2017415"/>
                    <a:gd name="connsiteX68" fmla="*/ 20356 w 163574"/>
                    <a:gd name="connsiteY68" fmla="*/ 49436 h 2017415"/>
                    <a:gd name="connsiteX69" fmla="*/ 21386 w 163574"/>
                    <a:gd name="connsiteY69" fmla="*/ 50284 h 2017415"/>
                    <a:gd name="connsiteX70" fmla="*/ 30170 w 163574"/>
                    <a:gd name="connsiteY70" fmla="*/ 57978 h 2017415"/>
                    <a:gd name="connsiteX71" fmla="*/ 31200 w 163574"/>
                    <a:gd name="connsiteY71" fmla="*/ 58947 h 2017415"/>
                    <a:gd name="connsiteX72" fmla="*/ 39803 w 163574"/>
                    <a:gd name="connsiteY72" fmla="*/ 67550 h 2017415"/>
                    <a:gd name="connsiteX73" fmla="*/ 40470 w 163574"/>
                    <a:gd name="connsiteY73" fmla="*/ 68277 h 2017415"/>
                    <a:gd name="connsiteX74" fmla="*/ 49254 w 163574"/>
                    <a:gd name="connsiteY74" fmla="*/ 78213 h 2017415"/>
                    <a:gd name="connsiteX75" fmla="*/ 49315 w 163574"/>
                    <a:gd name="connsiteY75" fmla="*/ 78273 h 2017415"/>
                    <a:gd name="connsiteX76" fmla="*/ 57796 w 163574"/>
                    <a:gd name="connsiteY76" fmla="*/ 89057 h 2017415"/>
                    <a:gd name="connsiteX77" fmla="*/ 57796 w 163574"/>
                    <a:gd name="connsiteY77" fmla="*/ 89057 h 2017415"/>
                    <a:gd name="connsiteX78" fmla="*/ 65006 w 163574"/>
                    <a:gd name="connsiteY78" fmla="*/ 99417 h 2017415"/>
                    <a:gd name="connsiteX79" fmla="*/ 69731 w 163574"/>
                    <a:gd name="connsiteY79" fmla="*/ 106990 h 2017415"/>
                    <a:gd name="connsiteX80" fmla="*/ 72760 w 163574"/>
                    <a:gd name="connsiteY80" fmla="*/ 111897 h 2017415"/>
                    <a:gd name="connsiteX81" fmla="*/ 73972 w 163574"/>
                    <a:gd name="connsiteY81" fmla="*/ 114078 h 2017415"/>
                    <a:gd name="connsiteX82" fmla="*/ 79364 w 163574"/>
                    <a:gd name="connsiteY82" fmla="*/ 124013 h 2017415"/>
                    <a:gd name="connsiteX83" fmla="*/ 79909 w 163574"/>
                    <a:gd name="connsiteY83" fmla="*/ 125104 h 2017415"/>
                    <a:gd name="connsiteX84" fmla="*/ 85543 w 163574"/>
                    <a:gd name="connsiteY84" fmla="*/ 137099 h 2017415"/>
                    <a:gd name="connsiteX85" fmla="*/ 85786 w 163574"/>
                    <a:gd name="connsiteY85" fmla="*/ 137705 h 2017415"/>
                    <a:gd name="connsiteX86" fmla="*/ 90572 w 163574"/>
                    <a:gd name="connsiteY86" fmla="*/ 149580 h 2017415"/>
                    <a:gd name="connsiteX87" fmla="*/ 90875 w 163574"/>
                    <a:gd name="connsiteY87" fmla="*/ 150428 h 2017415"/>
                    <a:gd name="connsiteX88" fmla="*/ 94994 w 163574"/>
                    <a:gd name="connsiteY88" fmla="*/ 162726 h 2017415"/>
                    <a:gd name="connsiteX89" fmla="*/ 95176 w 163574"/>
                    <a:gd name="connsiteY89" fmla="*/ 163453 h 2017415"/>
                    <a:gd name="connsiteX90" fmla="*/ 98326 w 163574"/>
                    <a:gd name="connsiteY90" fmla="*/ 175327 h 2017415"/>
                    <a:gd name="connsiteX91" fmla="*/ 98569 w 163574"/>
                    <a:gd name="connsiteY91" fmla="*/ 176478 h 2017415"/>
                    <a:gd name="connsiteX92" fmla="*/ 100931 w 163574"/>
                    <a:gd name="connsiteY92" fmla="*/ 188656 h 2017415"/>
                    <a:gd name="connsiteX93" fmla="*/ 100992 w 163574"/>
                    <a:gd name="connsiteY93" fmla="*/ 188898 h 2017415"/>
                    <a:gd name="connsiteX94" fmla="*/ 102446 w 163574"/>
                    <a:gd name="connsiteY94" fmla="*/ 201075 h 2017415"/>
                    <a:gd name="connsiteX95" fmla="*/ 102507 w 163574"/>
                    <a:gd name="connsiteY95" fmla="*/ 202044 h 2017415"/>
                    <a:gd name="connsiteX96" fmla="*/ 102991 w 163574"/>
                    <a:gd name="connsiteY96" fmla="*/ 213979 h 2017415"/>
                    <a:gd name="connsiteX97" fmla="*/ 98084 w 163574"/>
                    <a:gd name="connsiteY97" fmla="*/ 1953622 h 2017415"/>
                    <a:gd name="connsiteX98" fmla="*/ 97539 w 163574"/>
                    <a:gd name="connsiteY98" fmla="*/ 1964951 h 2017415"/>
                    <a:gd name="connsiteX99" fmla="*/ 97418 w 163574"/>
                    <a:gd name="connsiteY99" fmla="*/ 1965920 h 2017415"/>
                    <a:gd name="connsiteX100" fmla="*/ 96024 w 163574"/>
                    <a:gd name="connsiteY100" fmla="*/ 1975553 h 2017415"/>
                    <a:gd name="connsiteX101" fmla="*/ 95782 w 163574"/>
                    <a:gd name="connsiteY101" fmla="*/ 1976764 h 2017415"/>
                    <a:gd name="connsiteX102" fmla="*/ 93540 w 163574"/>
                    <a:gd name="connsiteY102" fmla="*/ 1985367 h 2017415"/>
                    <a:gd name="connsiteX103" fmla="*/ 93056 w 163574"/>
                    <a:gd name="connsiteY103" fmla="*/ 1986882 h 2017415"/>
                    <a:gd name="connsiteX104" fmla="*/ 90148 w 163574"/>
                    <a:gd name="connsiteY104" fmla="*/ 1994333 h 2017415"/>
                    <a:gd name="connsiteX105" fmla="*/ 89845 w 163574"/>
                    <a:gd name="connsiteY105" fmla="*/ 1995060 h 2017415"/>
                    <a:gd name="connsiteX106" fmla="*/ 85725 w 163574"/>
                    <a:gd name="connsiteY106" fmla="*/ 2002512 h 2017415"/>
                    <a:gd name="connsiteX107" fmla="*/ 78576 w 163574"/>
                    <a:gd name="connsiteY107" fmla="*/ 2011357 h 2017415"/>
                    <a:gd name="connsiteX108" fmla="*/ 76638 w 163574"/>
                    <a:gd name="connsiteY108" fmla="*/ 2013235 h 2017415"/>
                    <a:gd name="connsiteX109" fmla="*/ 67914 w 163574"/>
                    <a:gd name="connsiteY109" fmla="*/ 2019899 h 2017415"/>
                    <a:gd name="connsiteX110" fmla="*/ 128739 w 163574"/>
                    <a:gd name="connsiteY110" fmla="*/ 1984579 h 2017415"/>
                    <a:gd name="connsiteX111" fmla="*/ 137463 w 163574"/>
                    <a:gd name="connsiteY111" fmla="*/ 1977915 h 2017415"/>
                    <a:gd name="connsiteX112" fmla="*/ 139402 w 163574"/>
                    <a:gd name="connsiteY112" fmla="*/ 1976037 h 2017415"/>
                    <a:gd name="connsiteX113" fmla="*/ 146550 w 163574"/>
                    <a:gd name="connsiteY113" fmla="*/ 1967192 h 2017415"/>
                    <a:gd name="connsiteX114" fmla="*/ 146672 w 163574"/>
                    <a:gd name="connsiteY114" fmla="*/ 1967071 h 2017415"/>
                    <a:gd name="connsiteX115" fmla="*/ 150549 w 163574"/>
                    <a:gd name="connsiteY115" fmla="*/ 1959983 h 2017415"/>
                    <a:gd name="connsiteX116" fmla="*/ 150670 w 163574"/>
                    <a:gd name="connsiteY116" fmla="*/ 1959740 h 2017415"/>
                    <a:gd name="connsiteX117" fmla="*/ 150973 w 163574"/>
                    <a:gd name="connsiteY117" fmla="*/ 1959013 h 2017415"/>
                    <a:gd name="connsiteX118" fmla="*/ 153033 w 163574"/>
                    <a:gd name="connsiteY118" fmla="*/ 1954106 h 2017415"/>
                    <a:gd name="connsiteX119" fmla="*/ 153881 w 163574"/>
                    <a:gd name="connsiteY119" fmla="*/ 1951562 h 2017415"/>
                    <a:gd name="connsiteX120" fmla="*/ 154366 w 163574"/>
                    <a:gd name="connsiteY120" fmla="*/ 1950047 h 2017415"/>
                    <a:gd name="connsiteX121" fmla="*/ 154850 w 163574"/>
                    <a:gd name="connsiteY121" fmla="*/ 1948654 h 2017415"/>
                    <a:gd name="connsiteX122" fmla="*/ 156244 w 163574"/>
                    <a:gd name="connsiteY122" fmla="*/ 1943383 h 2017415"/>
                    <a:gd name="connsiteX123" fmla="*/ 156607 w 163574"/>
                    <a:gd name="connsiteY123" fmla="*/ 1941444 h 2017415"/>
                    <a:gd name="connsiteX124" fmla="*/ 156850 w 163574"/>
                    <a:gd name="connsiteY124" fmla="*/ 1940233 h 2017415"/>
                    <a:gd name="connsiteX125" fmla="*/ 157213 w 163574"/>
                    <a:gd name="connsiteY125" fmla="*/ 1938354 h 2017415"/>
                    <a:gd name="connsiteX126" fmla="*/ 157940 w 163574"/>
                    <a:gd name="connsiteY126" fmla="*/ 1933447 h 2017415"/>
                    <a:gd name="connsiteX127" fmla="*/ 158243 w 163574"/>
                    <a:gd name="connsiteY127" fmla="*/ 1930600 h 2017415"/>
                    <a:gd name="connsiteX128" fmla="*/ 158364 w 163574"/>
                    <a:gd name="connsiteY128" fmla="*/ 1929630 h 2017415"/>
                    <a:gd name="connsiteX129" fmla="*/ 158485 w 163574"/>
                    <a:gd name="connsiteY129" fmla="*/ 1928419 h 2017415"/>
                    <a:gd name="connsiteX130" fmla="*/ 158788 w 163574"/>
                    <a:gd name="connsiteY130" fmla="*/ 1923572 h 2017415"/>
                    <a:gd name="connsiteX131" fmla="*/ 158909 w 163574"/>
                    <a:gd name="connsiteY131" fmla="*/ 1918604 h 2017415"/>
                    <a:gd name="connsiteX132" fmla="*/ 158909 w 163574"/>
                    <a:gd name="connsiteY132" fmla="*/ 1918301 h 2017415"/>
                    <a:gd name="connsiteX133" fmla="*/ 163817 w 163574"/>
                    <a:gd name="connsiteY133" fmla="*/ 178659 h 2017415"/>
                    <a:gd name="connsiteX134" fmla="*/ 163877 w 163574"/>
                    <a:gd name="connsiteY134" fmla="*/ 173752 h 2017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163574" h="2017415">
                      <a:moveTo>
                        <a:pt x="163877" y="173752"/>
                      </a:moveTo>
                      <a:cubicBezTo>
                        <a:pt x="163817" y="172116"/>
                        <a:pt x="163756" y="170420"/>
                        <a:pt x="163635" y="168784"/>
                      </a:cubicBezTo>
                      <a:cubicBezTo>
                        <a:pt x="163574" y="167997"/>
                        <a:pt x="163514" y="167270"/>
                        <a:pt x="163453" y="166482"/>
                      </a:cubicBezTo>
                      <a:cubicBezTo>
                        <a:pt x="163453" y="166179"/>
                        <a:pt x="163392" y="165816"/>
                        <a:pt x="163392" y="165513"/>
                      </a:cubicBezTo>
                      <a:cubicBezTo>
                        <a:pt x="163332" y="164968"/>
                        <a:pt x="163332" y="164362"/>
                        <a:pt x="163271" y="163817"/>
                      </a:cubicBezTo>
                      <a:cubicBezTo>
                        <a:pt x="163090" y="162120"/>
                        <a:pt x="162908" y="160484"/>
                        <a:pt x="162726" y="158788"/>
                      </a:cubicBezTo>
                      <a:cubicBezTo>
                        <a:pt x="162484" y="157092"/>
                        <a:pt x="162241" y="155335"/>
                        <a:pt x="161999" y="153639"/>
                      </a:cubicBezTo>
                      <a:cubicBezTo>
                        <a:pt x="161999" y="153578"/>
                        <a:pt x="161999" y="153517"/>
                        <a:pt x="161939" y="153457"/>
                      </a:cubicBezTo>
                      <a:cubicBezTo>
                        <a:pt x="161939" y="153396"/>
                        <a:pt x="161939" y="153336"/>
                        <a:pt x="161878" y="153215"/>
                      </a:cubicBezTo>
                      <a:cubicBezTo>
                        <a:pt x="161636" y="151639"/>
                        <a:pt x="161333" y="150004"/>
                        <a:pt x="161030" y="148428"/>
                      </a:cubicBezTo>
                      <a:cubicBezTo>
                        <a:pt x="160666" y="146611"/>
                        <a:pt x="160303" y="144854"/>
                        <a:pt x="159939" y="143037"/>
                      </a:cubicBezTo>
                      <a:cubicBezTo>
                        <a:pt x="159818" y="142370"/>
                        <a:pt x="159636" y="141704"/>
                        <a:pt x="159455" y="141037"/>
                      </a:cubicBezTo>
                      <a:cubicBezTo>
                        <a:pt x="159394" y="140674"/>
                        <a:pt x="159273" y="140250"/>
                        <a:pt x="159212" y="139886"/>
                      </a:cubicBezTo>
                      <a:cubicBezTo>
                        <a:pt x="159030" y="139099"/>
                        <a:pt x="158849" y="138372"/>
                        <a:pt x="158667" y="137584"/>
                      </a:cubicBezTo>
                      <a:cubicBezTo>
                        <a:pt x="158243" y="135767"/>
                        <a:pt x="157758" y="133949"/>
                        <a:pt x="157213" y="132132"/>
                      </a:cubicBezTo>
                      <a:cubicBezTo>
                        <a:pt x="156850" y="130738"/>
                        <a:pt x="156425" y="129405"/>
                        <a:pt x="156001" y="128012"/>
                      </a:cubicBezTo>
                      <a:cubicBezTo>
                        <a:pt x="155941" y="127770"/>
                        <a:pt x="155880" y="127527"/>
                        <a:pt x="155820" y="127285"/>
                      </a:cubicBezTo>
                      <a:cubicBezTo>
                        <a:pt x="155759" y="127043"/>
                        <a:pt x="155698" y="126861"/>
                        <a:pt x="155638" y="126619"/>
                      </a:cubicBezTo>
                      <a:cubicBezTo>
                        <a:pt x="155093" y="124862"/>
                        <a:pt x="154547" y="123044"/>
                        <a:pt x="153942" y="121287"/>
                      </a:cubicBezTo>
                      <a:cubicBezTo>
                        <a:pt x="153336" y="119530"/>
                        <a:pt x="152730" y="117773"/>
                        <a:pt x="152124" y="116016"/>
                      </a:cubicBezTo>
                      <a:cubicBezTo>
                        <a:pt x="152003" y="115653"/>
                        <a:pt x="151882" y="115350"/>
                        <a:pt x="151761" y="114987"/>
                      </a:cubicBezTo>
                      <a:cubicBezTo>
                        <a:pt x="151639" y="114684"/>
                        <a:pt x="151518" y="114441"/>
                        <a:pt x="151458" y="114138"/>
                      </a:cubicBezTo>
                      <a:cubicBezTo>
                        <a:pt x="151094" y="113109"/>
                        <a:pt x="150670" y="112018"/>
                        <a:pt x="150246" y="110988"/>
                      </a:cubicBezTo>
                      <a:cubicBezTo>
                        <a:pt x="149580" y="109292"/>
                        <a:pt x="148913" y="107656"/>
                        <a:pt x="148247" y="105960"/>
                      </a:cubicBezTo>
                      <a:cubicBezTo>
                        <a:pt x="147701" y="104687"/>
                        <a:pt x="147217" y="103476"/>
                        <a:pt x="146672" y="102264"/>
                      </a:cubicBezTo>
                      <a:cubicBezTo>
                        <a:pt x="146611" y="102082"/>
                        <a:pt x="146490" y="101840"/>
                        <a:pt x="146429" y="101658"/>
                      </a:cubicBezTo>
                      <a:cubicBezTo>
                        <a:pt x="146369" y="101477"/>
                        <a:pt x="146248" y="101234"/>
                        <a:pt x="146187" y="101052"/>
                      </a:cubicBezTo>
                      <a:cubicBezTo>
                        <a:pt x="145460" y="99356"/>
                        <a:pt x="144672" y="97720"/>
                        <a:pt x="143885" y="96085"/>
                      </a:cubicBezTo>
                      <a:cubicBezTo>
                        <a:pt x="143037" y="94267"/>
                        <a:pt x="142128" y="92450"/>
                        <a:pt x="141219" y="90632"/>
                      </a:cubicBezTo>
                      <a:cubicBezTo>
                        <a:pt x="141037" y="90329"/>
                        <a:pt x="140916" y="90026"/>
                        <a:pt x="140734" y="89723"/>
                      </a:cubicBezTo>
                      <a:cubicBezTo>
                        <a:pt x="140553" y="89360"/>
                        <a:pt x="140371" y="88997"/>
                        <a:pt x="140189" y="88633"/>
                      </a:cubicBezTo>
                      <a:cubicBezTo>
                        <a:pt x="139462" y="87240"/>
                        <a:pt x="138796" y="85846"/>
                        <a:pt x="138008" y="84453"/>
                      </a:cubicBezTo>
                      <a:cubicBezTo>
                        <a:pt x="136978" y="82514"/>
                        <a:pt x="135888" y="80575"/>
                        <a:pt x="134797" y="78697"/>
                      </a:cubicBezTo>
                      <a:cubicBezTo>
                        <a:pt x="134373" y="77970"/>
                        <a:pt x="134010" y="77243"/>
                        <a:pt x="133586" y="76516"/>
                      </a:cubicBezTo>
                      <a:cubicBezTo>
                        <a:pt x="133404" y="76213"/>
                        <a:pt x="133283" y="75971"/>
                        <a:pt x="133101" y="75668"/>
                      </a:cubicBezTo>
                      <a:cubicBezTo>
                        <a:pt x="132314" y="74275"/>
                        <a:pt x="131405" y="73003"/>
                        <a:pt x="130557" y="71609"/>
                      </a:cubicBezTo>
                      <a:cubicBezTo>
                        <a:pt x="128981" y="69065"/>
                        <a:pt x="127467" y="66520"/>
                        <a:pt x="125831" y="64036"/>
                      </a:cubicBezTo>
                      <a:cubicBezTo>
                        <a:pt x="125589" y="63673"/>
                        <a:pt x="125407" y="63370"/>
                        <a:pt x="125165" y="63006"/>
                      </a:cubicBezTo>
                      <a:cubicBezTo>
                        <a:pt x="123044" y="59856"/>
                        <a:pt x="120863" y="56766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8622" y="53677"/>
                        <a:pt x="118622" y="53677"/>
                        <a:pt x="118622" y="53677"/>
                      </a:cubicBezTo>
                      <a:cubicBezTo>
                        <a:pt x="117107" y="51617"/>
                        <a:pt x="115593" y="49678"/>
                        <a:pt x="114078" y="47679"/>
                      </a:cubicBezTo>
                      <a:cubicBezTo>
                        <a:pt x="112806" y="46043"/>
                        <a:pt x="111473" y="44468"/>
                        <a:pt x="110201" y="42893"/>
                      </a:cubicBezTo>
                      <a:cubicBezTo>
                        <a:pt x="110201" y="42893"/>
                        <a:pt x="110140" y="42832"/>
                        <a:pt x="110140" y="42832"/>
                      </a:cubicBezTo>
                      <a:cubicBezTo>
                        <a:pt x="110140" y="42832"/>
                        <a:pt x="110140" y="42832"/>
                        <a:pt x="110140" y="42772"/>
                      </a:cubicBezTo>
                      <a:cubicBezTo>
                        <a:pt x="108807" y="41196"/>
                        <a:pt x="107474" y="39621"/>
                        <a:pt x="106142" y="38107"/>
                      </a:cubicBezTo>
                      <a:cubicBezTo>
                        <a:pt x="104809" y="36592"/>
                        <a:pt x="103476" y="35078"/>
                        <a:pt x="102082" y="33624"/>
                      </a:cubicBezTo>
                      <a:cubicBezTo>
                        <a:pt x="101840" y="33381"/>
                        <a:pt x="101598" y="33139"/>
                        <a:pt x="101355" y="32897"/>
                      </a:cubicBezTo>
                      <a:cubicBezTo>
                        <a:pt x="101113" y="32654"/>
                        <a:pt x="100871" y="32412"/>
                        <a:pt x="100629" y="32170"/>
                      </a:cubicBezTo>
                      <a:cubicBezTo>
                        <a:pt x="99659" y="31200"/>
                        <a:pt x="98750" y="30170"/>
                        <a:pt x="97781" y="29201"/>
                      </a:cubicBezTo>
                      <a:cubicBezTo>
                        <a:pt x="96327" y="27747"/>
                        <a:pt x="94873" y="26293"/>
                        <a:pt x="93419" y="24900"/>
                      </a:cubicBezTo>
                      <a:cubicBezTo>
                        <a:pt x="92935" y="24476"/>
                        <a:pt x="92510" y="24051"/>
                        <a:pt x="92026" y="23627"/>
                      </a:cubicBezTo>
                      <a:cubicBezTo>
                        <a:pt x="91662" y="23325"/>
                        <a:pt x="91359" y="22961"/>
                        <a:pt x="90996" y="22658"/>
                      </a:cubicBezTo>
                      <a:cubicBezTo>
                        <a:pt x="90269" y="21992"/>
                        <a:pt x="89602" y="21325"/>
                        <a:pt x="88875" y="20659"/>
                      </a:cubicBezTo>
                      <a:cubicBezTo>
                        <a:pt x="87361" y="19265"/>
                        <a:pt x="85846" y="17933"/>
                        <a:pt x="84271" y="16660"/>
                      </a:cubicBezTo>
                      <a:cubicBezTo>
                        <a:pt x="83605" y="16055"/>
                        <a:pt x="82878" y="15509"/>
                        <a:pt x="82211" y="14964"/>
                      </a:cubicBezTo>
                      <a:cubicBezTo>
                        <a:pt x="81848" y="14661"/>
                        <a:pt x="81545" y="14419"/>
                        <a:pt x="81181" y="14116"/>
                      </a:cubicBezTo>
                      <a:cubicBezTo>
                        <a:pt x="80697" y="13692"/>
                        <a:pt x="80151" y="13268"/>
                        <a:pt x="79667" y="12844"/>
                      </a:cubicBezTo>
                      <a:cubicBezTo>
                        <a:pt x="78152" y="11632"/>
                        <a:pt x="76638" y="10481"/>
                        <a:pt x="75123" y="9390"/>
                      </a:cubicBezTo>
                      <a:cubicBezTo>
                        <a:pt x="74032" y="8603"/>
                        <a:pt x="72942" y="7815"/>
                        <a:pt x="71791" y="7028"/>
                      </a:cubicBezTo>
                      <a:cubicBezTo>
                        <a:pt x="71609" y="6906"/>
                        <a:pt x="71367" y="6725"/>
                        <a:pt x="71185" y="6604"/>
                      </a:cubicBezTo>
                      <a:cubicBezTo>
                        <a:pt x="71003" y="6482"/>
                        <a:pt x="70822" y="6301"/>
                        <a:pt x="70640" y="6179"/>
                      </a:cubicBezTo>
                      <a:cubicBezTo>
                        <a:pt x="69186" y="5210"/>
                        <a:pt x="67732" y="4241"/>
                        <a:pt x="66217" y="3272"/>
                      </a:cubicBezTo>
                      <a:cubicBezTo>
                        <a:pt x="64763" y="2363"/>
                        <a:pt x="63309" y="1454"/>
                        <a:pt x="61855" y="606"/>
                      </a:cubicBezTo>
                      <a:cubicBezTo>
                        <a:pt x="61492" y="424"/>
                        <a:pt x="61189" y="182"/>
                        <a:pt x="60825" y="0"/>
                      </a:cubicBezTo>
                      <a:lnTo>
                        <a:pt x="0" y="35320"/>
                      </a:lnTo>
                      <a:cubicBezTo>
                        <a:pt x="3514" y="37319"/>
                        <a:pt x="6967" y="39561"/>
                        <a:pt x="10360" y="41923"/>
                      </a:cubicBezTo>
                      <a:cubicBezTo>
                        <a:pt x="10542" y="42045"/>
                        <a:pt x="10784" y="42226"/>
                        <a:pt x="10966" y="42348"/>
                      </a:cubicBezTo>
                      <a:cubicBezTo>
                        <a:pt x="14116" y="44589"/>
                        <a:pt x="17266" y="46952"/>
                        <a:pt x="20356" y="49436"/>
                      </a:cubicBezTo>
                      <a:cubicBezTo>
                        <a:pt x="20719" y="49739"/>
                        <a:pt x="21022" y="49981"/>
                        <a:pt x="21386" y="50284"/>
                      </a:cubicBezTo>
                      <a:cubicBezTo>
                        <a:pt x="24355" y="52707"/>
                        <a:pt x="27323" y="55312"/>
                        <a:pt x="30170" y="57978"/>
                      </a:cubicBezTo>
                      <a:cubicBezTo>
                        <a:pt x="30534" y="58281"/>
                        <a:pt x="30837" y="58644"/>
                        <a:pt x="31200" y="58947"/>
                      </a:cubicBezTo>
                      <a:cubicBezTo>
                        <a:pt x="34108" y="61674"/>
                        <a:pt x="37016" y="64582"/>
                        <a:pt x="39803" y="67550"/>
                      </a:cubicBezTo>
                      <a:cubicBezTo>
                        <a:pt x="40045" y="67792"/>
                        <a:pt x="40288" y="68035"/>
                        <a:pt x="40470" y="68277"/>
                      </a:cubicBezTo>
                      <a:cubicBezTo>
                        <a:pt x="43438" y="71488"/>
                        <a:pt x="46407" y="74759"/>
                        <a:pt x="49254" y="78213"/>
                      </a:cubicBezTo>
                      <a:cubicBezTo>
                        <a:pt x="49254" y="78213"/>
                        <a:pt x="49315" y="78273"/>
                        <a:pt x="49315" y="78273"/>
                      </a:cubicBezTo>
                      <a:cubicBezTo>
                        <a:pt x="52223" y="81787"/>
                        <a:pt x="55070" y="85361"/>
                        <a:pt x="57796" y="89057"/>
                      </a:cubicBezTo>
                      <a:cubicBezTo>
                        <a:pt x="57796" y="89057"/>
                        <a:pt x="57796" y="89057"/>
                        <a:pt x="57796" y="89057"/>
                      </a:cubicBezTo>
                      <a:cubicBezTo>
                        <a:pt x="60280" y="92450"/>
                        <a:pt x="62643" y="95903"/>
                        <a:pt x="65006" y="99417"/>
                      </a:cubicBezTo>
                      <a:cubicBezTo>
                        <a:pt x="66641" y="101901"/>
                        <a:pt x="68217" y="104445"/>
                        <a:pt x="69731" y="106990"/>
                      </a:cubicBezTo>
                      <a:cubicBezTo>
                        <a:pt x="70700" y="108625"/>
                        <a:pt x="71791" y="110201"/>
                        <a:pt x="72760" y="111897"/>
                      </a:cubicBezTo>
                      <a:cubicBezTo>
                        <a:pt x="73184" y="112624"/>
                        <a:pt x="73609" y="113351"/>
                        <a:pt x="73972" y="114078"/>
                      </a:cubicBezTo>
                      <a:cubicBezTo>
                        <a:pt x="75850" y="117349"/>
                        <a:pt x="77668" y="120681"/>
                        <a:pt x="79364" y="124013"/>
                      </a:cubicBezTo>
                      <a:cubicBezTo>
                        <a:pt x="79546" y="124377"/>
                        <a:pt x="79727" y="124740"/>
                        <a:pt x="79909" y="125104"/>
                      </a:cubicBezTo>
                      <a:cubicBezTo>
                        <a:pt x="81908" y="129042"/>
                        <a:pt x="83786" y="133040"/>
                        <a:pt x="85543" y="137099"/>
                      </a:cubicBezTo>
                      <a:cubicBezTo>
                        <a:pt x="85604" y="137281"/>
                        <a:pt x="85725" y="137524"/>
                        <a:pt x="85786" y="137705"/>
                      </a:cubicBezTo>
                      <a:cubicBezTo>
                        <a:pt x="87482" y="141643"/>
                        <a:pt x="89118" y="145642"/>
                        <a:pt x="90572" y="149580"/>
                      </a:cubicBezTo>
                      <a:cubicBezTo>
                        <a:pt x="90693" y="149882"/>
                        <a:pt x="90814" y="150125"/>
                        <a:pt x="90875" y="150428"/>
                      </a:cubicBezTo>
                      <a:cubicBezTo>
                        <a:pt x="92389" y="154487"/>
                        <a:pt x="93783" y="158606"/>
                        <a:pt x="94994" y="162726"/>
                      </a:cubicBezTo>
                      <a:cubicBezTo>
                        <a:pt x="95055" y="162968"/>
                        <a:pt x="95115" y="163211"/>
                        <a:pt x="95176" y="163453"/>
                      </a:cubicBezTo>
                      <a:cubicBezTo>
                        <a:pt x="96388" y="167391"/>
                        <a:pt x="97418" y="171389"/>
                        <a:pt x="98326" y="175327"/>
                      </a:cubicBezTo>
                      <a:cubicBezTo>
                        <a:pt x="98447" y="175691"/>
                        <a:pt x="98508" y="176115"/>
                        <a:pt x="98569" y="176478"/>
                      </a:cubicBezTo>
                      <a:cubicBezTo>
                        <a:pt x="99477" y="180537"/>
                        <a:pt x="100326" y="184597"/>
                        <a:pt x="100931" y="188656"/>
                      </a:cubicBezTo>
                      <a:cubicBezTo>
                        <a:pt x="100931" y="188716"/>
                        <a:pt x="100931" y="188777"/>
                        <a:pt x="100992" y="188898"/>
                      </a:cubicBezTo>
                      <a:cubicBezTo>
                        <a:pt x="101658" y="192957"/>
                        <a:pt x="102143" y="197016"/>
                        <a:pt x="102446" y="201075"/>
                      </a:cubicBezTo>
                      <a:cubicBezTo>
                        <a:pt x="102446" y="201378"/>
                        <a:pt x="102507" y="201741"/>
                        <a:pt x="102507" y="202044"/>
                      </a:cubicBezTo>
                      <a:cubicBezTo>
                        <a:pt x="102809" y="206043"/>
                        <a:pt x="102991" y="210041"/>
                        <a:pt x="102991" y="213979"/>
                      </a:cubicBezTo>
                      <a:lnTo>
                        <a:pt x="98084" y="1953622"/>
                      </a:lnTo>
                      <a:cubicBezTo>
                        <a:pt x="98084" y="1957559"/>
                        <a:pt x="97902" y="1961315"/>
                        <a:pt x="97539" y="1964951"/>
                      </a:cubicBezTo>
                      <a:cubicBezTo>
                        <a:pt x="97539" y="1965253"/>
                        <a:pt x="97478" y="1965556"/>
                        <a:pt x="97418" y="1965920"/>
                      </a:cubicBezTo>
                      <a:cubicBezTo>
                        <a:pt x="97054" y="1969252"/>
                        <a:pt x="96630" y="1972463"/>
                        <a:pt x="96024" y="1975553"/>
                      </a:cubicBezTo>
                      <a:cubicBezTo>
                        <a:pt x="95964" y="1975976"/>
                        <a:pt x="95842" y="1976340"/>
                        <a:pt x="95782" y="1976764"/>
                      </a:cubicBezTo>
                      <a:cubicBezTo>
                        <a:pt x="95176" y="1979733"/>
                        <a:pt x="94449" y="1982641"/>
                        <a:pt x="93540" y="1985367"/>
                      </a:cubicBezTo>
                      <a:cubicBezTo>
                        <a:pt x="93358" y="1985851"/>
                        <a:pt x="93237" y="1986336"/>
                        <a:pt x="93056" y="1986882"/>
                      </a:cubicBezTo>
                      <a:cubicBezTo>
                        <a:pt x="92207" y="1989487"/>
                        <a:pt x="91238" y="1991970"/>
                        <a:pt x="90148" y="1994333"/>
                      </a:cubicBezTo>
                      <a:cubicBezTo>
                        <a:pt x="90026" y="1994575"/>
                        <a:pt x="89966" y="1994818"/>
                        <a:pt x="89845" y="1995060"/>
                      </a:cubicBezTo>
                      <a:cubicBezTo>
                        <a:pt x="88633" y="1997726"/>
                        <a:pt x="87240" y="2000149"/>
                        <a:pt x="85725" y="2002512"/>
                      </a:cubicBezTo>
                      <a:cubicBezTo>
                        <a:pt x="83605" y="2005844"/>
                        <a:pt x="81181" y="2008691"/>
                        <a:pt x="78576" y="2011357"/>
                      </a:cubicBezTo>
                      <a:cubicBezTo>
                        <a:pt x="77971" y="2012023"/>
                        <a:pt x="77304" y="2012629"/>
                        <a:pt x="76638" y="2013235"/>
                      </a:cubicBezTo>
                      <a:cubicBezTo>
                        <a:pt x="73911" y="2015719"/>
                        <a:pt x="71064" y="2018021"/>
                        <a:pt x="67914" y="2019899"/>
                      </a:cubicBezTo>
                      <a:lnTo>
                        <a:pt x="128739" y="1984579"/>
                      </a:lnTo>
                      <a:cubicBezTo>
                        <a:pt x="131889" y="1982762"/>
                        <a:pt x="134737" y="1980460"/>
                        <a:pt x="137463" y="1977915"/>
                      </a:cubicBezTo>
                      <a:cubicBezTo>
                        <a:pt x="138129" y="1977309"/>
                        <a:pt x="138735" y="1976704"/>
                        <a:pt x="139402" y="1976037"/>
                      </a:cubicBezTo>
                      <a:cubicBezTo>
                        <a:pt x="142007" y="1973371"/>
                        <a:pt x="144430" y="1970463"/>
                        <a:pt x="146550" y="1967192"/>
                      </a:cubicBezTo>
                      <a:cubicBezTo>
                        <a:pt x="146611" y="1967131"/>
                        <a:pt x="146611" y="1967131"/>
                        <a:pt x="146672" y="1967071"/>
                      </a:cubicBezTo>
                      <a:cubicBezTo>
                        <a:pt x="148065" y="1964829"/>
                        <a:pt x="149398" y="1962527"/>
                        <a:pt x="150549" y="1959983"/>
                      </a:cubicBezTo>
                      <a:cubicBezTo>
                        <a:pt x="150610" y="1959922"/>
                        <a:pt x="150610" y="1959801"/>
                        <a:pt x="150670" y="1959740"/>
                      </a:cubicBezTo>
                      <a:cubicBezTo>
                        <a:pt x="150791" y="1959498"/>
                        <a:pt x="150852" y="1959256"/>
                        <a:pt x="150973" y="1959013"/>
                      </a:cubicBezTo>
                      <a:cubicBezTo>
                        <a:pt x="151700" y="1957438"/>
                        <a:pt x="152427" y="1955802"/>
                        <a:pt x="153033" y="1954106"/>
                      </a:cubicBezTo>
                      <a:cubicBezTo>
                        <a:pt x="153336" y="1953258"/>
                        <a:pt x="153578" y="1952410"/>
                        <a:pt x="153881" y="1951562"/>
                      </a:cubicBezTo>
                      <a:cubicBezTo>
                        <a:pt x="154063" y="1951077"/>
                        <a:pt x="154245" y="1950592"/>
                        <a:pt x="154366" y="1950047"/>
                      </a:cubicBezTo>
                      <a:cubicBezTo>
                        <a:pt x="154487" y="1949562"/>
                        <a:pt x="154668" y="1949138"/>
                        <a:pt x="154850" y="1948654"/>
                      </a:cubicBezTo>
                      <a:cubicBezTo>
                        <a:pt x="155335" y="1946957"/>
                        <a:pt x="155820" y="1945200"/>
                        <a:pt x="156244" y="1943383"/>
                      </a:cubicBezTo>
                      <a:cubicBezTo>
                        <a:pt x="156365" y="1942777"/>
                        <a:pt x="156486" y="1942111"/>
                        <a:pt x="156607" y="1941444"/>
                      </a:cubicBezTo>
                      <a:cubicBezTo>
                        <a:pt x="156668" y="1941020"/>
                        <a:pt x="156789" y="1940596"/>
                        <a:pt x="156850" y="1940233"/>
                      </a:cubicBezTo>
                      <a:cubicBezTo>
                        <a:pt x="156971" y="1939626"/>
                        <a:pt x="157092" y="1938960"/>
                        <a:pt x="157213" y="1938354"/>
                      </a:cubicBezTo>
                      <a:cubicBezTo>
                        <a:pt x="157516" y="1936719"/>
                        <a:pt x="157758" y="1935083"/>
                        <a:pt x="157940" y="1933447"/>
                      </a:cubicBezTo>
                      <a:cubicBezTo>
                        <a:pt x="158061" y="1932538"/>
                        <a:pt x="158122" y="1931569"/>
                        <a:pt x="158243" y="1930600"/>
                      </a:cubicBezTo>
                      <a:cubicBezTo>
                        <a:pt x="158304" y="1930297"/>
                        <a:pt x="158304" y="1929994"/>
                        <a:pt x="158364" y="1929630"/>
                      </a:cubicBezTo>
                      <a:cubicBezTo>
                        <a:pt x="158425" y="1929206"/>
                        <a:pt x="158425" y="1928843"/>
                        <a:pt x="158485" y="1928419"/>
                      </a:cubicBezTo>
                      <a:cubicBezTo>
                        <a:pt x="158607" y="1926844"/>
                        <a:pt x="158728" y="1925208"/>
                        <a:pt x="158788" y="1923572"/>
                      </a:cubicBezTo>
                      <a:cubicBezTo>
                        <a:pt x="158849" y="1921936"/>
                        <a:pt x="158909" y="1920301"/>
                        <a:pt x="158909" y="1918604"/>
                      </a:cubicBezTo>
                      <a:cubicBezTo>
                        <a:pt x="158909" y="1918483"/>
                        <a:pt x="158909" y="1918422"/>
                        <a:pt x="158909" y="1918301"/>
                      </a:cubicBezTo>
                      <a:lnTo>
                        <a:pt x="163817" y="178659"/>
                      </a:lnTo>
                      <a:cubicBezTo>
                        <a:pt x="163998" y="176842"/>
                        <a:pt x="163938" y="175267"/>
                        <a:pt x="163877" y="173752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0" name="Freeform: Shape 70"/>
                <p:cNvSpPr/>
                <p:nvPr/>
              </p:nvSpPr>
              <p:spPr>
                <a:xfrm>
                  <a:off x="663060" y="686345"/>
                  <a:ext cx="1484284" cy="2792878"/>
                </a:xfrm>
                <a:custGeom>
                  <a:avLst/>
                  <a:gdLst>
                    <a:gd name="connsiteX0" fmla="*/ 1384963 w 1484284"/>
                    <a:gd name="connsiteY0" fmla="*/ 801695 h 2792878"/>
                    <a:gd name="connsiteX1" fmla="*/ 67645 w 1484284"/>
                    <a:gd name="connsiteY1" fmla="*/ 41136 h 2792878"/>
                    <a:gd name="connsiteX2" fmla="*/ 29841 w 1484284"/>
                    <a:gd name="connsiteY2" fmla="*/ 0 h 2792878"/>
                    <a:gd name="connsiteX3" fmla="*/ 29841 w 1484284"/>
                    <a:gd name="connsiteY3" fmla="*/ 0 h 2792878"/>
                    <a:gd name="connsiteX4" fmla="*/ 35 w 1484284"/>
                    <a:gd name="connsiteY4" fmla="*/ 1832455 h 2792878"/>
                    <a:gd name="connsiteX5" fmla="*/ 126411 w 1484284"/>
                    <a:gd name="connsiteY5" fmla="*/ 2055461 h 2792878"/>
                    <a:gd name="connsiteX6" fmla="*/ 1379389 w 1484284"/>
                    <a:gd name="connsiteY6" fmla="*/ 2778883 h 2792878"/>
                    <a:gd name="connsiteX7" fmla="*/ 1483168 w 1484284"/>
                    <a:gd name="connsiteY7" fmla="*/ 2719876 h 2792878"/>
                    <a:gd name="connsiteX8" fmla="*/ 1488075 w 1484284"/>
                    <a:gd name="connsiteY8" fmla="*/ 980234 h 2792878"/>
                    <a:gd name="connsiteX9" fmla="*/ 1384963 w 1484284"/>
                    <a:gd name="connsiteY9" fmla="*/ 801695 h 2792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84284" h="2792878">
                      <a:moveTo>
                        <a:pt x="1384963" y="801695"/>
                      </a:moveTo>
                      <a:lnTo>
                        <a:pt x="67645" y="41136"/>
                      </a:lnTo>
                      <a:cubicBezTo>
                        <a:pt x="51167" y="31624"/>
                        <a:pt x="37959" y="17266"/>
                        <a:pt x="29841" y="0"/>
                      </a:cubicBezTo>
                      <a:lnTo>
                        <a:pt x="29841" y="0"/>
                      </a:lnTo>
                      <a:lnTo>
                        <a:pt x="35" y="1832455"/>
                      </a:lnTo>
                      <a:cubicBezTo>
                        <a:pt x="-1480" y="1924239"/>
                        <a:pt x="46926" y="2009600"/>
                        <a:pt x="126411" y="2055461"/>
                      </a:cubicBezTo>
                      <a:lnTo>
                        <a:pt x="1379389" y="2778883"/>
                      </a:lnTo>
                      <a:cubicBezTo>
                        <a:pt x="1436458" y="2811841"/>
                        <a:pt x="1482986" y="2785426"/>
                        <a:pt x="1483168" y="2719876"/>
                      </a:cubicBezTo>
                      <a:lnTo>
                        <a:pt x="1488075" y="980234"/>
                      </a:lnTo>
                      <a:cubicBezTo>
                        <a:pt x="1488318" y="914622"/>
                        <a:pt x="1442032" y="834653"/>
                        <a:pt x="1384963" y="80169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1" name="Freeform: Shape 71"/>
                <p:cNvSpPr/>
                <p:nvPr/>
              </p:nvSpPr>
              <p:spPr>
                <a:xfrm>
                  <a:off x="727071" y="431768"/>
                  <a:ext cx="460431" cy="254449"/>
                </a:xfrm>
                <a:custGeom>
                  <a:avLst/>
                  <a:gdLst>
                    <a:gd name="connsiteX0" fmla="*/ 54222 w 460431"/>
                    <a:gd name="connsiteY0" fmla="*/ 254638 h 254448"/>
                    <a:gd name="connsiteX1" fmla="*/ 464551 w 460431"/>
                    <a:gd name="connsiteY1" fmla="*/ 16486 h 254448"/>
                    <a:gd name="connsiteX2" fmla="*/ 456069 w 460431"/>
                    <a:gd name="connsiteY2" fmla="*/ 11579 h 254448"/>
                    <a:gd name="connsiteX3" fmla="*/ 369859 w 460431"/>
                    <a:gd name="connsiteY3" fmla="*/ 11458 h 254448"/>
                    <a:gd name="connsiteX4" fmla="*/ 0 w 460431"/>
                    <a:gd name="connsiteY4" fmla="*/ 223317 h 254448"/>
                    <a:gd name="connsiteX5" fmla="*/ 54222 w 460431"/>
                    <a:gd name="connsiteY5" fmla="*/ 254638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60431" h="254448">
                      <a:moveTo>
                        <a:pt x="54222" y="254638"/>
                      </a:moveTo>
                      <a:lnTo>
                        <a:pt x="464551" y="16486"/>
                      </a:lnTo>
                      <a:lnTo>
                        <a:pt x="456069" y="11579"/>
                      </a:lnTo>
                      <a:cubicBezTo>
                        <a:pt x="429413" y="-3809"/>
                        <a:pt x="396577" y="-3870"/>
                        <a:pt x="369859" y="11458"/>
                      </a:cubicBezTo>
                      <a:lnTo>
                        <a:pt x="0" y="223317"/>
                      </a:lnTo>
                      <a:lnTo>
                        <a:pt x="54222" y="25463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2" name="Freeform: Shape 72"/>
                <p:cNvSpPr/>
                <p:nvPr/>
              </p:nvSpPr>
              <p:spPr>
                <a:xfrm>
                  <a:off x="781292" y="483574"/>
                  <a:ext cx="345323" cy="254449"/>
                </a:xfrm>
                <a:custGeom>
                  <a:avLst/>
                  <a:gdLst>
                    <a:gd name="connsiteX0" fmla="*/ 349443 w 345323"/>
                    <a:gd name="connsiteY0" fmla="*/ 105717 h 254448"/>
                    <a:gd name="connsiteX1" fmla="*/ 349504 w 345323"/>
                    <a:gd name="connsiteY1" fmla="*/ 0 h 254448"/>
                    <a:gd name="connsiteX2" fmla="*/ 0 w 345323"/>
                    <a:gd name="connsiteY2" fmla="*/ 202832 h 254448"/>
                    <a:gd name="connsiteX3" fmla="*/ 91602 w 345323"/>
                    <a:gd name="connsiteY3" fmla="*/ 255721 h 254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5323" h="254448">
                      <a:moveTo>
                        <a:pt x="349443" y="105717"/>
                      </a:moveTo>
                      <a:lnTo>
                        <a:pt x="349504" y="0"/>
                      </a:lnTo>
                      <a:lnTo>
                        <a:pt x="0" y="202832"/>
                      </a:lnTo>
                      <a:lnTo>
                        <a:pt x="91602" y="255721"/>
                      </a:ln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3" name="Freeform: Shape 73"/>
                <p:cNvSpPr/>
                <p:nvPr/>
              </p:nvSpPr>
              <p:spPr>
                <a:xfrm>
                  <a:off x="1166903" y="1379718"/>
                  <a:ext cx="708822" cy="636122"/>
                </a:xfrm>
                <a:custGeom>
                  <a:avLst/>
                  <a:gdLst>
                    <a:gd name="connsiteX0" fmla="*/ 711911 w 708821"/>
                    <a:gd name="connsiteY0" fmla="*/ 410632 h 636121"/>
                    <a:gd name="connsiteX1" fmla="*/ 606 w 708821"/>
                    <a:gd name="connsiteY1" fmla="*/ 0 h 636121"/>
                    <a:gd name="connsiteX2" fmla="*/ 0 w 708821"/>
                    <a:gd name="connsiteY2" fmla="*/ 230700 h 636121"/>
                    <a:gd name="connsiteX3" fmla="*/ 711245 w 708821"/>
                    <a:gd name="connsiteY3" fmla="*/ 641332 h 636121"/>
                    <a:gd name="connsiteX4" fmla="*/ 711911 w 708821"/>
                    <a:gd name="connsiteY4" fmla="*/ 410632 h 6361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8821" h="636121">
                      <a:moveTo>
                        <a:pt x="711911" y="410632"/>
                      </a:moveTo>
                      <a:lnTo>
                        <a:pt x="606" y="0"/>
                      </a:lnTo>
                      <a:lnTo>
                        <a:pt x="0" y="230700"/>
                      </a:lnTo>
                      <a:lnTo>
                        <a:pt x="711245" y="641332"/>
                      </a:lnTo>
                      <a:lnTo>
                        <a:pt x="711911" y="410632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4" name="Freeform: Shape 74"/>
                <p:cNvSpPr/>
                <p:nvPr/>
              </p:nvSpPr>
              <p:spPr>
                <a:xfrm>
                  <a:off x="781413" y="983111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5" name="Freeform: Shape 75"/>
                <p:cNvSpPr/>
                <p:nvPr/>
              </p:nvSpPr>
              <p:spPr>
                <a:xfrm>
                  <a:off x="781413" y="1504852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147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6" name="Freeform: Shape 76"/>
                <p:cNvSpPr/>
                <p:nvPr/>
              </p:nvSpPr>
              <p:spPr>
                <a:xfrm>
                  <a:off x="781413" y="2026533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66 h 66641"/>
                    <a:gd name="connsiteX1" fmla="*/ 0 w 48466"/>
                    <a:gd name="connsiteY1" fmla="*/ 18993 h 66641"/>
                    <a:gd name="connsiteX2" fmla="*/ 26717 w 48466"/>
                    <a:gd name="connsiteY2" fmla="*/ 65218 h 66641"/>
                    <a:gd name="connsiteX3" fmla="*/ 53556 w 48466"/>
                    <a:gd name="connsiteY3" fmla="*/ 49890 h 66641"/>
                    <a:gd name="connsiteX4" fmla="*/ 26839 w 48466"/>
                    <a:gd name="connsiteY4" fmla="*/ 3666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66"/>
                      </a:moveTo>
                      <a:cubicBezTo>
                        <a:pt x="12056" y="-4877"/>
                        <a:pt x="0" y="2030"/>
                        <a:pt x="0" y="18993"/>
                      </a:cubicBezTo>
                      <a:cubicBezTo>
                        <a:pt x="-60" y="35956"/>
                        <a:pt x="11935" y="56676"/>
                        <a:pt x="26717" y="65218"/>
                      </a:cubicBezTo>
                      <a:cubicBezTo>
                        <a:pt x="41500" y="73760"/>
                        <a:pt x="53556" y="66854"/>
                        <a:pt x="53556" y="49890"/>
                      </a:cubicBezTo>
                      <a:cubicBezTo>
                        <a:pt x="53616" y="32927"/>
                        <a:pt x="41621" y="12208"/>
                        <a:pt x="26839" y="3666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7" name="Freeform: Shape 77"/>
                <p:cNvSpPr/>
                <p:nvPr/>
              </p:nvSpPr>
              <p:spPr>
                <a:xfrm>
                  <a:off x="781413" y="2548249"/>
                  <a:ext cx="48466" cy="66641"/>
                </a:xfrm>
                <a:custGeom>
                  <a:avLst/>
                  <a:gdLst>
                    <a:gd name="connsiteX0" fmla="*/ 26839 w 48466"/>
                    <a:gd name="connsiteY0" fmla="*/ 3691 h 66641"/>
                    <a:gd name="connsiteX1" fmla="*/ 0 w 48466"/>
                    <a:gd name="connsiteY1" fmla="*/ 18897 h 66641"/>
                    <a:gd name="connsiteX2" fmla="*/ 26717 w 48466"/>
                    <a:gd name="connsiteY2" fmla="*/ 65122 h 66641"/>
                    <a:gd name="connsiteX3" fmla="*/ 53556 w 48466"/>
                    <a:gd name="connsiteY3" fmla="*/ 49794 h 66641"/>
                    <a:gd name="connsiteX4" fmla="*/ 26839 w 48466"/>
                    <a:gd name="connsiteY4" fmla="*/ 3691 h 66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8466" h="66641">
                      <a:moveTo>
                        <a:pt x="26839" y="3691"/>
                      </a:moveTo>
                      <a:cubicBezTo>
                        <a:pt x="12056" y="-4852"/>
                        <a:pt x="0" y="1934"/>
                        <a:pt x="0" y="18897"/>
                      </a:cubicBezTo>
                      <a:cubicBezTo>
                        <a:pt x="-60" y="35981"/>
                        <a:pt x="11935" y="56579"/>
                        <a:pt x="26717" y="65122"/>
                      </a:cubicBezTo>
                      <a:cubicBezTo>
                        <a:pt x="41500" y="73664"/>
                        <a:pt x="53556" y="66879"/>
                        <a:pt x="53556" y="49794"/>
                      </a:cubicBezTo>
                      <a:cubicBezTo>
                        <a:pt x="53616" y="32831"/>
                        <a:pt x="41621" y="12233"/>
                        <a:pt x="26839" y="3691"/>
                      </a:cubicBezTo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68" name="Freeform: Shape 78"/>
                <p:cNvSpPr/>
                <p:nvPr/>
              </p:nvSpPr>
              <p:spPr>
                <a:xfrm>
                  <a:off x="956256" y="860582"/>
                  <a:ext cx="36350" cy="1993182"/>
                </a:xfrm>
                <a:custGeom>
                  <a:avLst/>
                  <a:gdLst>
                    <a:gd name="connsiteX0" fmla="*/ 39985 w 36349"/>
                    <a:gd name="connsiteY0" fmla="*/ 20114 h 1993181"/>
                    <a:gd name="connsiteX1" fmla="*/ 5150 w 36349"/>
                    <a:gd name="connsiteY1" fmla="*/ 0 h 1993181"/>
                    <a:gd name="connsiteX2" fmla="*/ 0 w 36349"/>
                    <a:gd name="connsiteY2" fmla="*/ 1978400 h 1993181"/>
                    <a:gd name="connsiteX3" fmla="*/ 34835 w 36349"/>
                    <a:gd name="connsiteY3" fmla="*/ 1998513 h 1993181"/>
                    <a:gd name="connsiteX4" fmla="*/ 39985 w 36349"/>
                    <a:gd name="connsiteY4" fmla="*/ 20114 h 1993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349" h="1993181">
                      <a:moveTo>
                        <a:pt x="39985" y="20114"/>
                      </a:moveTo>
                      <a:lnTo>
                        <a:pt x="5150" y="0"/>
                      </a:lnTo>
                      <a:lnTo>
                        <a:pt x="0" y="1978400"/>
                      </a:lnTo>
                      <a:lnTo>
                        <a:pt x="34835" y="1998513"/>
                      </a:lnTo>
                      <a:lnTo>
                        <a:pt x="39985" y="20114"/>
                      </a:lnTo>
                    </a:path>
                  </a:pathLst>
                </a:custGeom>
                <a:solidFill>
                  <a:srgbClr val="FFFFFF"/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  <p:grpSp>
          <p:nvGrpSpPr>
            <p:cNvPr id="19" name="Graphic 3"/>
            <p:cNvGrpSpPr/>
            <p:nvPr/>
          </p:nvGrpSpPr>
          <p:grpSpPr>
            <a:xfrm>
              <a:off x="9458325" y="3763812"/>
              <a:ext cx="508806" cy="1430735"/>
              <a:chOff x="3576021" y="3863837"/>
              <a:chExt cx="901383" cy="2534641"/>
            </a:xfrm>
            <a:solidFill>
              <a:schemeClr val="accent1"/>
            </a:solidFill>
          </p:grpSpPr>
          <p:sp>
            <p:nvSpPr>
              <p:cNvPr id="110" name="Freeform: Shape 22"/>
              <p:cNvSpPr/>
              <p:nvPr/>
            </p:nvSpPr>
            <p:spPr>
              <a:xfrm>
                <a:off x="3843159" y="5677782"/>
                <a:ext cx="139341" cy="478606"/>
              </a:xfrm>
              <a:custGeom>
                <a:avLst/>
                <a:gdLst>
                  <a:gd name="connsiteX0" fmla="*/ 0 w 139340"/>
                  <a:gd name="connsiteY0" fmla="*/ 0 h 478606"/>
                  <a:gd name="connsiteX1" fmla="*/ 34048 w 139340"/>
                  <a:gd name="connsiteY1" fmla="*/ 419719 h 478606"/>
                  <a:gd name="connsiteX2" fmla="*/ 130678 w 139340"/>
                  <a:gd name="connsiteY2" fmla="*/ 479272 h 478606"/>
                  <a:gd name="connsiteX3" fmla="*/ 105233 w 139340"/>
                  <a:gd name="connsiteY3" fmla="*/ 431169 h 478606"/>
                  <a:gd name="connsiteX4" fmla="*/ 142552 w 139340"/>
                  <a:gd name="connsiteY4" fmla="*/ 9087 h 478606"/>
                  <a:gd name="connsiteX5" fmla="*/ 142612 w 139340"/>
                  <a:gd name="connsiteY5" fmla="*/ 8300 h 478606"/>
                  <a:gd name="connsiteX6" fmla="*/ 0 w 139340"/>
                  <a:gd name="connsiteY6" fmla="*/ 0 h 478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40" h="478606">
                    <a:moveTo>
                      <a:pt x="0" y="0"/>
                    </a:moveTo>
                    <a:cubicBezTo>
                      <a:pt x="3029" y="179083"/>
                      <a:pt x="34048" y="419719"/>
                      <a:pt x="34048" y="419719"/>
                    </a:cubicBezTo>
                    <a:cubicBezTo>
                      <a:pt x="31321" y="476122"/>
                      <a:pt x="130678" y="479272"/>
                      <a:pt x="130678" y="479272"/>
                    </a:cubicBezTo>
                    <a:lnTo>
                      <a:pt x="105233" y="431169"/>
                    </a:lnTo>
                    <a:lnTo>
                      <a:pt x="142552" y="9087"/>
                    </a:lnTo>
                    <a:lnTo>
                      <a:pt x="142612" y="8300"/>
                    </a:lnTo>
                    <a:cubicBezTo>
                      <a:pt x="117410" y="10844"/>
                      <a:pt x="41499" y="1684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1" name="Freeform: Shape 23"/>
              <p:cNvSpPr/>
              <p:nvPr/>
            </p:nvSpPr>
            <p:spPr>
              <a:xfrm>
                <a:off x="3842909" y="5505786"/>
                <a:ext cx="157516" cy="181749"/>
              </a:xfrm>
              <a:custGeom>
                <a:avLst/>
                <a:gdLst>
                  <a:gd name="connsiteX0" fmla="*/ 250 w 157515"/>
                  <a:gd name="connsiteY0" fmla="*/ 171995 h 181749"/>
                  <a:gd name="connsiteX1" fmla="*/ 142983 w 157515"/>
                  <a:gd name="connsiteY1" fmla="*/ 180295 h 181749"/>
                  <a:gd name="connsiteX2" fmla="*/ 158493 w 157515"/>
                  <a:gd name="connsiteY2" fmla="*/ 4604 h 181749"/>
                  <a:gd name="connsiteX3" fmla="*/ 16183 w 157515"/>
                  <a:gd name="connsiteY3" fmla="*/ 0 h 181749"/>
                  <a:gd name="connsiteX4" fmla="*/ 250 w 157515"/>
                  <a:gd name="connsiteY4" fmla="*/ 171995 h 181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15" h="181749">
                    <a:moveTo>
                      <a:pt x="250" y="171995"/>
                    </a:moveTo>
                    <a:cubicBezTo>
                      <a:pt x="41810" y="188837"/>
                      <a:pt x="117720" y="182840"/>
                      <a:pt x="142983" y="180295"/>
                    </a:cubicBezTo>
                    <a:lnTo>
                      <a:pt x="158493" y="4604"/>
                    </a:lnTo>
                    <a:lnTo>
                      <a:pt x="16183" y="0"/>
                    </a:lnTo>
                    <a:cubicBezTo>
                      <a:pt x="2734" y="30534"/>
                      <a:pt x="-1083" y="95661"/>
                      <a:pt x="250" y="17199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2" name="Freeform: Shape 24"/>
              <p:cNvSpPr/>
              <p:nvPr/>
            </p:nvSpPr>
            <p:spPr>
              <a:xfrm>
                <a:off x="3848474" y="6097501"/>
                <a:ext cx="187807" cy="218099"/>
              </a:xfrm>
              <a:custGeom>
                <a:avLst/>
                <a:gdLst>
                  <a:gd name="connsiteX0" fmla="*/ 16 w 187807"/>
                  <a:gd name="connsiteY0" fmla="*/ 130920 h 218098"/>
                  <a:gd name="connsiteX1" fmla="*/ 41152 w 187807"/>
                  <a:gd name="connsiteY1" fmla="*/ 161515 h 218098"/>
                  <a:gd name="connsiteX2" fmla="*/ 161652 w 187807"/>
                  <a:gd name="connsiteY2" fmla="*/ 218765 h 218098"/>
                  <a:gd name="connsiteX3" fmla="*/ 190005 w 187807"/>
                  <a:gd name="connsiteY3" fmla="*/ 181749 h 218098"/>
                  <a:gd name="connsiteX4" fmla="*/ 125363 w 187807"/>
                  <a:gd name="connsiteY4" fmla="*/ 59553 h 218098"/>
                  <a:gd name="connsiteX5" fmla="*/ 28733 w 187807"/>
                  <a:gd name="connsiteY5" fmla="*/ 0 h 218098"/>
                  <a:gd name="connsiteX6" fmla="*/ 16 w 187807"/>
                  <a:gd name="connsiteY6" fmla="*/ 130920 h 218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8098">
                    <a:moveTo>
                      <a:pt x="16" y="130920"/>
                    </a:moveTo>
                    <a:cubicBezTo>
                      <a:pt x="-953" y="148126"/>
                      <a:pt x="41152" y="161515"/>
                      <a:pt x="41152" y="161515"/>
                    </a:cubicBezTo>
                    <a:cubicBezTo>
                      <a:pt x="41152" y="161515"/>
                      <a:pt x="123848" y="210405"/>
                      <a:pt x="161652" y="218765"/>
                    </a:cubicBezTo>
                    <a:cubicBezTo>
                      <a:pt x="183098" y="223491"/>
                      <a:pt x="200243" y="201136"/>
                      <a:pt x="190005" y="181749"/>
                    </a:cubicBezTo>
                    <a:lnTo>
                      <a:pt x="125363" y="59553"/>
                    </a:lnTo>
                    <a:cubicBezTo>
                      <a:pt x="125363" y="59553"/>
                      <a:pt x="25946" y="56403"/>
                      <a:pt x="28733" y="0"/>
                    </a:cubicBezTo>
                    <a:cubicBezTo>
                      <a:pt x="28733" y="0"/>
                      <a:pt x="986" y="113775"/>
                      <a:pt x="16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3" name="Freeform: Shape 25"/>
              <p:cNvSpPr/>
              <p:nvPr/>
            </p:nvSpPr>
            <p:spPr>
              <a:xfrm>
                <a:off x="3650081" y="5499486"/>
                <a:ext cx="151458" cy="175691"/>
              </a:xfrm>
              <a:custGeom>
                <a:avLst/>
                <a:gdLst>
                  <a:gd name="connsiteX0" fmla="*/ 0 w 151457"/>
                  <a:gd name="connsiteY0" fmla="*/ 165028 h 175690"/>
                  <a:gd name="connsiteX1" fmla="*/ 143461 w 151457"/>
                  <a:gd name="connsiteY1" fmla="*/ 179750 h 175690"/>
                  <a:gd name="connsiteX2" fmla="*/ 157395 w 151457"/>
                  <a:gd name="connsiteY2" fmla="*/ 4604 h 175690"/>
                  <a:gd name="connsiteX3" fmla="*/ 14358 w 151457"/>
                  <a:gd name="connsiteY3" fmla="*/ 0 h 175690"/>
                  <a:gd name="connsiteX4" fmla="*/ 0 w 151457"/>
                  <a:gd name="connsiteY4" fmla="*/ 165028 h 175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175690">
                    <a:moveTo>
                      <a:pt x="0" y="165028"/>
                    </a:moveTo>
                    <a:cubicBezTo>
                      <a:pt x="42408" y="186050"/>
                      <a:pt x="143461" y="179750"/>
                      <a:pt x="143461" y="179750"/>
                    </a:cubicBezTo>
                    <a:lnTo>
                      <a:pt x="157395" y="4604"/>
                    </a:lnTo>
                    <a:lnTo>
                      <a:pt x="14358" y="0"/>
                    </a:lnTo>
                    <a:cubicBezTo>
                      <a:pt x="3877" y="30776"/>
                      <a:pt x="0" y="91662"/>
                      <a:pt x="0" y="165028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4" name="Freeform: Shape 26"/>
              <p:cNvSpPr/>
              <p:nvPr/>
            </p:nvSpPr>
            <p:spPr>
              <a:xfrm>
                <a:off x="3650081" y="5664514"/>
                <a:ext cx="139341" cy="581597"/>
              </a:xfrm>
              <a:custGeom>
                <a:avLst/>
                <a:gdLst>
                  <a:gd name="connsiteX0" fmla="*/ 0 w 139340"/>
                  <a:gd name="connsiteY0" fmla="*/ 0 h 581597"/>
                  <a:gd name="connsiteX1" fmla="*/ 31079 w 139340"/>
                  <a:gd name="connsiteY1" fmla="*/ 521862 h 581597"/>
                  <a:gd name="connsiteX2" fmla="*/ 129830 w 139340"/>
                  <a:gd name="connsiteY2" fmla="*/ 585353 h 581597"/>
                  <a:gd name="connsiteX3" fmla="*/ 102325 w 139340"/>
                  <a:gd name="connsiteY3" fmla="*/ 533313 h 581597"/>
                  <a:gd name="connsiteX4" fmla="*/ 143461 w 139340"/>
                  <a:gd name="connsiteY4" fmla="*/ 14722 h 581597"/>
                  <a:gd name="connsiteX5" fmla="*/ 0 w 139340"/>
                  <a:gd name="connsiteY5" fmla="*/ 0 h 58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340" h="581597">
                    <a:moveTo>
                      <a:pt x="0" y="0"/>
                    </a:moveTo>
                    <a:cubicBezTo>
                      <a:pt x="-121" y="209920"/>
                      <a:pt x="31079" y="521862"/>
                      <a:pt x="31079" y="521862"/>
                    </a:cubicBezTo>
                    <a:cubicBezTo>
                      <a:pt x="45316" y="596379"/>
                      <a:pt x="129830" y="585353"/>
                      <a:pt x="129830" y="585353"/>
                    </a:cubicBezTo>
                    <a:lnTo>
                      <a:pt x="102325" y="533313"/>
                    </a:lnTo>
                    <a:lnTo>
                      <a:pt x="143461" y="14722"/>
                    </a:lnTo>
                    <a:cubicBezTo>
                      <a:pt x="143400" y="14722"/>
                      <a:pt x="42408" y="210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5" name="Freeform: Shape 27"/>
              <p:cNvSpPr/>
              <p:nvPr/>
            </p:nvSpPr>
            <p:spPr>
              <a:xfrm>
                <a:off x="3652427" y="6186437"/>
                <a:ext cx="187807" cy="212041"/>
              </a:xfrm>
              <a:custGeom>
                <a:avLst/>
                <a:gdLst>
                  <a:gd name="connsiteX0" fmla="*/ 17 w 187807"/>
                  <a:gd name="connsiteY0" fmla="*/ 130920 h 212040"/>
                  <a:gd name="connsiteX1" fmla="*/ 41092 w 187807"/>
                  <a:gd name="connsiteY1" fmla="*/ 161515 h 212040"/>
                  <a:gd name="connsiteX2" fmla="*/ 148748 w 187807"/>
                  <a:gd name="connsiteY2" fmla="*/ 215554 h 212040"/>
                  <a:gd name="connsiteX3" fmla="*/ 184310 w 187807"/>
                  <a:gd name="connsiteY3" fmla="*/ 170965 h 212040"/>
                  <a:gd name="connsiteX4" fmla="*/ 127423 w 187807"/>
                  <a:gd name="connsiteY4" fmla="*/ 63491 h 212040"/>
                  <a:gd name="connsiteX5" fmla="*/ 28673 w 187807"/>
                  <a:gd name="connsiteY5" fmla="*/ 0 h 212040"/>
                  <a:gd name="connsiteX6" fmla="*/ 17 w 187807"/>
                  <a:gd name="connsiteY6" fmla="*/ 130920 h 21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7" h="212040">
                    <a:moveTo>
                      <a:pt x="17" y="130920"/>
                    </a:moveTo>
                    <a:cubicBezTo>
                      <a:pt x="-953" y="148125"/>
                      <a:pt x="41092" y="161515"/>
                      <a:pt x="41092" y="161515"/>
                    </a:cubicBezTo>
                    <a:cubicBezTo>
                      <a:pt x="41092" y="161515"/>
                      <a:pt x="113670" y="205982"/>
                      <a:pt x="148748" y="215554"/>
                    </a:cubicBezTo>
                    <a:cubicBezTo>
                      <a:pt x="174920" y="222703"/>
                      <a:pt x="197033" y="194956"/>
                      <a:pt x="184310" y="170965"/>
                    </a:cubicBezTo>
                    <a:lnTo>
                      <a:pt x="127423" y="63491"/>
                    </a:lnTo>
                    <a:cubicBezTo>
                      <a:pt x="127423" y="63491"/>
                      <a:pt x="42909" y="74517"/>
                      <a:pt x="28673" y="0"/>
                    </a:cubicBezTo>
                    <a:cubicBezTo>
                      <a:pt x="28673" y="-61"/>
                      <a:pt x="986" y="113715"/>
                      <a:pt x="17" y="13092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6" name="Freeform: Shape 28"/>
              <p:cNvSpPr/>
              <p:nvPr/>
            </p:nvSpPr>
            <p:spPr>
              <a:xfrm>
                <a:off x="4081735" y="4737594"/>
                <a:ext cx="393790" cy="230216"/>
              </a:xfrm>
              <a:custGeom>
                <a:avLst/>
                <a:gdLst>
                  <a:gd name="connsiteX0" fmla="*/ 0 w 393789"/>
                  <a:gd name="connsiteY0" fmla="*/ 90632 h 230215"/>
                  <a:gd name="connsiteX1" fmla="*/ 226035 w 393789"/>
                  <a:gd name="connsiteY1" fmla="*/ 232154 h 230215"/>
                  <a:gd name="connsiteX2" fmla="*/ 398030 w 393789"/>
                  <a:gd name="connsiteY2" fmla="*/ 129405 h 230215"/>
                  <a:gd name="connsiteX3" fmla="*/ 140856 w 393789"/>
                  <a:gd name="connsiteY3" fmla="*/ 0 h 230215"/>
                  <a:gd name="connsiteX4" fmla="*/ 42590 w 393789"/>
                  <a:gd name="connsiteY4" fmla="*/ 45679 h 230215"/>
                  <a:gd name="connsiteX5" fmla="*/ 0 w 393789"/>
                  <a:gd name="connsiteY5" fmla="*/ 90632 h 230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3789" h="230215">
                    <a:moveTo>
                      <a:pt x="0" y="90632"/>
                    </a:moveTo>
                    <a:lnTo>
                      <a:pt x="226035" y="232154"/>
                    </a:lnTo>
                    <a:cubicBezTo>
                      <a:pt x="269534" y="179810"/>
                      <a:pt x="331329" y="142855"/>
                      <a:pt x="398030" y="129405"/>
                    </a:cubicBezTo>
                    <a:cubicBezTo>
                      <a:pt x="314608" y="83241"/>
                      <a:pt x="228398" y="38228"/>
                      <a:pt x="140856" y="0"/>
                    </a:cubicBezTo>
                    <a:cubicBezTo>
                      <a:pt x="140856" y="0"/>
                      <a:pt x="87785" y="11874"/>
                      <a:pt x="42590" y="45679"/>
                    </a:cubicBezTo>
                    <a:cubicBezTo>
                      <a:pt x="26414" y="57615"/>
                      <a:pt x="11329" y="72518"/>
                      <a:pt x="0" y="90632"/>
                    </a:cubicBezTo>
                    <a:close/>
                  </a:path>
                </a:pathLst>
              </a:custGeom>
              <a:solidFill>
                <a:srgbClr val="F5F5FD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7" name="Freeform: Shape 29"/>
              <p:cNvSpPr/>
              <p:nvPr/>
            </p:nvSpPr>
            <p:spPr>
              <a:xfrm>
                <a:off x="3875208" y="4828179"/>
                <a:ext cx="430140" cy="260507"/>
              </a:xfrm>
              <a:custGeom>
                <a:avLst/>
                <a:gdLst>
                  <a:gd name="connsiteX0" fmla="*/ 0 w 430139"/>
                  <a:gd name="connsiteY0" fmla="*/ 99161 h 260507"/>
                  <a:gd name="connsiteX1" fmla="*/ 249117 w 430139"/>
                  <a:gd name="connsiteY1" fmla="*/ 263098 h 260507"/>
                  <a:gd name="connsiteX2" fmla="*/ 432563 w 430139"/>
                  <a:gd name="connsiteY2" fmla="*/ 141569 h 260507"/>
                  <a:gd name="connsiteX3" fmla="*/ 206528 w 430139"/>
                  <a:gd name="connsiteY3" fmla="*/ 47 h 260507"/>
                  <a:gd name="connsiteX4" fmla="*/ 87664 w 430139"/>
                  <a:gd name="connsiteY4" fmla="*/ 18161 h 260507"/>
                  <a:gd name="connsiteX5" fmla="*/ 67429 w 430139"/>
                  <a:gd name="connsiteY5" fmla="*/ 26461 h 260507"/>
                  <a:gd name="connsiteX6" fmla="*/ 88815 w 430139"/>
                  <a:gd name="connsiteY6" fmla="*/ 41607 h 260507"/>
                  <a:gd name="connsiteX7" fmla="*/ 183627 w 430139"/>
                  <a:gd name="connsiteY7" fmla="*/ 56692 h 260507"/>
                  <a:gd name="connsiteX8" fmla="*/ 157819 w 430139"/>
                  <a:gd name="connsiteY8" fmla="*/ 68869 h 260507"/>
                  <a:gd name="connsiteX9" fmla="*/ 241666 w 430139"/>
                  <a:gd name="connsiteY9" fmla="*/ 111156 h 260507"/>
                  <a:gd name="connsiteX10" fmla="*/ 157092 w 430139"/>
                  <a:gd name="connsiteY10" fmla="*/ 96132 h 260507"/>
                  <a:gd name="connsiteX11" fmla="*/ 118379 w 430139"/>
                  <a:gd name="connsiteY11" fmla="*/ 131270 h 260507"/>
                  <a:gd name="connsiteX12" fmla="*/ 50769 w 430139"/>
                  <a:gd name="connsiteY12" fmla="*/ 76563 h 260507"/>
                  <a:gd name="connsiteX13" fmla="*/ 19629 w 430139"/>
                  <a:gd name="connsiteY13" fmla="*/ 61781 h 260507"/>
                  <a:gd name="connsiteX14" fmla="*/ 0 w 430139"/>
                  <a:gd name="connsiteY14" fmla="*/ 99161 h 26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30139" h="260507">
                    <a:moveTo>
                      <a:pt x="0" y="99161"/>
                    </a:moveTo>
                    <a:cubicBezTo>
                      <a:pt x="90390" y="145325"/>
                      <a:pt x="169330" y="200335"/>
                      <a:pt x="249117" y="263098"/>
                    </a:cubicBezTo>
                    <a:cubicBezTo>
                      <a:pt x="293222" y="201728"/>
                      <a:pt x="359257" y="159804"/>
                      <a:pt x="432563" y="141569"/>
                    </a:cubicBezTo>
                    <a:lnTo>
                      <a:pt x="206528" y="47"/>
                    </a:lnTo>
                    <a:cubicBezTo>
                      <a:pt x="206528" y="47"/>
                      <a:pt x="144369" y="-1831"/>
                      <a:pt x="87664" y="18161"/>
                    </a:cubicBezTo>
                    <a:cubicBezTo>
                      <a:pt x="80757" y="20584"/>
                      <a:pt x="74033" y="23311"/>
                      <a:pt x="67429" y="26461"/>
                    </a:cubicBezTo>
                    <a:lnTo>
                      <a:pt x="88815" y="41607"/>
                    </a:lnTo>
                    <a:cubicBezTo>
                      <a:pt x="88815" y="41607"/>
                      <a:pt x="168603" y="44515"/>
                      <a:pt x="183627" y="56692"/>
                    </a:cubicBezTo>
                    <a:lnTo>
                      <a:pt x="157819" y="68869"/>
                    </a:lnTo>
                    <a:cubicBezTo>
                      <a:pt x="157819" y="68869"/>
                      <a:pt x="223794" y="86802"/>
                      <a:pt x="241666" y="111156"/>
                    </a:cubicBezTo>
                    <a:lnTo>
                      <a:pt x="157092" y="96132"/>
                    </a:lnTo>
                    <a:cubicBezTo>
                      <a:pt x="157092" y="96132"/>
                      <a:pt x="147096" y="139145"/>
                      <a:pt x="118379" y="131270"/>
                    </a:cubicBezTo>
                    <a:cubicBezTo>
                      <a:pt x="89723" y="123394"/>
                      <a:pt x="50769" y="76563"/>
                      <a:pt x="50769" y="76563"/>
                    </a:cubicBezTo>
                    <a:cubicBezTo>
                      <a:pt x="50769" y="76563"/>
                      <a:pt x="38773" y="70929"/>
                      <a:pt x="19629" y="61781"/>
                    </a:cubicBezTo>
                    <a:cubicBezTo>
                      <a:pt x="10784" y="72323"/>
                      <a:pt x="3938" y="84681"/>
                      <a:pt x="0" y="99161"/>
                    </a:cubicBezTo>
                    <a:close/>
                  </a:path>
                </a:pathLst>
              </a:custGeom>
              <a:solidFill>
                <a:srgbClr val="EEEEFC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8" name="Freeform: Shape 30"/>
              <p:cNvSpPr/>
              <p:nvPr/>
            </p:nvSpPr>
            <p:spPr>
              <a:xfrm>
                <a:off x="4124264" y="4969687"/>
                <a:ext cx="181749" cy="145399"/>
              </a:xfrm>
              <a:custGeom>
                <a:avLst/>
                <a:gdLst>
                  <a:gd name="connsiteX0" fmla="*/ 0 w 181749"/>
                  <a:gd name="connsiteY0" fmla="*/ 121590 h 145399"/>
                  <a:gd name="connsiteX1" fmla="*/ 9027 w 181749"/>
                  <a:gd name="connsiteY1" fmla="*/ 148126 h 145399"/>
                  <a:gd name="connsiteX2" fmla="*/ 183446 w 181749"/>
                  <a:gd name="connsiteY2" fmla="*/ 24112 h 145399"/>
                  <a:gd name="connsiteX3" fmla="*/ 183446 w 181749"/>
                  <a:gd name="connsiteY3" fmla="*/ 0 h 145399"/>
                  <a:gd name="connsiteX4" fmla="*/ 0 w 181749"/>
                  <a:gd name="connsiteY4" fmla="*/ 121590 h 145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749" h="145399">
                    <a:moveTo>
                      <a:pt x="0" y="121590"/>
                    </a:moveTo>
                    <a:lnTo>
                      <a:pt x="9027" y="148126"/>
                    </a:lnTo>
                    <a:lnTo>
                      <a:pt x="183446" y="24112"/>
                    </a:lnTo>
                    <a:lnTo>
                      <a:pt x="183446" y="0"/>
                    </a:lnTo>
                    <a:cubicBezTo>
                      <a:pt x="110140" y="18296"/>
                      <a:pt x="44165" y="60280"/>
                      <a:pt x="0" y="12159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19" name="Freeform: Shape 31"/>
              <p:cNvSpPr/>
              <p:nvPr/>
            </p:nvSpPr>
            <p:spPr>
              <a:xfrm>
                <a:off x="4307771" y="4866999"/>
                <a:ext cx="169633" cy="121166"/>
              </a:xfrm>
              <a:custGeom>
                <a:avLst/>
                <a:gdLst>
                  <a:gd name="connsiteX0" fmla="*/ 0 w 169632"/>
                  <a:gd name="connsiteY0" fmla="*/ 102749 h 121166"/>
                  <a:gd name="connsiteX1" fmla="*/ 0 w 169632"/>
                  <a:gd name="connsiteY1" fmla="*/ 126861 h 121166"/>
                  <a:gd name="connsiteX2" fmla="*/ 9148 w 169632"/>
                  <a:gd name="connsiteY2" fmla="*/ 120378 h 121166"/>
                  <a:gd name="connsiteX3" fmla="*/ 162544 w 169632"/>
                  <a:gd name="connsiteY3" fmla="*/ 37259 h 121166"/>
                  <a:gd name="connsiteX4" fmla="*/ 171995 w 169632"/>
                  <a:gd name="connsiteY4" fmla="*/ 0 h 121166"/>
                  <a:gd name="connsiteX5" fmla="*/ 0 w 169632"/>
                  <a:gd name="connsiteY5" fmla="*/ 102749 h 12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632" h="121166">
                    <a:moveTo>
                      <a:pt x="0" y="102749"/>
                    </a:moveTo>
                    <a:lnTo>
                      <a:pt x="0" y="126861"/>
                    </a:lnTo>
                    <a:lnTo>
                      <a:pt x="9148" y="120378"/>
                    </a:lnTo>
                    <a:lnTo>
                      <a:pt x="162544" y="37259"/>
                    </a:lnTo>
                    <a:lnTo>
                      <a:pt x="171995" y="0"/>
                    </a:lnTo>
                    <a:cubicBezTo>
                      <a:pt x="105233" y="13450"/>
                      <a:pt x="43438" y="50344"/>
                      <a:pt x="0" y="102749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0" name="Freeform: Shape 32"/>
              <p:cNvSpPr/>
              <p:nvPr/>
            </p:nvSpPr>
            <p:spPr>
              <a:xfrm>
                <a:off x="3954572" y="4629392"/>
                <a:ext cx="169633" cy="193866"/>
              </a:xfrm>
              <a:custGeom>
                <a:avLst/>
                <a:gdLst>
                  <a:gd name="connsiteX0" fmla="*/ 0 w 169632"/>
                  <a:gd name="connsiteY0" fmla="*/ 124680 h 193865"/>
                  <a:gd name="connsiteX1" fmla="*/ 110746 w 169632"/>
                  <a:gd name="connsiteY1" fmla="*/ 199076 h 193865"/>
                  <a:gd name="connsiteX2" fmla="*/ 127164 w 169632"/>
                  <a:gd name="connsiteY2" fmla="*/ 198894 h 193865"/>
                  <a:gd name="connsiteX3" fmla="*/ 169693 w 169632"/>
                  <a:gd name="connsiteY3" fmla="*/ 153881 h 193865"/>
                  <a:gd name="connsiteX4" fmla="*/ 10541 w 169632"/>
                  <a:gd name="connsiteY4" fmla="*/ 0 h 193865"/>
                  <a:gd name="connsiteX5" fmla="*/ 0 w 169632"/>
                  <a:gd name="connsiteY5" fmla="*/ 122135 h 193865"/>
                  <a:gd name="connsiteX6" fmla="*/ 0 w 169632"/>
                  <a:gd name="connsiteY6" fmla="*/ 122196 h 193865"/>
                  <a:gd name="connsiteX7" fmla="*/ 0 w 169632"/>
                  <a:gd name="connsiteY7" fmla="*/ 124680 h 193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632" h="193865">
                    <a:moveTo>
                      <a:pt x="0" y="124680"/>
                    </a:moveTo>
                    <a:lnTo>
                      <a:pt x="110746" y="199076"/>
                    </a:lnTo>
                    <a:cubicBezTo>
                      <a:pt x="120984" y="198652"/>
                      <a:pt x="127164" y="198894"/>
                      <a:pt x="127164" y="198894"/>
                    </a:cubicBezTo>
                    <a:cubicBezTo>
                      <a:pt x="138493" y="180780"/>
                      <a:pt x="153578" y="165937"/>
                      <a:pt x="169693" y="153881"/>
                    </a:cubicBezTo>
                    <a:lnTo>
                      <a:pt x="10541" y="0"/>
                    </a:lnTo>
                    <a:cubicBezTo>
                      <a:pt x="5452" y="41378"/>
                      <a:pt x="787" y="82756"/>
                      <a:pt x="0" y="122135"/>
                    </a:cubicBezTo>
                    <a:lnTo>
                      <a:pt x="0" y="122196"/>
                    </a:lnTo>
                    <a:cubicBezTo>
                      <a:pt x="0" y="122983"/>
                      <a:pt x="0" y="123832"/>
                      <a:pt x="0" y="124680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1" name="Freeform: Shape 33"/>
              <p:cNvSpPr/>
              <p:nvPr/>
            </p:nvSpPr>
            <p:spPr>
              <a:xfrm>
                <a:off x="3965113" y="4629332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2" name="Freeform: Shape 34"/>
              <p:cNvSpPr/>
              <p:nvPr/>
            </p:nvSpPr>
            <p:spPr>
              <a:xfrm>
                <a:off x="3954571" y="4751528"/>
                <a:ext cx="6058" cy="6058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ln w="6056" cap="flat">
                <a:solidFill>
                  <a:srgbClr val="331C09"/>
                </a:solidFill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3" name="Freeform: Shape 35"/>
              <p:cNvSpPr/>
              <p:nvPr/>
            </p:nvSpPr>
            <p:spPr>
              <a:xfrm>
                <a:off x="3806217" y="4099836"/>
                <a:ext cx="290799" cy="284740"/>
              </a:xfrm>
              <a:custGeom>
                <a:avLst/>
                <a:gdLst>
                  <a:gd name="connsiteX0" fmla="*/ 15617 w 290798"/>
                  <a:gd name="connsiteY0" fmla="*/ 264263 h 284740"/>
                  <a:gd name="connsiteX1" fmla="*/ 34943 w 290798"/>
                  <a:gd name="connsiteY1" fmla="*/ 285770 h 284740"/>
                  <a:gd name="connsiteX2" fmla="*/ 65295 w 290798"/>
                  <a:gd name="connsiteY2" fmla="*/ 264142 h 284740"/>
                  <a:gd name="connsiteX3" fmla="*/ 84863 w 290798"/>
                  <a:gd name="connsiteY3" fmla="*/ 193684 h 284740"/>
                  <a:gd name="connsiteX4" fmla="*/ 142235 w 290798"/>
                  <a:gd name="connsiteY4" fmla="*/ 209678 h 284740"/>
                  <a:gd name="connsiteX5" fmla="*/ 292784 w 290798"/>
                  <a:gd name="connsiteY5" fmla="*/ 15328 h 284740"/>
                  <a:gd name="connsiteX6" fmla="*/ 206756 w 290798"/>
                  <a:gd name="connsiteY6" fmla="*/ 41378 h 284740"/>
                  <a:gd name="connsiteX7" fmla="*/ 70263 w 290798"/>
                  <a:gd name="connsiteY7" fmla="*/ 0 h 284740"/>
                  <a:gd name="connsiteX8" fmla="*/ 28521 w 290798"/>
                  <a:gd name="connsiteY8" fmla="*/ 97478 h 284740"/>
                  <a:gd name="connsiteX9" fmla="*/ 39971 w 290798"/>
                  <a:gd name="connsiteY9" fmla="*/ 135343 h 284740"/>
                  <a:gd name="connsiteX10" fmla="*/ 38820 w 290798"/>
                  <a:gd name="connsiteY10" fmla="*/ 174116 h 284740"/>
                  <a:gd name="connsiteX11" fmla="*/ 653 w 290798"/>
                  <a:gd name="connsiteY11" fmla="*/ 224218 h 284740"/>
                  <a:gd name="connsiteX12" fmla="*/ 15617 w 290798"/>
                  <a:gd name="connsiteY12" fmla="*/ 264263 h 28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90798" h="284740">
                    <a:moveTo>
                      <a:pt x="15617" y="264263"/>
                    </a:moveTo>
                    <a:cubicBezTo>
                      <a:pt x="21917" y="271533"/>
                      <a:pt x="29066" y="278198"/>
                      <a:pt x="34943" y="285770"/>
                    </a:cubicBezTo>
                    <a:cubicBezTo>
                      <a:pt x="48392" y="286558"/>
                      <a:pt x="61417" y="278076"/>
                      <a:pt x="65295" y="264142"/>
                    </a:cubicBezTo>
                    <a:lnTo>
                      <a:pt x="84863" y="193684"/>
                    </a:lnTo>
                    <a:cubicBezTo>
                      <a:pt x="105643" y="205498"/>
                      <a:pt x="124787" y="210284"/>
                      <a:pt x="142235" y="209678"/>
                    </a:cubicBezTo>
                    <a:cubicBezTo>
                      <a:pt x="230383" y="207194"/>
                      <a:pt x="277396" y="70216"/>
                      <a:pt x="292784" y="15328"/>
                    </a:cubicBezTo>
                    <a:cubicBezTo>
                      <a:pt x="268248" y="32533"/>
                      <a:pt x="236987" y="41378"/>
                      <a:pt x="206756" y="41378"/>
                    </a:cubicBezTo>
                    <a:cubicBezTo>
                      <a:pt x="158714" y="41318"/>
                      <a:pt x="112731" y="22416"/>
                      <a:pt x="70263" y="0"/>
                    </a:cubicBezTo>
                    <a:cubicBezTo>
                      <a:pt x="38335" y="20235"/>
                      <a:pt x="20766" y="60462"/>
                      <a:pt x="28521" y="97478"/>
                    </a:cubicBezTo>
                    <a:cubicBezTo>
                      <a:pt x="31247" y="110382"/>
                      <a:pt x="36578" y="122560"/>
                      <a:pt x="39971" y="135343"/>
                    </a:cubicBezTo>
                    <a:cubicBezTo>
                      <a:pt x="43303" y="148126"/>
                      <a:pt x="44454" y="162181"/>
                      <a:pt x="38820" y="174116"/>
                    </a:cubicBezTo>
                    <a:cubicBezTo>
                      <a:pt x="29732" y="193321"/>
                      <a:pt x="5015" y="203377"/>
                      <a:pt x="653" y="224218"/>
                    </a:cubicBezTo>
                    <a:cubicBezTo>
                      <a:pt x="-2437" y="238637"/>
                      <a:pt x="5923" y="253116"/>
                      <a:pt x="15617" y="264263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4" name="Freeform: Shape 36"/>
              <p:cNvSpPr/>
              <p:nvPr/>
            </p:nvSpPr>
            <p:spPr>
              <a:xfrm>
                <a:off x="3608157" y="4293459"/>
                <a:ext cx="369557" cy="557364"/>
              </a:xfrm>
              <a:custGeom>
                <a:avLst/>
                <a:gdLst>
                  <a:gd name="connsiteX0" fmla="*/ 0 w 369556"/>
                  <a:gd name="connsiteY0" fmla="*/ 108020 h 557363"/>
                  <a:gd name="connsiteX1" fmla="*/ 119773 w 369556"/>
                  <a:gd name="connsiteY1" fmla="*/ 321938 h 557363"/>
                  <a:gd name="connsiteX2" fmla="*/ 125165 w 369556"/>
                  <a:gd name="connsiteY2" fmla="*/ 412813 h 557363"/>
                  <a:gd name="connsiteX3" fmla="*/ 334418 w 369556"/>
                  <a:gd name="connsiteY3" fmla="*/ 561181 h 557363"/>
                  <a:gd name="connsiteX4" fmla="*/ 354653 w 369556"/>
                  <a:gd name="connsiteY4" fmla="*/ 552881 h 557363"/>
                  <a:gd name="connsiteX5" fmla="*/ 346354 w 369556"/>
                  <a:gd name="connsiteY5" fmla="*/ 460552 h 557363"/>
                  <a:gd name="connsiteX6" fmla="*/ 346414 w 369556"/>
                  <a:gd name="connsiteY6" fmla="*/ 458068 h 557363"/>
                  <a:gd name="connsiteX7" fmla="*/ 346414 w 369556"/>
                  <a:gd name="connsiteY7" fmla="*/ 458008 h 557363"/>
                  <a:gd name="connsiteX8" fmla="*/ 356956 w 369556"/>
                  <a:gd name="connsiteY8" fmla="*/ 335872 h 557363"/>
                  <a:gd name="connsiteX9" fmla="*/ 371435 w 369556"/>
                  <a:gd name="connsiteY9" fmla="*/ 171874 h 557363"/>
                  <a:gd name="connsiteX10" fmla="*/ 369678 w 369556"/>
                  <a:gd name="connsiteY10" fmla="*/ 134434 h 557363"/>
                  <a:gd name="connsiteX11" fmla="*/ 340295 w 369556"/>
                  <a:gd name="connsiteY11" fmla="*/ 15994 h 557363"/>
                  <a:gd name="connsiteX12" fmla="*/ 282923 w 369556"/>
                  <a:gd name="connsiteY12" fmla="*/ 0 h 557363"/>
                  <a:gd name="connsiteX13" fmla="*/ 263355 w 369556"/>
                  <a:gd name="connsiteY13" fmla="*/ 70458 h 557363"/>
                  <a:gd name="connsiteX14" fmla="*/ 233003 w 369556"/>
                  <a:gd name="connsiteY14" fmla="*/ 92086 h 557363"/>
                  <a:gd name="connsiteX15" fmla="*/ 241242 w 369556"/>
                  <a:gd name="connsiteY15" fmla="*/ 105233 h 557363"/>
                  <a:gd name="connsiteX16" fmla="*/ 229489 w 369556"/>
                  <a:gd name="connsiteY16" fmla="*/ 162060 h 557363"/>
                  <a:gd name="connsiteX17" fmla="*/ 171753 w 369556"/>
                  <a:gd name="connsiteY17" fmla="*/ 168481 h 557363"/>
                  <a:gd name="connsiteX18" fmla="*/ 25142 w 369556"/>
                  <a:gd name="connsiteY18" fmla="*/ 84513 h 557363"/>
                  <a:gd name="connsiteX19" fmla="*/ 0 w 369556"/>
                  <a:gd name="connsiteY19" fmla="*/ 108020 h 557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9556" h="557363">
                    <a:moveTo>
                      <a:pt x="0" y="108020"/>
                    </a:moveTo>
                    <a:cubicBezTo>
                      <a:pt x="81303" y="98508"/>
                      <a:pt x="109837" y="228701"/>
                      <a:pt x="119773" y="321938"/>
                    </a:cubicBezTo>
                    <a:cubicBezTo>
                      <a:pt x="125225" y="372889"/>
                      <a:pt x="125165" y="412813"/>
                      <a:pt x="125165" y="412813"/>
                    </a:cubicBezTo>
                    <a:lnTo>
                      <a:pt x="334418" y="561181"/>
                    </a:lnTo>
                    <a:cubicBezTo>
                      <a:pt x="341022" y="558030"/>
                      <a:pt x="347747" y="555304"/>
                      <a:pt x="354653" y="552881"/>
                    </a:cubicBezTo>
                    <a:cubicBezTo>
                      <a:pt x="347868" y="524286"/>
                      <a:pt x="345747" y="493206"/>
                      <a:pt x="346354" y="460552"/>
                    </a:cubicBezTo>
                    <a:cubicBezTo>
                      <a:pt x="346354" y="459765"/>
                      <a:pt x="346414" y="458917"/>
                      <a:pt x="346414" y="458068"/>
                    </a:cubicBezTo>
                    <a:lnTo>
                      <a:pt x="346414" y="458008"/>
                    </a:lnTo>
                    <a:cubicBezTo>
                      <a:pt x="347201" y="418629"/>
                      <a:pt x="351866" y="377251"/>
                      <a:pt x="356956" y="335872"/>
                    </a:cubicBezTo>
                    <a:cubicBezTo>
                      <a:pt x="363862" y="279409"/>
                      <a:pt x="371617" y="223006"/>
                      <a:pt x="371435" y="171874"/>
                    </a:cubicBezTo>
                    <a:cubicBezTo>
                      <a:pt x="371374" y="159030"/>
                      <a:pt x="370829" y="146490"/>
                      <a:pt x="369678" y="134434"/>
                    </a:cubicBezTo>
                    <a:cubicBezTo>
                      <a:pt x="365740" y="93601"/>
                      <a:pt x="354471" y="54464"/>
                      <a:pt x="340295" y="15994"/>
                    </a:cubicBezTo>
                    <a:cubicBezTo>
                      <a:pt x="322847" y="16539"/>
                      <a:pt x="303703" y="11753"/>
                      <a:pt x="282923" y="0"/>
                    </a:cubicBezTo>
                    <a:lnTo>
                      <a:pt x="263355" y="70458"/>
                    </a:lnTo>
                    <a:cubicBezTo>
                      <a:pt x="259477" y="84392"/>
                      <a:pt x="246512" y="92874"/>
                      <a:pt x="233003" y="92086"/>
                    </a:cubicBezTo>
                    <a:cubicBezTo>
                      <a:pt x="236274" y="96145"/>
                      <a:pt x="239121" y="100507"/>
                      <a:pt x="241242" y="105233"/>
                    </a:cubicBezTo>
                    <a:cubicBezTo>
                      <a:pt x="249784" y="124074"/>
                      <a:pt x="244756" y="148126"/>
                      <a:pt x="229489" y="162060"/>
                    </a:cubicBezTo>
                    <a:cubicBezTo>
                      <a:pt x="214222" y="175994"/>
                      <a:pt x="189746" y="178720"/>
                      <a:pt x="171753" y="168481"/>
                    </a:cubicBezTo>
                    <a:cubicBezTo>
                      <a:pt x="122257" y="140250"/>
                      <a:pt x="79727" y="94085"/>
                      <a:pt x="25142" y="84513"/>
                    </a:cubicBezTo>
                    <a:cubicBezTo>
                      <a:pt x="16237" y="92571"/>
                      <a:pt x="7694" y="100507"/>
                      <a:pt x="0" y="108020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5" name="Freeform: Shape 37"/>
              <p:cNvSpPr/>
              <p:nvPr/>
            </p:nvSpPr>
            <p:spPr>
              <a:xfrm>
                <a:off x="3576021" y="4400986"/>
                <a:ext cx="151458" cy="236274"/>
              </a:xfrm>
              <a:custGeom>
                <a:avLst/>
                <a:gdLst>
                  <a:gd name="connsiteX0" fmla="*/ 24806 w 151457"/>
                  <a:gd name="connsiteY0" fmla="*/ 238766 h 236273"/>
                  <a:gd name="connsiteX1" fmla="*/ 151970 w 151457"/>
                  <a:gd name="connsiteY1" fmla="*/ 214412 h 236273"/>
                  <a:gd name="connsiteX2" fmla="*/ 32197 w 151457"/>
                  <a:gd name="connsiteY2" fmla="*/ 493 h 236273"/>
                  <a:gd name="connsiteX3" fmla="*/ 1118 w 151457"/>
                  <a:gd name="connsiteY3" fmla="*/ 40114 h 236273"/>
                  <a:gd name="connsiteX4" fmla="*/ 24806 w 151457"/>
                  <a:gd name="connsiteY4" fmla="*/ 238766 h 236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457" h="236273">
                    <a:moveTo>
                      <a:pt x="24806" y="238766"/>
                    </a:moveTo>
                    <a:cubicBezTo>
                      <a:pt x="100172" y="252518"/>
                      <a:pt x="151970" y="214412"/>
                      <a:pt x="151970" y="214412"/>
                    </a:cubicBezTo>
                    <a:cubicBezTo>
                      <a:pt x="141974" y="121174"/>
                      <a:pt x="113500" y="-9019"/>
                      <a:pt x="32197" y="493"/>
                    </a:cubicBezTo>
                    <a:cubicBezTo>
                      <a:pt x="15598" y="16850"/>
                      <a:pt x="3420" y="31269"/>
                      <a:pt x="1118" y="40114"/>
                    </a:cubicBezTo>
                    <a:cubicBezTo>
                      <a:pt x="-4031" y="59440"/>
                      <a:pt x="9418" y="157645"/>
                      <a:pt x="24806" y="23876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6" name="Freeform: Shape 38"/>
              <p:cNvSpPr/>
              <p:nvPr/>
            </p:nvSpPr>
            <p:spPr>
              <a:xfrm>
                <a:off x="3634390" y="4768551"/>
                <a:ext cx="254449" cy="163574"/>
              </a:xfrm>
              <a:custGeom>
                <a:avLst/>
                <a:gdLst>
                  <a:gd name="connsiteX0" fmla="*/ 0 w 254448"/>
                  <a:gd name="connsiteY0" fmla="*/ 136130 h 163574"/>
                  <a:gd name="connsiteX1" fmla="*/ 240757 w 254448"/>
                  <a:gd name="connsiteY1" fmla="*/ 158788 h 163574"/>
                  <a:gd name="connsiteX2" fmla="*/ 245543 w 254448"/>
                  <a:gd name="connsiteY2" fmla="*/ 145218 h 163574"/>
                  <a:gd name="connsiteX3" fmla="*/ 260386 w 254448"/>
                  <a:gd name="connsiteY3" fmla="*/ 121348 h 163574"/>
                  <a:gd name="connsiteX4" fmla="*/ 19750 w 254448"/>
                  <a:gd name="connsiteY4" fmla="*/ 0 h 163574"/>
                  <a:gd name="connsiteX5" fmla="*/ 11208 w 254448"/>
                  <a:gd name="connsiteY5" fmla="*/ 58826 h 163574"/>
                  <a:gd name="connsiteX6" fmla="*/ 0 w 254448"/>
                  <a:gd name="connsiteY6" fmla="*/ 136130 h 163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4448" h="163574">
                    <a:moveTo>
                      <a:pt x="0" y="136130"/>
                    </a:moveTo>
                    <a:cubicBezTo>
                      <a:pt x="0" y="136130"/>
                      <a:pt x="82999" y="189080"/>
                      <a:pt x="240757" y="158788"/>
                    </a:cubicBezTo>
                    <a:cubicBezTo>
                      <a:pt x="242029" y="154063"/>
                      <a:pt x="243665" y="149519"/>
                      <a:pt x="245543" y="145218"/>
                    </a:cubicBezTo>
                    <a:cubicBezTo>
                      <a:pt x="249420" y="136433"/>
                      <a:pt x="254449" y="128497"/>
                      <a:pt x="260386" y="121348"/>
                    </a:cubicBezTo>
                    <a:cubicBezTo>
                      <a:pt x="201317" y="93298"/>
                      <a:pt x="73972" y="31927"/>
                      <a:pt x="19750" y="0"/>
                    </a:cubicBezTo>
                    <a:lnTo>
                      <a:pt x="11208" y="58826"/>
                    </a:lnTo>
                    <a:lnTo>
                      <a:pt x="0" y="136130"/>
                    </a:ln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7" name="Freeform: Shape 39"/>
              <p:cNvSpPr/>
              <p:nvPr/>
            </p:nvSpPr>
            <p:spPr>
              <a:xfrm>
                <a:off x="3875208" y="4927340"/>
                <a:ext cx="254449" cy="187807"/>
              </a:xfrm>
              <a:custGeom>
                <a:avLst/>
                <a:gdLst>
                  <a:gd name="connsiteX0" fmla="*/ 0 w 254448"/>
                  <a:gd name="connsiteY0" fmla="*/ 0 h 187807"/>
                  <a:gd name="connsiteX1" fmla="*/ 15873 w 254448"/>
                  <a:gd name="connsiteY1" fmla="*/ 33018 h 187807"/>
                  <a:gd name="connsiteX2" fmla="*/ 157455 w 254448"/>
                  <a:gd name="connsiteY2" fmla="*/ 125043 h 187807"/>
                  <a:gd name="connsiteX3" fmla="*/ 258144 w 254448"/>
                  <a:gd name="connsiteY3" fmla="*/ 190473 h 187807"/>
                  <a:gd name="connsiteX4" fmla="*/ 249117 w 254448"/>
                  <a:gd name="connsiteY4" fmla="*/ 163938 h 187807"/>
                  <a:gd name="connsiteX5" fmla="*/ 0 w 254448"/>
                  <a:gd name="connsiteY5" fmla="*/ 0 h 187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448" h="187807">
                    <a:moveTo>
                      <a:pt x="0" y="0"/>
                    </a:moveTo>
                    <a:lnTo>
                      <a:pt x="15873" y="33018"/>
                    </a:lnTo>
                    <a:lnTo>
                      <a:pt x="157455" y="125043"/>
                    </a:lnTo>
                    <a:lnTo>
                      <a:pt x="258144" y="190473"/>
                    </a:lnTo>
                    <a:lnTo>
                      <a:pt x="249117" y="163938"/>
                    </a:lnTo>
                    <a:cubicBezTo>
                      <a:pt x="169330" y="101174"/>
                      <a:pt x="90390" y="46104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8" name="Freeform: Shape 40"/>
              <p:cNvSpPr/>
              <p:nvPr/>
            </p:nvSpPr>
            <p:spPr>
              <a:xfrm>
                <a:off x="3606394" y="4904803"/>
                <a:ext cx="430140" cy="648239"/>
              </a:xfrm>
              <a:custGeom>
                <a:avLst/>
                <a:gdLst>
                  <a:gd name="connsiteX0" fmla="*/ 10366 w 430139"/>
                  <a:gd name="connsiteY0" fmla="*/ 308368 h 648238"/>
                  <a:gd name="connsiteX1" fmla="*/ 47383 w 430139"/>
                  <a:gd name="connsiteY1" fmla="*/ 587292 h 648238"/>
                  <a:gd name="connsiteX2" fmla="*/ 48049 w 430139"/>
                  <a:gd name="connsiteY2" fmla="*/ 594441 h 648238"/>
                  <a:gd name="connsiteX3" fmla="*/ 166731 w 430139"/>
                  <a:gd name="connsiteY3" fmla="*/ 642665 h 648238"/>
                  <a:gd name="connsiteX4" fmla="*/ 403490 w 430139"/>
                  <a:gd name="connsiteY4" fmla="*/ 605891 h 648238"/>
                  <a:gd name="connsiteX5" fmla="*/ 426208 w 430139"/>
                  <a:gd name="connsiteY5" fmla="*/ 147641 h 648238"/>
                  <a:gd name="connsiteX6" fmla="*/ 284626 w 430139"/>
                  <a:gd name="connsiteY6" fmla="*/ 55616 h 648238"/>
                  <a:gd name="connsiteX7" fmla="*/ 268753 w 430139"/>
                  <a:gd name="connsiteY7" fmla="*/ 22598 h 648238"/>
                  <a:gd name="connsiteX8" fmla="*/ 112327 w 430139"/>
                  <a:gd name="connsiteY8" fmla="*/ 27202 h 648238"/>
                  <a:gd name="connsiteX9" fmla="*/ 27996 w 430139"/>
                  <a:gd name="connsiteY9" fmla="*/ 0 h 648238"/>
                  <a:gd name="connsiteX10" fmla="*/ 10366 w 430139"/>
                  <a:gd name="connsiteY10" fmla="*/ 308368 h 648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0139" h="648238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232040" y="657205"/>
                      <a:pt x="317219" y="657629"/>
                      <a:pt x="403490" y="605891"/>
                    </a:cubicBezTo>
                    <a:cubicBezTo>
                      <a:pt x="433236" y="460613"/>
                      <a:pt x="439718" y="186414"/>
                      <a:pt x="426208" y="147641"/>
                    </a:cubicBezTo>
                    <a:lnTo>
                      <a:pt x="284626" y="55616"/>
                    </a:lnTo>
                    <a:lnTo>
                      <a:pt x="268753" y="22598"/>
                    </a:lnTo>
                    <a:cubicBezTo>
                      <a:pt x="203687" y="35078"/>
                      <a:pt x="151404" y="33442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29" name="Freeform: Shape 41"/>
              <p:cNvSpPr/>
              <p:nvPr/>
            </p:nvSpPr>
            <p:spPr>
              <a:xfrm>
                <a:off x="3948453" y="4073846"/>
                <a:ext cx="224157" cy="393790"/>
              </a:xfrm>
              <a:custGeom>
                <a:avLst/>
                <a:gdLst>
                  <a:gd name="connsiteX0" fmla="*/ 0 w 224157"/>
                  <a:gd name="connsiteY0" fmla="*/ 235608 h 393789"/>
                  <a:gd name="connsiteX1" fmla="*/ 29383 w 224157"/>
                  <a:gd name="connsiteY1" fmla="*/ 354047 h 393789"/>
                  <a:gd name="connsiteX2" fmla="*/ 31139 w 224157"/>
                  <a:gd name="connsiteY2" fmla="*/ 391488 h 393789"/>
                  <a:gd name="connsiteX3" fmla="*/ 90148 w 224157"/>
                  <a:gd name="connsiteY3" fmla="*/ 393244 h 393789"/>
                  <a:gd name="connsiteX4" fmla="*/ 163271 w 224157"/>
                  <a:gd name="connsiteY4" fmla="*/ 305944 h 393789"/>
                  <a:gd name="connsiteX5" fmla="*/ 153033 w 224157"/>
                  <a:gd name="connsiteY5" fmla="*/ 248451 h 393789"/>
                  <a:gd name="connsiteX6" fmla="*/ 167573 w 224157"/>
                  <a:gd name="connsiteY6" fmla="*/ 177084 h 393789"/>
                  <a:gd name="connsiteX7" fmla="*/ 215191 w 224157"/>
                  <a:gd name="connsiteY7" fmla="*/ 110625 h 393789"/>
                  <a:gd name="connsiteX8" fmla="*/ 220401 w 224157"/>
                  <a:gd name="connsiteY8" fmla="*/ 38046 h 393789"/>
                  <a:gd name="connsiteX9" fmla="*/ 202893 w 224157"/>
                  <a:gd name="connsiteY9" fmla="*/ 0 h 393789"/>
                  <a:gd name="connsiteX10" fmla="*/ 185142 w 224157"/>
                  <a:gd name="connsiteY10" fmla="*/ 2484 h 393789"/>
                  <a:gd name="connsiteX11" fmla="*/ 150549 w 224157"/>
                  <a:gd name="connsiteY11" fmla="*/ 41318 h 393789"/>
                  <a:gd name="connsiteX12" fmla="*/ 0 w 224157"/>
                  <a:gd name="connsiteY12" fmla="*/ 235608 h 39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4157" h="393789">
                    <a:moveTo>
                      <a:pt x="0" y="235608"/>
                    </a:moveTo>
                    <a:cubicBezTo>
                      <a:pt x="14176" y="274078"/>
                      <a:pt x="25445" y="313214"/>
                      <a:pt x="29383" y="354047"/>
                    </a:cubicBezTo>
                    <a:cubicBezTo>
                      <a:pt x="30534" y="366103"/>
                      <a:pt x="31139" y="378644"/>
                      <a:pt x="31139" y="391488"/>
                    </a:cubicBezTo>
                    <a:cubicBezTo>
                      <a:pt x="50465" y="396819"/>
                      <a:pt x="70700" y="397909"/>
                      <a:pt x="90148" y="393244"/>
                    </a:cubicBezTo>
                    <a:cubicBezTo>
                      <a:pt x="130072" y="383733"/>
                      <a:pt x="163877" y="346959"/>
                      <a:pt x="163271" y="305944"/>
                    </a:cubicBezTo>
                    <a:cubicBezTo>
                      <a:pt x="162968" y="286436"/>
                      <a:pt x="155517" y="267777"/>
                      <a:pt x="153033" y="248451"/>
                    </a:cubicBezTo>
                    <a:cubicBezTo>
                      <a:pt x="149882" y="223915"/>
                      <a:pt x="155092" y="198349"/>
                      <a:pt x="167573" y="177084"/>
                    </a:cubicBezTo>
                    <a:cubicBezTo>
                      <a:pt x="181386" y="153457"/>
                      <a:pt x="203438" y="135282"/>
                      <a:pt x="215191" y="110625"/>
                    </a:cubicBezTo>
                    <a:cubicBezTo>
                      <a:pt x="225853" y="88270"/>
                      <a:pt x="227004" y="61916"/>
                      <a:pt x="220401" y="38046"/>
                    </a:cubicBezTo>
                    <a:cubicBezTo>
                      <a:pt x="216705" y="24536"/>
                      <a:pt x="210647" y="11753"/>
                      <a:pt x="202893" y="0"/>
                    </a:cubicBezTo>
                    <a:cubicBezTo>
                      <a:pt x="197440" y="2423"/>
                      <a:pt x="191321" y="3393"/>
                      <a:pt x="185142" y="2484"/>
                    </a:cubicBezTo>
                    <a:cubicBezTo>
                      <a:pt x="176963" y="18236"/>
                      <a:pt x="164907" y="31200"/>
                      <a:pt x="150549" y="41318"/>
                    </a:cubicBezTo>
                    <a:cubicBezTo>
                      <a:pt x="135161" y="96145"/>
                      <a:pt x="88148" y="233123"/>
                      <a:pt x="0" y="235608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0" name="Freeform: Shape 42"/>
              <p:cNvSpPr/>
              <p:nvPr/>
            </p:nvSpPr>
            <p:spPr>
              <a:xfrm>
                <a:off x="3847434" y="4266924"/>
                <a:ext cx="42408" cy="54525"/>
              </a:xfrm>
              <a:custGeom>
                <a:avLst/>
                <a:gdLst>
                  <a:gd name="connsiteX0" fmla="*/ 43647 w 42408"/>
                  <a:gd name="connsiteY0" fmla="*/ 26535 h 54524"/>
                  <a:gd name="connsiteX1" fmla="*/ 27 w 42408"/>
                  <a:gd name="connsiteY1" fmla="*/ 0 h 54524"/>
                  <a:gd name="connsiteX2" fmla="*/ 34317 w 42408"/>
                  <a:gd name="connsiteY2" fmla="*/ 60038 h 54524"/>
                  <a:gd name="connsiteX3" fmla="*/ 43647 w 42408"/>
                  <a:gd name="connsiteY3" fmla="*/ 26535 h 54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08" h="54524">
                    <a:moveTo>
                      <a:pt x="43647" y="26535"/>
                    </a:moveTo>
                    <a:lnTo>
                      <a:pt x="27" y="0"/>
                    </a:lnTo>
                    <a:cubicBezTo>
                      <a:pt x="27" y="0"/>
                      <a:pt x="-2215" y="42408"/>
                      <a:pt x="34317" y="60038"/>
                    </a:cubicBezTo>
                    <a:lnTo>
                      <a:pt x="43647" y="2653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1" name="Freeform: Shape 43"/>
              <p:cNvSpPr/>
              <p:nvPr/>
            </p:nvSpPr>
            <p:spPr>
              <a:xfrm>
                <a:off x="3645658" y="4768612"/>
                <a:ext cx="248390" cy="139341"/>
              </a:xfrm>
              <a:custGeom>
                <a:avLst/>
                <a:gdLst>
                  <a:gd name="connsiteX0" fmla="*/ 0 w 248390"/>
                  <a:gd name="connsiteY0" fmla="*/ 58826 h 139340"/>
                  <a:gd name="connsiteX1" fmla="*/ 57009 w 248390"/>
                  <a:gd name="connsiteY1" fmla="*/ 75911 h 139340"/>
                  <a:gd name="connsiteX2" fmla="*/ 115956 w 248390"/>
                  <a:gd name="connsiteY2" fmla="*/ 97842 h 139340"/>
                  <a:gd name="connsiteX3" fmla="*/ 218462 w 248390"/>
                  <a:gd name="connsiteY3" fmla="*/ 139826 h 139340"/>
                  <a:gd name="connsiteX4" fmla="*/ 234335 w 248390"/>
                  <a:gd name="connsiteY4" fmla="*/ 145218 h 139340"/>
                  <a:gd name="connsiteX5" fmla="*/ 249178 w 248390"/>
                  <a:gd name="connsiteY5" fmla="*/ 121348 h 139340"/>
                  <a:gd name="connsiteX6" fmla="*/ 8542 w 248390"/>
                  <a:gd name="connsiteY6" fmla="*/ 0 h 139340"/>
                  <a:gd name="connsiteX7" fmla="*/ 0 w 248390"/>
                  <a:gd name="connsiteY7" fmla="*/ 58826 h 139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8390" h="139340">
                    <a:moveTo>
                      <a:pt x="0" y="58826"/>
                    </a:moveTo>
                    <a:cubicBezTo>
                      <a:pt x="18357" y="66217"/>
                      <a:pt x="37986" y="70276"/>
                      <a:pt x="57009" y="75911"/>
                    </a:cubicBezTo>
                    <a:cubicBezTo>
                      <a:pt x="77122" y="81848"/>
                      <a:pt x="96691" y="89602"/>
                      <a:pt x="115956" y="97842"/>
                    </a:cubicBezTo>
                    <a:cubicBezTo>
                      <a:pt x="149883" y="112381"/>
                      <a:pt x="183203" y="128678"/>
                      <a:pt x="218462" y="139826"/>
                    </a:cubicBezTo>
                    <a:cubicBezTo>
                      <a:pt x="223067" y="141340"/>
                      <a:pt x="228519" y="143340"/>
                      <a:pt x="234335" y="145218"/>
                    </a:cubicBezTo>
                    <a:cubicBezTo>
                      <a:pt x="238213" y="136433"/>
                      <a:pt x="243241" y="128497"/>
                      <a:pt x="249178" y="121348"/>
                    </a:cubicBezTo>
                    <a:cubicBezTo>
                      <a:pt x="190110" y="93298"/>
                      <a:pt x="62764" y="31927"/>
                      <a:pt x="8542" y="0"/>
                    </a:cubicBezTo>
                    <a:lnTo>
                      <a:pt x="0" y="58826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2" name="Graphic 3"/>
              <p:cNvGrpSpPr/>
              <p:nvPr/>
            </p:nvGrpSpPr>
            <p:grpSpPr>
              <a:xfrm>
                <a:off x="3811717" y="4350266"/>
                <a:ext cx="153078" cy="133364"/>
                <a:chOff x="3811717" y="4350266"/>
                <a:chExt cx="153078" cy="133364"/>
              </a:xfrm>
              <a:solidFill>
                <a:srgbClr val="020070"/>
              </a:solidFill>
            </p:grpSpPr>
            <p:sp>
              <p:nvSpPr>
                <p:cNvPr id="147" name="Freeform: Shape 59"/>
                <p:cNvSpPr/>
                <p:nvPr/>
              </p:nvSpPr>
              <p:spPr>
                <a:xfrm>
                  <a:off x="3811717" y="4362464"/>
                  <a:ext cx="66641" cy="121166"/>
                </a:xfrm>
                <a:custGeom>
                  <a:avLst/>
                  <a:gdLst>
                    <a:gd name="connsiteX0" fmla="*/ 0 w 66641"/>
                    <a:gd name="connsiteY0" fmla="*/ 0 h 121166"/>
                    <a:gd name="connsiteX1" fmla="*/ 47618 w 66641"/>
                    <a:gd name="connsiteY1" fmla="*/ 122620 h 121166"/>
                    <a:gd name="connsiteX2" fmla="*/ 62340 w 66641"/>
                    <a:gd name="connsiteY2" fmla="*/ 76941 h 121166"/>
                    <a:gd name="connsiteX3" fmla="*/ 65975 w 66641"/>
                    <a:gd name="connsiteY3" fmla="*/ 46043 h 121166"/>
                    <a:gd name="connsiteX4" fmla="*/ 42166 w 66641"/>
                    <a:gd name="connsiteY4" fmla="*/ 26960 h 121166"/>
                    <a:gd name="connsiteX5" fmla="*/ 0 w 66641"/>
                    <a:gd name="connsiteY5" fmla="*/ 0 h 1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6641" h="121166">
                      <a:moveTo>
                        <a:pt x="0" y="0"/>
                      </a:moveTo>
                      <a:cubicBezTo>
                        <a:pt x="9087" y="43074"/>
                        <a:pt x="25263" y="84695"/>
                        <a:pt x="47618" y="122620"/>
                      </a:cubicBezTo>
                      <a:cubicBezTo>
                        <a:pt x="52525" y="107414"/>
                        <a:pt x="57433" y="92207"/>
                        <a:pt x="62340" y="76941"/>
                      </a:cubicBezTo>
                      <a:cubicBezTo>
                        <a:pt x="65490" y="67247"/>
                        <a:pt x="70943" y="55979"/>
                        <a:pt x="65975" y="46043"/>
                      </a:cubicBezTo>
                      <a:cubicBezTo>
                        <a:pt x="61613" y="37319"/>
                        <a:pt x="49920" y="31927"/>
                        <a:pt x="42166" y="26960"/>
                      </a:cubicBezTo>
                      <a:cubicBezTo>
                        <a:pt x="28111" y="17932"/>
                        <a:pt x="14055" y="8966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8" name="Freeform: Shape 60"/>
                <p:cNvSpPr/>
                <p:nvPr/>
              </p:nvSpPr>
              <p:spPr>
                <a:xfrm>
                  <a:off x="3904212" y="4350266"/>
                  <a:ext cx="60583" cy="109049"/>
                </a:xfrm>
                <a:custGeom>
                  <a:avLst/>
                  <a:gdLst>
                    <a:gd name="connsiteX0" fmla="*/ 11223 w 60583"/>
                    <a:gd name="connsiteY0" fmla="*/ 6442 h 109049"/>
                    <a:gd name="connsiteX1" fmla="*/ 15585 w 60583"/>
                    <a:gd name="connsiteY1" fmla="*/ 81 h 109049"/>
                    <a:gd name="connsiteX2" fmla="*/ 22189 w 60583"/>
                    <a:gd name="connsiteY2" fmla="*/ 4867 h 109049"/>
                    <a:gd name="connsiteX3" fmla="*/ 60841 w 60583"/>
                    <a:gd name="connsiteY3" fmla="*/ 114341 h 109049"/>
                    <a:gd name="connsiteX4" fmla="*/ 30670 w 60583"/>
                    <a:gd name="connsiteY4" fmla="*/ 88896 h 109049"/>
                    <a:gd name="connsiteX5" fmla="*/ 3105 w 60583"/>
                    <a:gd name="connsiteY5" fmla="*/ 68176 h 109049"/>
                    <a:gd name="connsiteX6" fmla="*/ 11223 w 60583"/>
                    <a:gd name="connsiteY6" fmla="*/ 6442 h 109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83" h="109049">
                      <a:moveTo>
                        <a:pt x="11223" y="6442"/>
                      </a:moveTo>
                      <a:cubicBezTo>
                        <a:pt x="11829" y="3777"/>
                        <a:pt x="12859" y="626"/>
                        <a:pt x="15585" y="81"/>
                      </a:cubicBezTo>
                      <a:cubicBezTo>
                        <a:pt x="18432" y="-525"/>
                        <a:pt x="20735" y="2383"/>
                        <a:pt x="22189" y="4867"/>
                      </a:cubicBezTo>
                      <a:cubicBezTo>
                        <a:pt x="41817" y="38491"/>
                        <a:pt x="55025" y="75810"/>
                        <a:pt x="60841" y="114341"/>
                      </a:cubicBezTo>
                      <a:cubicBezTo>
                        <a:pt x="51814" y="104708"/>
                        <a:pt x="41393" y="96529"/>
                        <a:pt x="30670" y="88896"/>
                      </a:cubicBezTo>
                      <a:cubicBezTo>
                        <a:pt x="22310" y="82898"/>
                        <a:pt x="8557" y="77264"/>
                        <a:pt x="3105" y="68176"/>
                      </a:cubicBezTo>
                      <a:cubicBezTo>
                        <a:pt x="-6104" y="53031"/>
                        <a:pt x="7770" y="21952"/>
                        <a:pt x="11223" y="6442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9" name="Freeform: Shape 61"/>
                <p:cNvSpPr/>
                <p:nvPr/>
              </p:nvSpPr>
              <p:spPr>
                <a:xfrm>
                  <a:off x="3863147" y="4392085"/>
                  <a:ext cx="54525" cy="42408"/>
                </a:xfrm>
                <a:custGeom>
                  <a:avLst/>
                  <a:gdLst>
                    <a:gd name="connsiteX0" fmla="*/ 1034 w 54524"/>
                    <a:gd name="connsiteY0" fmla="*/ 29689 h 42408"/>
                    <a:gd name="connsiteX1" fmla="*/ 15635 w 54524"/>
                    <a:gd name="connsiteY1" fmla="*/ 42654 h 42408"/>
                    <a:gd name="connsiteX2" fmla="*/ 50470 w 54524"/>
                    <a:gd name="connsiteY2" fmla="*/ 5153 h 42408"/>
                    <a:gd name="connsiteX3" fmla="*/ 1034 w 54524"/>
                    <a:gd name="connsiteY3" fmla="*/ 29689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524" h="42408">
                      <a:moveTo>
                        <a:pt x="1034" y="29689"/>
                      </a:moveTo>
                      <a:cubicBezTo>
                        <a:pt x="3155" y="36111"/>
                        <a:pt x="9152" y="40594"/>
                        <a:pt x="15635" y="42654"/>
                      </a:cubicBezTo>
                      <a:cubicBezTo>
                        <a:pt x="34658" y="48652"/>
                        <a:pt x="72158" y="23328"/>
                        <a:pt x="50470" y="5153"/>
                      </a:cubicBezTo>
                      <a:cubicBezTo>
                        <a:pt x="34779" y="-7993"/>
                        <a:pt x="-7084" y="5395"/>
                        <a:pt x="1034" y="29689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6056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3" name="Freeform: Shape 45"/>
              <p:cNvSpPr/>
              <p:nvPr/>
            </p:nvSpPr>
            <p:spPr>
              <a:xfrm>
                <a:off x="3619001" y="3863837"/>
                <a:ext cx="551306" cy="599772"/>
              </a:xfrm>
              <a:custGeom>
                <a:avLst/>
                <a:gdLst>
                  <a:gd name="connsiteX0" fmla="*/ 14177 w 551305"/>
                  <a:gd name="connsiteY0" fmla="*/ 514136 h 599772"/>
                  <a:gd name="connsiteX1" fmla="*/ 14359 w 551305"/>
                  <a:gd name="connsiteY1" fmla="*/ 514196 h 599772"/>
                  <a:gd name="connsiteX2" fmla="*/ 160970 w 551305"/>
                  <a:gd name="connsiteY2" fmla="*/ 598164 h 599772"/>
                  <a:gd name="connsiteX3" fmla="*/ 216040 w 551305"/>
                  <a:gd name="connsiteY3" fmla="*/ 593984 h 599772"/>
                  <a:gd name="connsiteX4" fmla="*/ 218706 w 551305"/>
                  <a:gd name="connsiteY4" fmla="*/ 591742 h 599772"/>
                  <a:gd name="connsiteX5" fmla="*/ 230459 w 551305"/>
                  <a:gd name="connsiteY5" fmla="*/ 534916 h 599772"/>
                  <a:gd name="connsiteX6" fmla="*/ 222220 w 551305"/>
                  <a:gd name="connsiteY6" fmla="*/ 521769 h 599772"/>
                  <a:gd name="connsiteX7" fmla="*/ 202894 w 551305"/>
                  <a:gd name="connsiteY7" fmla="*/ 500262 h 599772"/>
                  <a:gd name="connsiteX8" fmla="*/ 187869 w 551305"/>
                  <a:gd name="connsiteY8" fmla="*/ 460156 h 599772"/>
                  <a:gd name="connsiteX9" fmla="*/ 226036 w 551305"/>
                  <a:gd name="connsiteY9" fmla="*/ 410054 h 599772"/>
                  <a:gd name="connsiteX10" fmla="*/ 227187 w 551305"/>
                  <a:gd name="connsiteY10" fmla="*/ 371281 h 599772"/>
                  <a:gd name="connsiteX11" fmla="*/ 215737 w 551305"/>
                  <a:gd name="connsiteY11" fmla="*/ 333416 h 599772"/>
                  <a:gd name="connsiteX12" fmla="*/ 257479 w 551305"/>
                  <a:gd name="connsiteY12" fmla="*/ 235938 h 599772"/>
                  <a:gd name="connsiteX13" fmla="*/ 393972 w 551305"/>
                  <a:gd name="connsiteY13" fmla="*/ 277316 h 599772"/>
                  <a:gd name="connsiteX14" fmla="*/ 480000 w 551305"/>
                  <a:gd name="connsiteY14" fmla="*/ 251266 h 599772"/>
                  <a:gd name="connsiteX15" fmla="*/ 514593 w 551305"/>
                  <a:gd name="connsiteY15" fmla="*/ 212432 h 599772"/>
                  <a:gd name="connsiteX16" fmla="*/ 532344 w 551305"/>
                  <a:gd name="connsiteY16" fmla="*/ 209948 h 599772"/>
                  <a:gd name="connsiteX17" fmla="*/ 555305 w 551305"/>
                  <a:gd name="connsiteY17" fmla="*/ 170206 h 599772"/>
                  <a:gd name="connsiteX18" fmla="*/ 514048 w 551305"/>
                  <a:gd name="connsiteY18" fmla="*/ 117377 h 599772"/>
                  <a:gd name="connsiteX19" fmla="*/ 454737 w 551305"/>
                  <a:gd name="connsiteY19" fmla="*/ 81875 h 599772"/>
                  <a:gd name="connsiteX20" fmla="*/ 397971 w 551305"/>
                  <a:gd name="connsiteY20" fmla="*/ 23655 h 599772"/>
                  <a:gd name="connsiteX21" fmla="*/ 307642 w 551305"/>
                  <a:gd name="connsiteY21" fmla="*/ 512 h 599772"/>
                  <a:gd name="connsiteX22" fmla="*/ 164423 w 551305"/>
                  <a:gd name="connsiteY22" fmla="*/ 89085 h 599772"/>
                  <a:gd name="connsiteX23" fmla="*/ 140554 w 551305"/>
                  <a:gd name="connsiteY23" fmla="*/ 147305 h 599772"/>
                  <a:gd name="connsiteX24" fmla="*/ 132860 w 551305"/>
                  <a:gd name="connsiteY24" fmla="*/ 282950 h 599772"/>
                  <a:gd name="connsiteX25" fmla="*/ 51375 w 551305"/>
                  <a:gd name="connsiteY25" fmla="*/ 435802 h 599772"/>
                  <a:gd name="connsiteX26" fmla="*/ 16298 w 551305"/>
                  <a:gd name="connsiteY26" fmla="*/ 467911 h 599772"/>
                  <a:gd name="connsiteX27" fmla="*/ 1152 w 551305"/>
                  <a:gd name="connsiteY27" fmla="*/ 491841 h 599772"/>
                  <a:gd name="connsiteX28" fmla="*/ 14177 w 551305"/>
                  <a:gd name="connsiteY28" fmla="*/ 514136 h 59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51305" h="599772">
                    <a:moveTo>
                      <a:pt x="14177" y="514136"/>
                    </a:moveTo>
                    <a:cubicBezTo>
                      <a:pt x="14238" y="514196"/>
                      <a:pt x="14299" y="514196"/>
                      <a:pt x="14359" y="514196"/>
                    </a:cubicBezTo>
                    <a:cubicBezTo>
                      <a:pt x="68945" y="523707"/>
                      <a:pt x="111474" y="569932"/>
                      <a:pt x="160970" y="598164"/>
                    </a:cubicBezTo>
                    <a:cubicBezTo>
                      <a:pt x="177933" y="607857"/>
                      <a:pt x="200652" y="605979"/>
                      <a:pt x="216040" y="593984"/>
                    </a:cubicBezTo>
                    <a:cubicBezTo>
                      <a:pt x="216949" y="593318"/>
                      <a:pt x="217857" y="592530"/>
                      <a:pt x="218706" y="591742"/>
                    </a:cubicBezTo>
                    <a:cubicBezTo>
                      <a:pt x="233973" y="577808"/>
                      <a:pt x="239001" y="553757"/>
                      <a:pt x="230459" y="534916"/>
                    </a:cubicBezTo>
                    <a:cubicBezTo>
                      <a:pt x="228339" y="530190"/>
                      <a:pt x="225491" y="525828"/>
                      <a:pt x="222220" y="521769"/>
                    </a:cubicBezTo>
                    <a:cubicBezTo>
                      <a:pt x="216343" y="514256"/>
                      <a:pt x="209255" y="507532"/>
                      <a:pt x="202894" y="500262"/>
                    </a:cubicBezTo>
                    <a:cubicBezTo>
                      <a:pt x="193140" y="489115"/>
                      <a:pt x="184840" y="474696"/>
                      <a:pt x="187869" y="460156"/>
                    </a:cubicBezTo>
                    <a:cubicBezTo>
                      <a:pt x="192231" y="439315"/>
                      <a:pt x="216949" y="429259"/>
                      <a:pt x="226036" y="410054"/>
                    </a:cubicBezTo>
                    <a:cubicBezTo>
                      <a:pt x="231671" y="398119"/>
                      <a:pt x="230519" y="384064"/>
                      <a:pt x="227187" y="371281"/>
                    </a:cubicBezTo>
                    <a:cubicBezTo>
                      <a:pt x="223855" y="358558"/>
                      <a:pt x="218463" y="346320"/>
                      <a:pt x="215737" y="333416"/>
                    </a:cubicBezTo>
                    <a:cubicBezTo>
                      <a:pt x="208043" y="296400"/>
                      <a:pt x="225552" y="256173"/>
                      <a:pt x="257479" y="235938"/>
                    </a:cubicBezTo>
                    <a:cubicBezTo>
                      <a:pt x="299887" y="258354"/>
                      <a:pt x="345930" y="277256"/>
                      <a:pt x="393972" y="277316"/>
                    </a:cubicBezTo>
                    <a:cubicBezTo>
                      <a:pt x="424203" y="277377"/>
                      <a:pt x="455464" y="268532"/>
                      <a:pt x="480000" y="251266"/>
                    </a:cubicBezTo>
                    <a:cubicBezTo>
                      <a:pt x="494358" y="241148"/>
                      <a:pt x="506414" y="228184"/>
                      <a:pt x="514593" y="212432"/>
                    </a:cubicBezTo>
                    <a:cubicBezTo>
                      <a:pt x="520773" y="213341"/>
                      <a:pt x="526831" y="212371"/>
                      <a:pt x="532344" y="209948"/>
                    </a:cubicBezTo>
                    <a:cubicBezTo>
                      <a:pt x="547126" y="203466"/>
                      <a:pt x="557728" y="186805"/>
                      <a:pt x="555305" y="170206"/>
                    </a:cubicBezTo>
                    <a:cubicBezTo>
                      <a:pt x="551973" y="147366"/>
                      <a:pt x="533677" y="129554"/>
                      <a:pt x="514048" y="117377"/>
                    </a:cubicBezTo>
                    <a:cubicBezTo>
                      <a:pt x="494480" y="105139"/>
                      <a:pt x="472609" y="96476"/>
                      <a:pt x="454737" y="81875"/>
                    </a:cubicBezTo>
                    <a:cubicBezTo>
                      <a:pt x="433715" y="64670"/>
                      <a:pt x="419599" y="40134"/>
                      <a:pt x="397971" y="23655"/>
                    </a:cubicBezTo>
                    <a:cubicBezTo>
                      <a:pt x="372708" y="4390"/>
                      <a:pt x="339387" y="-1971"/>
                      <a:pt x="307642" y="512"/>
                    </a:cubicBezTo>
                    <a:cubicBezTo>
                      <a:pt x="249482" y="4995"/>
                      <a:pt x="195502" y="40013"/>
                      <a:pt x="164423" y="89085"/>
                    </a:cubicBezTo>
                    <a:cubicBezTo>
                      <a:pt x="153155" y="106896"/>
                      <a:pt x="144855" y="126586"/>
                      <a:pt x="140554" y="147305"/>
                    </a:cubicBezTo>
                    <a:cubicBezTo>
                      <a:pt x="131224" y="191652"/>
                      <a:pt x="138372" y="237937"/>
                      <a:pt x="132860" y="282950"/>
                    </a:cubicBezTo>
                    <a:cubicBezTo>
                      <a:pt x="125650" y="341535"/>
                      <a:pt x="96025" y="397150"/>
                      <a:pt x="51375" y="435802"/>
                    </a:cubicBezTo>
                    <a:cubicBezTo>
                      <a:pt x="39319" y="446161"/>
                      <a:pt x="26173" y="455491"/>
                      <a:pt x="16298" y="467911"/>
                    </a:cubicBezTo>
                    <a:cubicBezTo>
                      <a:pt x="10785" y="474878"/>
                      <a:pt x="4726" y="483178"/>
                      <a:pt x="1152" y="491841"/>
                    </a:cubicBezTo>
                    <a:cubicBezTo>
                      <a:pt x="-2786" y="501595"/>
                      <a:pt x="3818" y="512318"/>
                      <a:pt x="14177" y="514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4" name="Freeform: Shape 46"/>
              <p:cNvSpPr/>
              <p:nvPr/>
            </p:nvSpPr>
            <p:spPr>
              <a:xfrm>
                <a:off x="3619032" y="3952922"/>
                <a:ext cx="212041" cy="514956"/>
              </a:xfrm>
              <a:custGeom>
                <a:avLst/>
                <a:gdLst>
                  <a:gd name="connsiteX0" fmla="*/ 14146 w 212040"/>
                  <a:gd name="connsiteY0" fmla="*/ 425051 h 514955"/>
                  <a:gd name="connsiteX1" fmla="*/ 14328 w 212040"/>
                  <a:gd name="connsiteY1" fmla="*/ 425111 h 514955"/>
                  <a:gd name="connsiteX2" fmla="*/ 160939 w 212040"/>
                  <a:gd name="connsiteY2" fmla="*/ 509079 h 514955"/>
                  <a:gd name="connsiteX3" fmla="*/ 216009 w 212040"/>
                  <a:gd name="connsiteY3" fmla="*/ 504899 h 514955"/>
                  <a:gd name="connsiteX4" fmla="*/ 204922 w 212040"/>
                  <a:gd name="connsiteY4" fmla="*/ 464854 h 514955"/>
                  <a:gd name="connsiteX5" fmla="*/ 168633 w 212040"/>
                  <a:gd name="connsiteY5" fmla="*/ 411117 h 514955"/>
                  <a:gd name="connsiteX6" fmla="*/ 162938 w 212040"/>
                  <a:gd name="connsiteY6" fmla="*/ 349201 h 514955"/>
                  <a:gd name="connsiteX7" fmla="*/ 187596 w 212040"/>
                  <a:gd name="connsiteY7" fmla="*/ 320909 h 514955"/>
                  <a:gd name="connsiteX8" fmla="*/ 197107 w 212040"/>
                  <a:gd name="connsiteY8" fmla="*/ 286497 h 514955"/>
                  <a:gd name="connsiteX9" fmla="*/ 174570 w 212040"/>
                  <a:gd name="connsiteY9" fmla="*/ 262022 h 514955"/>
                  <a:gd name="connsiteX10" fmla="*/ 186263 w 212040"/>
                  <a:gd name="connsiteY10" fmla="*/ 193926 h 514955"/>
                  <a:gd name="connsiteX11" fmla="*/ 208921 w 212040"/>
                  <a:gd name="connsiteY11" fmla="*/ 67792 h 514955"/>
                  <a:gd name="connsiteX12" fmla="*/ 164453 w 212040"/>
                  <a:gd name="connsiteY12" fmla="*/ 0 h 514955"/>
                  <a:gd name="connsiteX13" fmla="*/ 140583 w 212040"/>
                  <a:gd name="connsiteY13" fmla="*/ 58221 h 514955"/>
                  <a:gd name="connsiteX14" fmla="*/ 132889 w 212040"/>
                  <a:gd name="connsiteY14" fmla="*/ 193866 h 514955"/>
                  <a:gd name="connsiteX15" fmla="*/ 51405 w 212040"/>
                  <a:gd name="connsiteY15" fmla="*/ 346717 h 514955"/>
                  <a:gd name="connsiteX16" fmla="*/ 16328 w 212040"/>
                  <a:gd name="connsiteY16" fmla="*/ 378826 h 514955"/>
                  <a:gd name="connsiteX17" fmla="*/ 1182 w 212040"/>
                  <a:gd name="connsiteY17" fmla="*/ 402756 h 514955"/>
                  <a:gd name="connsiteX18" fmla="*/ 14146 w 212040"/>
                  <a:gd name="connsiteY18" fmla="*/ 425051 h 51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12040" h="514955">
                    <a:moveTo>
                      <a:pt x="14146" y="425051"/>
                    </a:moveTo>
                    <a:cubicBezTo>
                      <a:pt x="14207" y="425111"/>
                      <a:pt x="14268" y="425111"/>
                      <a:pt x="14328" y="425111"/>
                    </a:cubicBezTo>
                    <a:cubicBezTo>
                      <a:pt x="68914" y="434623"/>
                      <a:pt x="111443" y="480848"/>
                      <a:pt x="160939" y="509079"/>
                    </a:cubicBezTo>
                    <a:cubicBezTo>
                      <a:pt x="177902" y="518773"/>
                      <a:pt x="200621" y="516895"/>
                      <a:pt x="216009" y="504899"/>
                    </a:cubicBezTo>
                    <a:cubicBezTo>
                      <a:pt x="216372" y="491268"/>
                      <a:pt x="211708" y="477031"/>
                      <a:pt x="204922" y="464854"/>
                    </a:cubicBezTo>
                    <a:cubicBezTo>
                      <a:pt x="194381" y="445952"/>
                      <a:pt x="179235" y="429958"/>
                      <a:pt x="168633" y="411117"/>
                    </a:cubicBezTo>
                    <a:cubicBezTo>
                      <a:pt x="158031" y="392215"/>
                      <a:pt x="152579" y="368224"/>
                      <a:pt x="162938" y="349201"/>
                    </a:cubicBezTo>
                    <a:cubicBezTo>
                      <a:pt x="168936" y="338175"/>
                      <a:pt x="179417" y="330420"/>
                      <a:pt x="187596" y="320909"/>
                    </a:cubicBezTo>
                    <a:cubicBezTo>
                      <a:pt x="195774" y="311397"/>
                      <a:pt x="202014" y="298069"/>
                      <a:pt x="197107" y="286497"/>
                    </a:cubicBezTo>
                    <a:cubicBezTo>
                      <a:pt x="192745" y="276259"/>
                      <a:pt x="181174" y="271048"/>
                      <a:pt x="174570" y="262022"/>
                    </a:cubicBezTo>
                    <a:cubicBezTo>
                      <a:pt x="160152" y="242211"/>
                      <a:pt x="174146" y="215191"/>
                      <a:pt x="186263" y="193926"/>
                    </a:cubicBezTo>
                    <a:cubicBezTo>
                      <a:pt x="208073" y="155577"/>
                      <a:pt x="223824" y="109292"/>
                      <a:pt x="208921" y="67792"/>
                    </a:cubicBezTo>
                    <a:cubicBezTo>
                      <a:pt x="199652" y="41984"/>
                      <a:pt x="179902" y="22174"/>
                      <a:pt x="164453" y="0"/>
                    </a:cubicBezTo>
                    <a:cubicBezTo>
                      <a:pt x="153184" y="17811"/>
                      <a:pt x="144885" y="37501"/>
                      <a:pt x="140583" y="58221"/>
                    </a:cubicBezTo>
                    <a:cubicBezTo>
                      <a:pt x="131253" y="102567"/>
                      <a:pt x="138402" y="148853"/>
                      <a:pt x="132889" y="193866"/>
                    </a:cubicBezTo>
                    <a:cubicBezTo>
                      <a:pt x="125680" y="252450"/>
                      <a:pt x="96055" y="308065"/>
                      <a:pt x="51405" y="346717"/>
                    </a:cubicBezTo>
                    <a:cubicBezTo>
                      <a:pt x="39349" y="357076"/>
                      <a:pt x="26202" y="366406"/>
                      <a:pt x="16328" y="378826"/>
                    </a:cubicBezTo>
                    <a:cubicBezTo>
                      <a:pt x="10814" y="385793"/>
                      <a:pt x="4756" y="394093"/>
                      <a:pt x="1182" y="402756"/>
                    </a:cubicBezTo>
                    <a:cubicBezTo>
                      <a:pt x="-2817" y="412510"/>
                      <a:pt x="3787" y="423233"/>
                      <a:pt x="14146" y="425051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sp>
            <p:nvSpPr>
              <p:cNvPr id="135" name="Freeform: Shape 47"/>
              <p:cNvSpPr/>
              <p:nvPr/>
            </p:nvSpPr>
            <p:spPr>
              <a:xfrm>
                <a:off x="3606394" y="4904803"/>
                <a:ext cx="169633" cy="642180"/>
              </a:xfrm>
              <a:custGeom>
                <a:avLst/>
                <a:gdLst>
                  <a:gd name="connsiteX0" fmla="*/ 10366 w 169632"/>
                  <a:gd name="connsiteY0" fmla="*/ 308368 h 642180"/>
                  <a:gd name="connsiteX1" fmla="*/ 47383 w 169632"/>
                  <a:gd name="connsiteY1" fmla="*/ 587292 h 642180"/>
                  <a:gd name="connsiteX2" fmla="*/ 48049 w 169632"/>
                  <a:gd name="connsiteY2" fmla="*/ 594441 h 642180"/>
                  <a:gd name="connsiteX3" fmla="*/ 166731 w 169632"/>
                  <a:gd name="connsiteY3" fmla="*/ 642665 h 642180"/>
                  <a:gd name="connsiteX4" fmla="*/ 172487 w 169632"/>
                  <a:gd name="connsiteY4" fmla="*/ 595350 h 642180"/>
                  <a:gd name="connsiteX5" fmla="*/ 104694 w 169632"/>
                  <a:gd name="connsiteY5" fmla="*/ 337266 h 642180"/>
                  <a:gd name="connsiteX6" fmla="*/ 91608 w 169632"/>
                  <a:gd name="connsiteY6" fmla="*/ 75062 h 642180"/>
                  <a:gd name="connsiteX7" fmla="*/ 112327 w 169632"/>
                  <a:gd name="connsiteY7" fmla="*/ 27202 h 642180"/>
                  <a:gd name="connsiteX8" fmla="*/ 27996 w 169632"/>
                  <a:gd name="connsiteY8" fmla="*/ 0 h 642180"/>
                  <a:gd name="connsiteX9" fmla="*/ 10366 w 169632"/>
                  <a:gd name="connsiteY9" fmla="*/ 308368 h 642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9632" h="642180">
                    <a:moveTo>
                      <a:pt x="10366" y="308368"/>
                    </a:moveTo>
                    <a:cubicBezTo>
                      <a:pt x="25512" y="400939"/>
                      <a:pt x="38174" y="493934"/>
                      <a:pt x="47383" y="587292"/>
                    </a:cubicBezTo>
                    <a:lnTo>
                      <a:pt x="48049" y="594441"/>
                    </a:lnTo>
                    <a:cubicBezTo>
                      <a:pt x="48049" y="594441"/>
                      <a:pt x="95607" y="626914"/>
                      <a:pt x="166731" y="642665"/>
                    </a:cubicBezTo>
                    <a:cubicBezTo>
                      <a:pt x="172729" y="627883"/>
                      <a:pt x="173153" y="611344"/>
                      <a:pt x="172487" y="595350"/>
                    </a:cubicBezTo>
                    <a:cubicBezTo>
                      <a:pt x="168609" y="506111"/>
                      <a:pt x="132078" y="422203"/>
                      <a:pt x="104694" y="337266"/>
                    </a:cubicBezTo>
                    <a:cubicBezTo>
                      <a:pt x="77371" y="252268"/>
                      <a:pt x="59196" y="158243"/>
                      <a:pt x="91608" y="75062"/>
                    </a:cubicBezTo>
                    <a:cubicBezTo>
                      <a:pt x="96273" y="63007"/>
                      <a:pt x="106875" y="44771"/>
                      <a:pt x="112327" y="27202"/>
                    </a:cubicBezTo>
                    <a:cubicBezTo>
                      <a:pt x="56652" y="18296"/>
                      <a:pt x="27996" y="0"/>
                      <a:pt x="27996" y="0"/>
                    </a:cubicBezTo>
                    <a:cubicBezTo>
                      <a:pt x="27996" y="0"/>
                      <a:pt x="-20713" y="118077"/>
                      <a:pt x="10366" y="308368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136" name="Graphic 3"/>
              <p:cNvGrpSpPr/>
              <p:nvPr/>
            </p:nvGrpSpPr>
            <p:grpSpPr>
              <a:xfrm>
                <a:off x="4044477" y="4763220"/>
                <a:ext cx="360832" cy="266869"/>
                <a:chOff x="4044477" y="4763220"/>
                <a:chExt cx="360832" cy="266869"/>
              </a:xfrm>
              <a:noFill/>
            </p:grpSpPr>
            <p:sp>
              <p:nvSpPr>
                <p:cNvPr id="138" name="Freeform: Shape 50"/>
                <p:cNvSpPr/>
                <p:nvPr/>
              </p:nvSpPr>
              <p:spPr>
                <a:xfrm>
                  <a:off x="4113359" y="4957389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7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39" name="Freeform: Shape 51"/>
                <p:cNvSpPr/>
                <p:nvPr/>
              </p:nvSpPr>
              <p:spPr>
                <a:xfrm>
                  <a:off x="4075798" y="4926613"/>
                  <a:ext cx="121166" cy="72700"/>
                </a:xfrm>
                <a:custGeom>
                  <a:avLst/>
                  <a:gdLst>
                    <a:gd name="connsiteX0" fmla="*/ 125346 w 121166"/>
                    <a:gd name="connsiteY0" fmla="*/ 0 h 72699"/>
                    <a:gd name="connsiteX1" fmla="*/ 0 w 121166"/>
                    <a:gd name="connsiteY1" fmla="*/ 7688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1166" h="72699">
                      <a:moveTo>
                        <a:pt x="125346" y="0"/>
                      </a:moveTo>
                      <a:cubicBezTo>
                        <a:pt x="74881" y="4968"/>
                        <a:pt x="27323" y="34169"/>
                        <a:pt x="0" y="7688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0" name="Freeform: Shape 52"/>
                <p:cNvSpPr/>
                <p:nvPr/>
              </p:nvSpPr>
              <p:spPr>
                <a:xfrm>
                  <a:off x="4044477" y="4937881"/>
                  <a:ext cx="36350" cy="42408"/>
                </a:xfrm>
                <a:custGeom>
                  <a:avLst/>
                  <a:gdLst>
                    <a:gd name="connsiteX0" fmla="*/ 40651 w 36349"/>
                    <a:gd name="connsiteY0" fmla="*/ 0 h 42408"/>
                    <a:gd name="connsiteX1" fmla="*/ 0 w 36349"/>
                    <a:gd name="connsiteY1" fmla="*/ 46891 h 4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6349" h="42408">
                      <a:moveTo>
                        <a:pt x="40651" y="0"/>
                      </a:moveTo>
                      <a:cubicBezTo>
                        <a:pt x="24718" y="13328"/>
                        <a:pt x="10905" y="29201"/>
                        <a:pt x="0" y="46891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1" name="Freeform: Shape 53"/>
                <p:cNvSpPr/>
                <p:nvPr/>
              </p:nvSpPr>
              <p:spPr>
                <a:xfrm>
                  <a:off x="4107059" y="4899048"/>
                  <a:ext cx="48466" cy="18175"/>
                </a:xfrm>
                <a:custGeom>
                  <a:avLst/>
                  <a:gdLst>
                    <a:gd name="connsiteX0" fmla="*/ 51859 w 48466"/>
                    <a:gd name="connsiteY0" fmla="*/ 0 h 18174"/>
                    <a:gd name="connsiteX1" fmla="*/ 0 w 48466"/>
                    <a:gd name="connsiteY1" fmla="*/ 22840 h 18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8466" h="18174">
                      <a:moveTo>
                        <a:pt x="51859" y="0"/>
                      </a:moveTo>
                      <a:cubicBezTo>
                        <a:pt x="33563" y="4967"/>
                        <a:pt x="16054" y="12783"/>
                        <a:pt x="0" y="2284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2" name="Freeform: Shape 54"/>
                <p:cNvSpPr/>
                <p:nvPr/>
              </p:nvSpPr>
              <p:spPr>
                <a:xfrm>
                  <a:off x="4290201" y="4845129"/>
                  <a:ext cx="115108" cy="78758"/>
                </a:xfrm>
                <a:custGeom>
                  <a:avLst/>
                  <a:gdLst>
                    <a:gd name="connsiteX0" fmla="*/ 116501 w 115107"/>
                    <a:gd name="connsiteY0" fmla="*/ 0 h 78757"/>
                    <a:gd name="connsiteX1" fmla="*/ 0 w 115107"/>
                    <a:gd name="connsiteY1" fmla="*/ 81484 h 787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8757">
                      <a:moveTo>
                        <a:pt x="116501" y="0"/>
                      </a:moveTo>
                      <a:cubicBezTo>
                        <a:pt x="69852" y="12783"/>
                        <a:pt x="27929" y="42105"/>
                        <a:pt x="0" y="81484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3" name="Freeform: Shape 55"/>
                <p:cNvSpPr/>
                <p:nvPr/>
              </p:nvSpPr>
              <p:spPr>
                <a:xfrm>
                  <a:off x="4211080" y="480623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4" name="Freeform: Shape 56"/>
                <p:cNvSpPr/>
                <p:nvPr/>
              </p:nvSpPr>
              <p:spPr>
                <a:xfrm>
                  <a:off x="4174367" y="4786424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5" name="Freeform: Shape 57"/>
                <p:cNvSpPr/>
                <p:nvPr/>
              </p:nvSpPr>
              <p:spPr>
                <a:xfrm>
                  <a:off x="4247672" y="4825257"/>
                  <a:ext cx="115108" cy="72700"/>
                </a:xfrm>
                <a:custGeom>
                  <a:avLst/>
                  <a:gdLst>
                    <a:gd name="connsiteX0" fmla="*/ 115835 w 115107"/>
                    <a:gd name="connsiteY0" fmla="*/ 0 h 72699"/>
                    <a:gd name="connsiteX1" fmla="*/ 0 w 115107"/>
                    <a:gd name="connsiteY1" fmla="*/ 77668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5107" h="72699">
                      <a:moveTo>
                        <a:pt x="115835" y="0"/>
                      </a:moveTo>
                      <a:cubicBezTo>
                        <a:pt x="67126" y="2726"/>
                        <a:pt x="21023" y="33624"/>
                        <a:pt x="0" y="77668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46" name="Freeform: Shape 58"/>
                <p:cNvSpPr/>
                <p:nvPr/>
              </p:nvSpPr>
              <p:spPr>
                <a:xfrm>
                  <a:off x="4149346" y="4763220"/>
                  <a:ext cx="90875" cy="72700"/>
                </a:xfrm>
                <a:custGeom>
                  <a:avLst/>
                  <a:gdLst>
                    <a:gd name="connsiteX0" fmla="*/ 92450 w 90874"/>
                    <a:gd name="connsiteY0" fmla="*/ 0 h 72699"/>
                    <a:gd name="connsiteX1" fmla="*/ 0 w 90874"/>
                    <a:gd name="connsiteY1" fmla="*/ 73790 h 7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0874" h="72699">
                      <a:moveTo>
                        <a:pt x="92450" y="0"/>
                      </a:moveTo>
                      <a:cubicBezTo>
                        <a:pt x="53374" y="10784"/>
                        <a:pt x="19144" y="38046"/>
                        <a:pt x="0" y="73790"/>
                      </a:cubicBezTo>
                    </a:path>
                  </a:pathLst>
                </a:custGeom>
                <a:noFill/>
                <a:ln w="6056" cap="rnd">
                  <a:solidFill>
                    <a:srgbClr val="808080"/>
                  </a:solidFill>
                  <a:prstDash val="solid"/>
                  <a:round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sp>
            <p:nvSpPr>
              <p:cNvPr id="137" name="Freeform: Shape 49"/>
              <p:cNvSpPr/>
              <p:nvPr/>
            </p:nvSpPr>
            <p:spPr>
              <a:xfrm>
                <a:off x="3600827" y="4615337"/>
                <a:ext cx="514956" cy="339265"/>
              </a:xfrm>
              <a:custGeom>
                <a:avLst/>
                <a:gdLst>
                  <a:gd name="connsiteX0" fmla="*/ 0 w 514955"/>
                  <a:gd name="connsiteY0" fmla="*/ 24415 h 339265"/>
                  <a:gd name="connsiteX1" fmla="*/ 28838 w 514955"/>
                  <a:gd name="connsiteY1" fmla="*/ 136130 h 339265"/>
                  <a:gd name="connsiteX2" fmla="*/ 53313 w 514955"/>
                  <a:gd name="connsiteY2" fmla="*/ 153214 h 339265"/>
                  <a:gd name="connsiteX3" fmla="*/ 293949 w 514955"/>
                  <a:gd name="connsiteY3" fmla="*/ 274562 h 339265"/>
                  <a:gd name="connsiteX4" fmla="*/ 325088 w 514955"/>
                  <a:gd name="connsiteY4" fmla="*/ 289345 h 339265"/>
                  <a:gd name="connsiteX5" fmla="*/ 392699 w 514955"/>
                  <a:gd name="connsiteY5" fmla="*/ 344051 h 339265"/>
                  <a:gd name="connsiteX6" fmla="*/ 431412 w 514955"/>
                  <a:gd name="connsiteY6" fmla="*/ 308913 h 339265"/>
                  <a:gd name="connsiteX7" fmla="*/ 515986 w 514955"/>
                  <a:gd name="connsiteY7" fmla="*/ 323937 h 339265"/>
                  <a:gd name="connsiteX8" fmla="*/ 432139 w 514955"/>
                  <a:gd name="connsiteY8" fmla="*/ 281651 h 339265"/>
                  <a:gd name="connsiteX9" fmla="*/ 457947 w 514955"/>
                  <a:gd name="connsiteY9" fmla="*/ 269473 h 339265"/>
                  <a:gd name="connsiteX10" fmla="*/ 363135 w 514955"/>
                  <a:gd name="connsiteY10" fmla="*/ 254388 h 339265"/>
                  <a:gd name="connsiteX11" fmla="*/ 341749 w 514955"/>
                  <a:gd name="connsiteY11" fmla="*/ 239242 h 339265"/>
                  <a:gd name="connsiteX12" fmla="*/ 132495 w 514955"/>
                  <a:gd name="connsiteY12" fmla="*/ 90875 h 339265"/>
                  <a:gd name="connsiteX13" fmla="*/ 127103 w 514955"/>
                  <a:gd name="connsiteY13" fmla="*/ 0 h 339265"/>
                  <a:gd name="connsiteX14" fmla="*/ 0 w 514955"/>
                  <a:gd name="connsiteY14" fmla="*/ 24415 h 33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4955" h="339265">
                    <a:moveTo>
                      <a:pt x="0" y="24415"/>
                    </a:moveTo>
                    <a:cubicBezTo>
                      <a:pt x="10481" y="79788"/>
                      <a:pt x="21870" y="127164"/>
                      <a:pt x="28838" y="136130"/>
                    </a:cubicBezTo>
                    <a:cubicBezTo>
                      <a:pt x="31443" y="139523"/>
                      <a:pt x="40288" y="145521"/>
                      <a:pt x="53313" y="153214"/>
                    </a:cubicBezTo>
                    <a:cubicBezTo>
                      <a:pt x="107596" y="185142"/>
                      <a:pt x="234880" y="246512"/>
                      <a:pt x="293949" y="274562"/>
                    </a:cubicBezTo>
                    <a:cubicBezTo>
                      <a:pt x="313093" y="283710"/>
                      <a:pt x="325088" y="289345"/>
                      <a:pt x="325088" y="289345"/>
                    </a:cubicBezTo>
                    <a:cubicBezTo>
                      <a:pt x="325088" y="289345"/>
                      <a:pt x="364043" y="336175"/>
                      <a:pt x="392699" y="344051"/>
                    </a:cubicBezTo>
                    <a:cubicBezTo>
                      <a:pt x="421355" y="351927"/>
                      <a:pt x="431412" y="308913"/>
                      <a:pt x="431412" y="308913"/>
                    </a:cubicBezTo>
                    <a:lnTo>
                      <a:pt x="515986" y="323937"/>
                    </a:lnTo>
                    <a:cubicBezTo>
                      <a:pt x="498114" y="299583"/>
                      <a:pt x="432139" y="281651"/>
                      <a:pt x="432139" y="281651"/>
                    </a:cubicBezTo>
                    <a:lnTo>
                      <a:pt x="457947" y="269473"/>
                    </a:lnTo>
                    <a:cubicBezTo>
                      <a:pt x="442923" y="257296"/>
                      <a:pt x="363135" y="254388"/>
                      <a:pt x="363135" y="254388"/>
                    </a:cubicBezTo>
                    <a:lnTo>
                      <a:pt x="341749" y="239242"/>
                    </a:lnTo>
                    <a:lnTo>
                      <a:pt x="132495" y="90875"/>
                    </a:lnTo>
                    <a:cubicBezTo>
                      <a:pt x="132495" y="90875"/>
                      <a:pt x="132556" y="50950"/>
                      <a:pt x="127103" y="0"/>
                    </a:cubicBezTo>
                    <a:cubicBezTo>
                      <a:pt x="127164" y="61"/>
                      <a:pt x="75365" y="38167"/>
                      <a:pt x="0" y="24415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0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</p:grpSp>
        <p:grpSp>
          <p:nvGrpSpPr>
            <p:cNvPr id="20" name="Graphic 3"/>
            <p:cNvGrpSpPr/>
            <p:nvPr/>
          </p:nvGrpSpPr>
          <p:grpSpPr>
            <a:xfrm>
              <a:off x="6579299" y="1336155"/>
              <a:ext cx="2586806" cy="2759274"/>
              <a:chOff x="5216948" y="3675592"/>
              <a:chExt cx="562964" cy="600498"/>
            </a:xfrm>
            <a:solidFill>
              <a:schemeClr val="accent1"/>
            </a:solidFill>
          </p:grpSpPr>
          <p:sp>
            <p:nvSpPr>
              <p:cNvPr id="21" name="Freeform: Shape 895"/>
              <p:cNvSpPr/>
              <p:nvPr/>
            </p:nvSpPr>
            <p:spPr>
              <a:xfrm>
                <a:off x="5268242" y="3710728"/>
                <a:ext cx="465667" cy="522111"/>
              </a:xfrm>
              <a:custGeom>
                <a:avLst/>
                <a:gdLst>
                  <a:gd name="connsiteX0" fmla="*/ 334998 w 465666"/>
                  <a:gd name="connsiteY0" fmla="*/ 163336 h 522111"/>
                  <a:gd name="connsiteX1" fmla="*/ 470323 w 465666"/>
                  <a:gd name="connsiteY1" fmla="*/ 157198 h 522111"/>
                  <a:gd name="connsiteX2" fmla="*/ 469618 w 465666"/>
                  <a:gd name="connsiteY2" fmla="*/ 141746 h 522111"/>
                  <a:gd name="connsiteX3" fmla="*/ 338949 w 465666"/>
                  <a:gd name="connsiteY3" fmla="*/ 147673 h 522111"/>
                  <a:gd name="connsiteX4" fmla="*/ 332034 w 465666"/>
                  <a:gd name="connsiteY4" fmla="*/ 0 h 522111"/>
                  <a:gd name="connsiteX5" fmla="*/ 316583 w 465666"/>
                  <a:gd name="connsiteY5" fmla="*/ 706 h 522111"/>
                  <a:gd name="connsiteX6" fmla="*/ 323780 w 465666"/>
                  <a:gd name="connsiteY6" fmla="*/ 152753 h 522111"/>
                  <a:gd name="connsiteX7" fmla="*/ 146967 w 465666"/>
                  <a:gd name="connsiteY7" fmla="*/ 332670 h 522111"/>
                  <a:gd name="connsiteX8" fmla="*/ 11007 w 465666"/>
                  <a:gd name="connsiteY8" fmla="*/ 195086 h 522111"/>
                  <a:gd name="connsiteX9" fmla="*/ 0 w 465666"/>
                  <a:gd name="connsiteY9" fmla="*/ 205952 h 522111"/>
                  <a:gd name="connsiteX10" fmla="*/ 136172 w 465666"/>
                  <a:gd name="connsiteY10" fmla="*/ 343676 h 522111"/>
                  <a:gd name="connsiteX11" fmla="*/ 136102 w 465666"/>
                  <a:gd name="connsiteY11" fmla="*/ 343676 h 522111"/>
                  <a:gd name="connsiteX12" fmla="*/ 138924 w 465666"/>
                  <a:gd name="connsiteY12" fmla="*/ 346498 h 522111"/>
                  <a:gd name="connsiteX13" fmla="*/ 122343 w 465666"/>
                  <a:gd name="connsiteY13" fmla="*/ 513080 h 522111"/>
                  <a:gd name="connsiteX14" fmla="*/ 137725 w 465666"/>
                  <a:gd name="connsiteY14" fmla="*/ 514632 h 522111"/>
                  <a:gd name="connsiteX15" fmla="*/ 153035 w 465666"/>
                  <a:gd name="connsiteY15" fmla="*/ 360539 h 522111"/>
                  <a:gd name="connsiteX16" fmla="*/ 318841 w 465666"/>
                  <a:gd name="connsiteY16" fmla="*/ 525568 h 522111"/>
                  <a:gd name="connsiteX17" fmla="*/ 329706 w 465666"/>
                  <a:gd name="connsiteY17" fmla="*/ 514632 h 522111"/>
                  <a:gd name="connsiteX18" fmla="*/ 157903 w 465666"/>
                  <a:gd name="connsiteY18" fmla="*/ 343606 h 522111"/>
                  <a:gd name="connsiteX19" fmla="*/ 250684 w 465666"/>
                  <a:gd name="connsiteY19" fmla="*/ 249132 h 522111"/>
                  <a:gd name="connsiteX20" fmla="*/ 348262 w 465666"/>
                  <a:gd name="connsiteY20" fmla="*/ 349039 h 522111"/>
                  <a:gd name="connsiteX21" fmla="*/ 359339 w 465666"/>
                  <a:gd name="connsiteY21" fmla="*/ 338243 h 522111"/>
                  <a:gd name="connsiteX22" fmla="*/ 261479 w 465666"/>
                  <a:gd name="connsiteY22" fmla="*/ 238125 h 522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65666" h="522111">
                    <a:moveTo>
                      <a:pt x="334998" y="163336"/>
                    </a:moveTo>
                    <a:lnTo>
                      <a:pt x="470323" y="157198"/>
                    </a:lnTo>
                    <a:lnTo>
                      <a:pt x="469618" y="141746"/>
                    </a:lnTo>
                    <a:lnTo>
                      <a:pt x="338949" y="147673"/>
                    </a:lnTo>
                    <a:lnTo>
                      <a:pt x="332034" y="0"/>
                    </a:lnTo>
                    <a:lnTo>
                      <a:pt x="316583" y="706"/>
                    </a:lnTo>
                    <a:lnTo>
                      <a:pt x="323780" y="152753"/>
                    </a:lnTo>
                    <a:lnTo>
                      <a:pt x="146967" y="332670"/>
                    </a:lnTo>
                    <a:lnTo>
                      <a:pt x="11007" y="195086"/>
                    </a:lnTo>
                    <a:lnTo>
                      <a:pt x="0" y="205952"/>
                    </a:lnTo>
                    <a:lnTo>
                      <a:pt x="136172" y="343676"/>
                    </a:lnTo>
                    <a:lnTo>
                      <a:pt x="136102" y="343676"/>
                    </a:lnTo>
                    <a:lnTo>
                      <a:pt x="138924" y="346498"/>
                    </a:lnTo>
                    <a:lnTo>
                      <a:pt x="122343" y="513080"/>
                    </a:lnTo>
                    <a:lnTo>
                      <a:pt x="137725" y="514632"/>
                    </a:lnTo>
                    <a:lnTo>
                      <a:pt x="153035" y="360539"/>
                    </a:lnTo>
                    <a:lnTo>
                      <a:pt x="318841" y="525568"/>
                    </a:lnTo>
                    <a:lnTo>
                      <a:pt x="329706" y="514632"/>
                    </a:lnTo>
                    <a:lnTo>
                      <a:pt x="157903" y="343606"/>
                    </a:lnTo>
                    <a:lnTo>
                      <a:pt x="250684" y="249132"/>
                    </a:lnTo>
                    <a:lnTo>
                      <a:pt x="348262" y="349039"/>
                    </a:lnTo>
                    <a:lnTo>
                      <a:pt x="359339" y="338243"/>
                    </a:lnTo>
                    <a:lnTo>
                      <a:pt x="261479" y="23812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7047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ID" dirty="0"/>
              </a:p>
            </p:txBody>
          </p:sp>
          <p:grpSp>
            <p:nvGrpSpPr>
              <p:cNvPr id="22" name="Graphic 3"/>
              <p:cNvGrpSpPr/>
              <p:nvPr/>
            </p:nvGrpSpPr>
            <p:grpSpPr>
              <a:xfrm>
                <a:off x="5327086" y="3966845"/>
                <a:ext cx="161149" cy="168487"/>
                <a:chOff x="5327086" y="3966845"/>
                <a:chExt cx="161149" cy="168487"/>
              </a:xfrm>
              <a:solidFill>
                <a:schemeClr val="accent1"/>
              </a:solidFill>
            </p:grpSpPr>
            <p:sp>
              <p:nvSpPr>
                <p:cNvPr id="100" name="Freeform: Shape 974"/>
                <p:cNvSpPr/>
                <p:nvPr/>
              </p:nvSpPr>
              <p:spPr>
                <a:xfrm>
                  <a:off x="5342961" y="4093351"/>
                  <a:ext cx="7056" cy="7056"/>
                </a:xfrm>
                <a:custGeom>
                  <a:avLst/>
                  <a:gdLst>
                    <a:gd name="connsiteX0" fmla="*/ 1200 w 0"/>
                    <a:gd name="connsiteY0" fmla="*/ 565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1200 w 0"/>
                    <a:gd name="connsiteY3" fmla="*/ 56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200" y="565"/>
                      </a:moveTo>
                      <a:cubicBezTo>
                        <a:pt x="776" y="353"/>
                        <a:pt x="353" y="212"/>
                        <a:pt x="0" y="0"/>
                      </a:cubicBezTo>
                      <a:lnTo>
                        <a:pt x="0" y="0"/>
                      </a:lnTo>
                      <a:cubicBezTo>
                        <a:pt x="353" y="141"/>
                        <a:pt x="776" y="353"/>
                        <a:pt x="1200" y="5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1" name="Freeform: Shape 975"/>
                <p:cNvSpPr/>
                <p:nvPr/>
              </p:nvSpPr>
              <p:spPr>
                <a:xfrm>
                  <a:off x="5338022" y="4090740"/>
                  <a:ext cx="42333" cy="35278"/>
                </a:xfrm>
                <a:custGeom>
                  <a:avLst/>
                  <a:gdLst>
                    <a:gd name="connsiteX0" fmla="*/ 46214 w 42333"/>
                    <a:gd name="connsiteY0" fmla="*/ 37465 h 35277"/>
                    <a:gd name="connsiteX1" fmla="*/ 0 w 42333"/>
                    <a:gd name="connsiteY1" fmla="*/ 0 h 35277"/>
                    <a:gd name="connsiteX2" fmla="*/ 70 w 42333"/>
                    <a:gd name="connsiteY2" fmla="*/ 71 h 35277"/>
                    <a:gd name="connsiteX3" fmla="*/ 18909 w 42333"/>
                    <a:gd name="connsiteY3" fmla="*/ 22366 h 35277"/>
                    <a:gd name="connsiteX4" fmla="*/ 19262 w 42333"/>
                    <a:gd name="connsiteY4" fmla="*/ 22648 h 35277"/>
                    <a:gd name="connsiteX5" fmla="*/ 46073 w 42333"/>
                    <a:gd name="connsiteY5" fmla="*/ 37324 h 35277"/>
                    <a:gd name="connsiteX6" fmla="*/ 46214 w 42333"/>
                    <a:gd name="connsiteY6" fmla="*/ 37465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333" h="35277">
                      <a:moveTo>
                        <a:pt x="46214" y="37465"/>
                      </a:moveTo>
                      <a:cubicBezTo>
                        <a:pt x="26529" y="31115"/>
                        <a:pt x="10160" y="17569"/>
                        <a:pt x="0" y="0"/>
                      </a:cubicBezTo>
                      <a:cubicBezTo>
                        <a:pt x="0" y="0"/>
                        <a:pt x="70" y="71"/>
                        <a:pt x="70" y="71"/>
                      </a:cubicBezTo>
                      <a:cubicBezTo>
                        <a:pt x="5009" y="8608"/>
                        <a:pt x="11430" y="16157"/>
                        <a:pt x="18909" y="22366"/>
                      </a:cubicBezTo>
                      <a:cubicBezTo>
                        <a:pt x="18979" y="22507"/>
                        <a:pt x="19120" y="22578"/>
                        <a:pt x="19262" y="22648"/>
                      </a:cubicBezTo>
                      <a:cubicBezTo>
                        <a:pt x="27093" y="29069"/>
                        <a:pt x="36195" y="34078"/>
                        <a:pt x="46073" y="37324"/>
                      </a:cubicBezTo>
                      <a:cubicBezTo>
                        <a:pt x="46073" y="37395"/>
                        <a:pt x="46143" y="37395"/>
                        <a:pt x="46214" y="3746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2" name="Freeform: Shape 976"/>
                <p:cNvSpPr/>
                <p:nvPr/>
              </p:nvSpPr>
              <p:spPr>
                <a:xfrm>
                  <a:off x="5384588" y="4128276"/>
                  <a:ext cx="7056" cy="7056"/>
                </a:xfrm>
                <a:custGeom>
                  <a:avLst/>
                  <a:gdLst>
                    <a:gd name="connsiteX0" fmla="*/ 5715 w 0"/>
                    <a:gd name="connsiteY0" fmla="*/ 1623 h 0"/>
                    <a:gd name="connsiteX1" fmla="*/ 0 w 0"/>
                    <a:gd name="connsiteY1" fmla="*/ 0 h 0"/>
                    <a:gd name="connsiteX2" fmla="*/ 141 w 0"/>
                    <a:gd name="connsiteY2" fmla="*/ 0 h 0"/>
                    <a:gd name="connsiteX3" fmla="*/ 5715 w 0"/>
                    <a:gd name="connsiteY3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5715" y="1623"/>
                      </a:moveTo>
                      <a:cubicBezTo>
                        <a:pt x="3810" y="1129"/>
                        <a:pt x="1905" y="635"/>
                        <a:pt x="0" y="0"/>
                      </a:cubicBezTo>
                      <a:cubicBezTo>
                        <a:pt x="70" y="0"/>
                        <a:pt x="70" y="0"/>
                        <a:pt x="141" y="0"/>
                      </a:cubicBezTo>
                      <a:cubicBezTo>
                        <a:pt x="1976" y="635"/>
                        <a:pt x="3810" y="1129"/>
                        <a:pt x="571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3" name="Freeform: Shape 977"/>
                <p:cNvSpPr/>
                <p:nvPr/>
              </p:nvSpPr>
              <p:spPr>
                <a:xfrm>
                  <a:off x="5453521" y="3982649"/>
                  <a:ext cx="7056" cy="7056"/>
                </a:xfrm>
                <a:custGeom>
                  <a:avLst/>
                  <a:gdLst>
                    <a:gd name="connsiteX0" fmla="*/ 2046 w 0"/>
                    <a:gd name="connsiteY0" fmla="*/ 4516 h 0"/>
                    <a:gd name="connsiteX1" fmla="*/ 0 w 0"/>
                    <a:gd name="connsiteY1" fmla="*/ 0 h 0"/>
                    <a:gd name="connsiteX2" fmla="*/ 2046 w 0"/>
                    <a:gd name="connsiteY2" fmla="*/ 451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046" y="4516"/>
                      </a:moveTo>
                      <a:cubicBezTo>
                        <a:pt x="1411" y="2964"/>
                        <a:pt x="706" y="1482"/>
                        <a:pt x="0" y="0"/>
                      </a:cubicBezTo>
                      <a:cubicBezTo>
                        <a:pt x="706" y="1482"/>
                        <a:pt x="1411" y="3034"/>
                        <a:pt x="2046" y="451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4" name="Freeform: Shape 978"/>
                <p:cNvSpPr/>
                <p:nvPr/>
              </p:nvSpPr>
              <p:spPr>
                <a:xfrm>
                  <a:off x="5442656" y="4113318"/>
                  <a:ext cx="14111" cy="7056"/>
                </a:xfrm>
                <a:custGeom>
                  <a:avLst/>
                  <a:gdLst>
                    <a:gd name="connsiteX0" fmla="*/ 19614 w 14111"/>
                    <a:gd name="connsiteY0" fmla="*/ 0 h 7055"/>
                    <a:gd name="connsiteX1" fmla="*/ 0 w 14111"/>
                    <a:gd name="connsiteY1" fmla="*/ 12065 h 7055"/>
                    <a:gd name="connsiteX2" fmla="*/ 19473 w 14111"/>
                    <a:gd name="connsiteY2" fmla="*/ 141 h 7055"/>
                    <a:gd name="connsiteX3" fmla="*/ 1961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9614" y="0"/>
                      </a:moveTo>
                      <a:cubicBezTo>
                        <a:pt x="13688" y="4868"/>
                        <a:pt x="7126" y="8961"/>
                        <a:pt x="0" y="12065"/>
                      </a:cubicBezTo>
                      <a:cubicBezTo>
                        <a:pt x="7056" y="8961"/>
                        <a:pt x="13617" y="4939"/>
                        <a:pt x="19473" y="141"/>
                      </a:cubicBezTo>
                      <a:cubicBezTo>
                        <a:pt x="19544" y="71"/>
                        <a:pt x="19544" y="0"/>
                        <a:pt x="1961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5" name="Freeform: Shape 979"/>
                <p:cNvSpPr/>
                <p:nvPr/>
              </p:nvSpPr>
              <p:spPr>
                <a:xfrm>
                  <a:off x="5462270" y="4092998"/>
                  <a:ext cx="14111" cy="14111"/>
                </a:xfrm>
                <a:custGeom>
                  <a:avLst/>
                  <a:gdLst>
                    <a:gd name="connsiteX0" fmla="*/ 17710 w 14111"/>
                    <a:gd name="connsiteY0" fmla="*/ 0 h 14111"/>
                    <a:gd name="connsiteX1" fmla="*/ 0 w 14111"/>
                    <a:gd name="connsiteY1" fmla="*/ 20249 h 14111"/>
                    <a:gd name="connsiteX2" fmla="*/ 141 w 14111"/>
                    <a:gd name="connsiteY2" fmla="*/ 20109 h 14111"/>
                    <a:gd name="connsiteX3" fmla="*/ 17710 w 14111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14111">
                      <a:moveTo>
                        <a:pt x="17710" y="0"/>
                      </a:moveTo>
                      <a:cubicBezTo>
                        <a:pt x="12982" y="7691"/>
                        <a:pt x="6985" y="14534"/>
                        <a:pt x="0" y="20249"/>
                      </a:cubicBezTo>
                      <a:cubicBezTo>
                        <a:pt x="71" y="20179"/>
                        <a:pt x="141" y="20179"/>
                        <a:pt x="141" y="20109"/>
                      </a:cubicBezTo>
                      <a:cubicBezTo>
                        <a:pt x="7056" y="14394"/>
                        <a:pt x="12982" y="7620"/>
                        <a:pt x="1771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6" name="Freeform: Shape 980"/>
                <p:cNvSpPr/>
                <p:nvPr/>
              </p:nvSpPr>
              <p:spPr>
                <a:xfrm>
                  <a:off x="5481179" y="4087213"/>
                  <a:ext cx="7056" cy="7056"/>
                </a:xfrm>
                <a:custGeom>
                  <a:avLst/>
                  <a:gdLst>
                    <a:gd name="connsiteX0" fmla="*/ 2117 w 0"/>
                    <a:gd name="connsiteY0" fmla="*/ 0 h 0"/>
                    <a:gd name="connsiteX1" fmla="*/ 0 w 0"/>
                    <a:gd name="connsiteY1" fmla="*/ 3951 h 0"/>
                    <a:gd name="connsiteX2" fmla="*/ 211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2117" y="0"/>
                      </a:moveTo>
                      <a:cubicBezTo>
                        <a:pt x="1411" y="1341"/>
                        <a:pt x="706" y="2611"/>
                        <a:pt x="0" y="3951"/>
                      </a:cubicBezTo>
                      <a:cubicBezTo>
                        <a:pt x="706" y="2611"/>
                        <a:pt x="1411" y="1270"/>
                        <a:pt x="211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7" name="Freeform: Shape 981"/>
                <p:cNvSpPr/>
                <p:nvPr/>
              </p:nvSpPr>
              <p:spPr>
                <a:xfrm>
                  <a:off x="5327086" y="3966845"/>
                  <a:ext cx="134056" cy="134056"/>
                </a:xfrm>
                <a:custGeom>
                  <a:avLst/>
                  <a:gdLst>
                    <a:gd name="connsiteX0" fmla="*/ 134832 w 134055"/>
                    <a:gd name="connsiteY0" fmla="*/ 52141 h 134055"/>
                    <a:gd name="connsiteX1" fmla="*/ 134761 w 134055"/>
                    <a:gd name="connsiteY1" fmla="*/ 55386 h 134055"/>
                    <a:gd name="connsiteX2" fmla="*/ 134691 w 134055"/>
                    <a:gd name="connsiteY2" fmla="*/ 57644 h 134055"/>
                    <a:gd name="connsiteX3" fmla="*/ 134620 w 134055"/>
                    <a:gd name="connsiteY3" fmla="*/ 58279 h 134055"/>
                    <a:gd name="connsiteX4" fmla="*/ 134479 w 134055"/>
                    <a:gd name="connsiteY4" fmla="*/ 60255 h 134055"/>
                    <a:gd name="connsiteX5" fmla="*/ 134408 w 134055"/>
                    <a:gd name="connsiteY5" fmla="*/ 60819 h 134055"/>
                    <a:gd name="connsiteX6" fmla="*/ 134126 w 134055"/>
                    <a:gd name="connsiteY6" fmla="*/ 63077 h 134055"/>
                    <a:gd name="connsiteX7" fmla="*/ 134056 w 134055"/>
                    <a:gd name="connsiteY7" fmla="*/ 63359 h 134055"/>
                    <a:gd name="connsiteX8" fmla="*/ 133632 w 134055"/>
                    <a:gd name="connsiteY8" fmla="*/ 66111 h 134055"/>
                    <a:gd name="connsiteX9" fmla="*/ 133632 w 134055"/>
                    <a:gd name="connsiteY9" fmla="*/ 66181 h 134055"/>
                    <a:gd name="connsiteX10" fmla="*/ 133209 w 134055"/>
                    <a:gd name="connsiteY10" fmla="*/ 68580 h 134055"/>
                    <a:gd name="connsiteX11" fmla="*/ 132715 w 134055"/>
                    <a:gd name="connsiteY11" fmla="*/ 70979 h 134055"/>
                    <a:gd name="connsiteX12" fmla="*/ 132151 w 134055"/>
                    <a:gd name="connsiteY12" fmla="*/ 73307 h 134055"/>
                    <a:gd name="connsiteX13" fmla="*/ 120297 w 134055"/>
                    <a:gd name="connsiteY13" fmla="*/ 99131 h 134055"/>
                    <a:gd name="connsiteX14" fmla="*/ 118957 w 134055"/>
                    <a:gd name="connsiteY14" fmla="*/ 101036 h 134055"/>
                    <a:gd name="connsiteX15" fmla="*/ 116558 w 134055"/>
                    <a:gd name="connsiteY15" fmla="*/ 104140 h 134055"/>
                    <a:gd name="connsiteX16" fmla="*/ 115570 w 134055"/>
                    <a:gd name="connsiteY16" fmla="*/ 105339 h 134055"/>
                    <a:gd name="connsiteX17" fmla="*/ 109643 w 134055"/>
                    <a:gd name="connsiteY17" fmla="*/ 111690 h 134055"/>
                    <a:gd name="connsiteX18" fmla="*/ 108373 w 134055"/>
                    <a:gd name="connsiteY18" fmla="*/ 112889 h 134055"/>
                    <a:gd name="connsiteX19" fmla="*/ 103152 w 134055"/>
                    <a:gd name="connsiteY19" fmla="*/ 117334 h 134055"/>
                    <a:gd name="connsiteX20" fmla="*/ 93980 w 134055"/>
                    <a:gd name="connsiteY20" fmla="*/ 123543 h 134055"/>
                    <a:gd name="connsiteX21" fmla="*/ 92146 w 134055"/>
                    <a:gd name="connsiteY21" fmla="*/ 124601 h 134055"/>
                    <a:gd name="connsiteX22" fmla="*/ 87771 w 134055"/>
                    <a:gd name="connsiteY22" fmla="*/ 126859 h 134055"/>
                    <a:gd name="connsiteX23" fmla="*/ 84737 w 134055"/>
                    <a:gd name="connsiteY23" fmla="*/ 128200 h 134055"/>
                    <a:gd name="connsiteX24" fmla="*/ 83891 w 134055"/>
                    <a:gd name="connsiteY24" fmla="*/ 128552 h 134055"/>
                    <a:gd name="connsiteX25" fmla="*/ 82056 w 134055"/>
                    <a:gd name="connsiteY25" fmla="*/ 129258 h 134055"/>
                    <a:gd name="connsiteX26" fmla="*/ 80081 w 134055"/>
                    <a:gd name="connsiteY26" fmla="*/ 129964 h 134055"/>
                    <a:gd name="connsiteX27" fmla="*/ 79940 w 134055"/>
                    <a:gd name="connsiteY27" fmla="*/ 130034 h 134055"/>
                    <a:gd name="connsiteX28" fmla="*/ 77823 w 134055"/>
                    <a:gd name="connsiteY28" fmla="*/ 130740 h 134055"/>
                    <a:gd name="connsiteX29" fmla="*/ 74083 w 134055"/>
                    <a:gd name="connsiteY29" fmla="*/ 131868 h 134055"/>
                    <a:gd name="connsiteX30" fmla="*/ 72178 w 134055"/>
                    <a:gd name="connsiteY30" fmla="*/ 132362 h 134055"/>
                    <a:gd name="connsiteX31" fmla="*/ 71755 w 134055"/>
                    <a:gd name="connsiteY31" fmla="*/ 132433 h 134055"/>
                    <a:gd name="connsiteX32" fmla="*/ 71332 w 134055"/>
                    <a:gd name="connsiteY32" fmla="*/ 132574 h 134055"/>
                    <a:gd name="connsiteX33" fmla="*/ 67875 w 134055"/>
                    <a:gd name="connsiteY33" fmla="*/ 133280 h 134055"/>
                    <a:gd name="connsiteX34" fmla="*/ 64841 w 134055"/>
                    <a:gd name="connsiteY34" fmla="*/ 133773 h 134055"/>
                    <a:gd name="connsiteX35" fmla="*/ 63359 w 134055"/>
                    <a:gd name="connsiteY35" fmla="*/ 133985 h 134055"/>
                    <a:gd name="connsiteX36" fmla="*/ 59337 w 134055"/>
                    <a:gd name="connsiteY36" fmla="*/ 134409 h 134055"/>
                    <a:gd name="connsiteX37" fmla="*/ 57150 w 134055"/>
                    <a:gd name="connsiteY37" fmla="*/ 134550 h 134055"/>
                    <a:gd name="connsiteX38" fmla="*/ 54681 w 134055"/>
                    <a:gd name="connsiteY38" fmla="*/ 134620 h 134055"/>
                    <a:gd name="connsiteX39" fmla="*/ 52211 w 134055"/>
                    <a:gd name="connsiteY39" fmla="*/ 134691 h 134055"/>
                    <a:gd name="connsiteX40" fmla="*/ 49389 w 134055"/>
                    <a:gd name="connsiteY40" fmla="*/ 134620 h 134055"/>
                    <a:gd name="connsiteX41" fmla="*/ 46990 w 134055"/>
                    <a:gd name="connsiteY41" fmla="*/ 134479 h 134055"/>
                    <a:gd name="connsiteX42" fmla="*/ 45932 w 134055"/>
                    <a:gd name="connsiteY42" fmla="*/ 134409 h 134055"/>
                    <a:gd name="connsiteX43" fmla="*/ 43886 w 134055"/>
                    <a:gd name="connsiteY43" fmla="*/ 134267 h 134055"/>
                    <a:gd name="connsiteX44" fmla="*/ 41134 w 134055"/>
                    <a:gd name="connsiteY44" fmla="*/ 133985 h 134055"/>
                    <a:gd name="connsiteX45" fmla="*/ 41134 w 134055"/>
                    <a:gd name="connsiteY45" fmla="*/ 133985 h 134055"/>
                    <a:gd name="connsiteX46" fmla="*/ 38735 w 134055"/>
                    <a:gd name="connsiteY46" fmla="*/ 133632 h 134055"/>
                    <a:gd name="connsiteX47" fmla="*/ 38030 w 134055"/>
                    <a:gd name="connsiteY47" fmla="*/ 133491 h 134055"/>
                    <a:gd name="connsiteX48" fmla="*/ 36760 w 134055"/>
                    <a:gd name="connsiteY48" fmla="*/ 133280 h 134055"/>
                    <a:gd name="connsiteX49" fmla="*/ 34854 w 134055"/>
                    <a:gd name="connsiteY49" fmla="*/ 132927 h 134055"/>
                    <a:gd name="connsiteX50" fmla="*/ 34713 w 134055"/>
                    <a:gd name="connsiteY50" fmla="*/ 132927 h 134055"/>
                    <a:gd name="connsiteX51" fmla="*/ 32385 w 134055"/>
                    <a:gd name="connsiteY51" fmla="*/ 132362 h 134055"/>
                    <a:gd name="connsiteX52" fmla="*/ 29633 w 134055"/>
                    <a:gd name="connsiteY52" fmla="*/ 131657 h 134055"/>
                    <a:gd name="connsiteX53" fmla="*/ 26529 w 134055"/>
                    <a:gd name="connsiteY53" fmla="*/ 130740 h 134055"/>
                    <a:gd name="connsiteX54" fmla="*/ 25894 w 134055"/>
                    <a:gd name="connsiteY54" fmla="*/ 130528 h 134055"/>
                    <a:gd name="connsiteX55" fmla="*/ 24342 w 134055"/>
                    <a:gd name="connsiteY55" fmla="*/ 130034 h 134055"/>
                    <a:gd name="connsiteX56" fmla="*/ 22648 w 134055"/>
                    <a:gd name="connsiteY56" fmla="*/ 129399 h 134055"/>
                    <a:gd name="connsiteX57" fmla="*/ 20250 w 134055"/>
                    <a:gd name="connsiteY57" fmla="*/ 128482 h 134055"/>
                    <a:gd name="connsiteX58" fmla="*/ 18486 w 134055"/>
                    <a:gd name="connsiteY58" fmla="*/ 127706 h 134055"/>
                    <a:gd name="connsiteX59" fmla="*/ 17145 w 134055"/>
                    <a:gd name="connsiteY59" fmla="*/ 127071 h 134055"/>
                    <a:gd name="connsiteX60" fmla="*/ 15946 w 134055"/>
                    <a:gd name="connsiteY60" fmla="*/ 126506 h 134055"/>
                    <a:gd name="connsiteX61" fmla="*/ 15946 w 134055"/>
                    <a:gd name="connsiteY61" fmla="*/ 126506 h 134055"/>
                    <a:gd name="connsiteX62" fmla="*/ 13476 w 134055"/>
                    <a:gd name="connsiteY62" fmla="*/ 125236 h 134055"/>
                    <a:gd name="connsiteX63" fmla="*/ 11218 w 134055"/>
                    <a:gd name="connsiteY63" fmla="*/ 124037 h 134055"/>
                    <a:gd name="connsiteX64" fmla="*/ 11077 w 134055"/>
                    <a:gd name="connsiteY64" fmla="*/ 123966 h 134055"/>
                    <a:gd name="connsiteX65" fmla="*/ 11007 w 134055"/>
                    <a:gd name="connsiteY65" fmla="*/ 123896 h 134055"/>
                    <a:gd name="connsiteX66" fmla="*/ 0 w 134055"/>
                    <a:gd name="connsiteY66" fmla="*/ 82691 h 134055"/>
                    <a:gd name="connsiteX67" fmla="*/ 82691 w 134055"/>
                    <a:gd name="connsiteY67" fmla="*/ 0 h 134055"/>
                    <a:gd name="connsiteX68" fmla="*/ 123896 w 134055"/>
                    <a:gd name="connsiteY68" fmla="*/ 10936 h 134055"/>
                    <a:gd name="connsiteX69" fmla="*/ 123966 w 134055"/>
                    <a:gd name="connsiteY69" fmla="*/ 11007 h 134055"/>
                    <a:gd name="connsiteX70" fmla="*/ 125236 w 134055"/>
                    <a:gd name="connsiteY70" fmla="*/ 13264 h 134055"/>
                    <a:gd name="connsiteX71" fmla="*/ 125942 w 134055"/>
                    <a:gd name="connsiteY71" fmla="*/ 14605 h 134055"/>
                    <a:gd name="connsiteX72" fmla="*/ 126577 w 134055"/>
                    <a:gd name="connsiteY72" fmla="*/ 15875 h 134055"/>
                    <a:gd name="connsiteX73" fmla="*/ 128623 w 134055"/>
                    <a:gd name="connsiteY73" fmla="*/ 20391 h 134055"/>
                    <a:gd name="connsiteX74" fmla="*/ 128623 w 134055"/>
                    <a:gd name="connsiteY74" fmla="*/ 20391 h 134055"/>
                    <a:gd name="connsiteX75" fmla="*/ 130387 w 134055"/>
                    <a:gd name="connsiteY75" fmla="*/ 25048 h 134055"/>
                    <a:gd name="connsiteX76" fmla="*/ 131163 w 134055"/>
                    <a:gd name="connsiteY76" fmla="*/ 27446 h 134055"/>
                    <a:gd name="connsiteX77" fmla="*/ 131868 w 134055"/>
                    <a:gd name="connsiteY77" fmla="*/ 29845 h 134055"/>
                    <a:gd name="connsiteX78" fmla="*/ 132433 w 134055"/>
                    <a:gd name="connsiteY78" fmla="*/ 32103 h 134055"/>
                    <a:gd name="connsiteX79" fmla="*/ 132503 w 134055"/>
                    <a:gd name="connsiteY79" fmla="*/ 32385 h 134055"/>
                    <a:gd name="connsiteX80" fmla="*/ 133068 w 134055"/>
                    <a:gd name="connsiteY80" fmla="*/ 34784 h 134055"/>
                    <a:gd name="connsiteX81" fmla="*/ 133421 w 134055"/>
                    <a:gd name="connsiteY81" fmla="*/ 36548 h 134055"/>
                    <a:gd name="connsiteX82" fmla="*/ 133703 w 134055"/>
                    <a:gd name="connsiteY82" fmla="*/ 38100 h 134055"/>
                    <a:gd name="connsiteX83" fmla="*/ 133773 w 134055"/>
                    <a:gd name="connsiteY83" fmla="*/ 38594 h 134055"/>
                    <a:gd name="connsiteX84" fmla="*/ 134056 w 134055"/>
                    <a:gd name="connsiteY84" fmla="*/ 40499 h 134055"/>
                    <a:gd name="connsiteX85" fmla="*/ 134197 w 134055"/>
                    <a:gd name="connsiteY85" fmla="*/ 41628 h 134055"/>
                    <a:gd name="connsiteX86" fmla="*/ 134479 w 134055"/>
                    <a:gd name="connsiteY86" fmla="*/ 44027 h 134055"/>
                    <a:gd name="connsiteX87" fmla="*/ 134479 w 134055"/>
                    <a:gd name="connsiteY87" fmla="*/ 44380 h 134055"/>
                    <a:gd name="connsiteX88" fmla="*/ 134620 w 134055"/>
                    <a:gd name="connsiteY88" fmla="*/ 46355 h 134055"/>
                    <a:gd name="connsiteX89" fmla="*/ 134691 w 134055"/>
                    <a:gd name="connsiteY89" fmla="*/ 47272 h 134055"/>
                    <a:gd name="connsiteX90" fmla="*/ 134761 w 134055"/>
                    <a:gd name="connsiteY90" fmla="*/ 49107 h 134055"/>
                    <a:gd name="connsiteX91" fmla="*/ 134761 w 134055"/>
                    <a:gd name="connsiteY91" fmla="*/ 49530 h 134055"/>
                    <a:gd name="connsiteX92" fmla="*/ 134832 w 134055"/>
                    <a:gd name="connsiteY92" fmla="*/ 52141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34055" h="134055">
                      <a:moveTo>
                        <a:pt x="134832" y="52141"/>
                      </a:moveTo>
                      <a:cubicBezTo>
                        <a:pt x="134832" y="53199"/>
                        <a:pt x="134832" y="54328"/>
                        <a:pt x="134761" y="55386"/>
                      </a:cubicBezTo>
                      <a:cubicBezTo>
                        <a:pt x="134761" y="56162"/>
                        <a:pt x="134691" y="56868"/>
                        <a:pt x="134691" y="57644"/>
                      </a:cubicBezTo>
                      <a:cubicBezTo>
                        <a:pt x="134691" y="57856"/>
                        <a:pt x="134691" y="58068"/>
                        <a:pt x="134620" y="58279"/>
                      </a:cubicBezTo>
                      <a:cubicBezTo>
                        <a:pt x="134549" y="58985"/>
                        <a:pt x="134549" y="59620"/>
                        <a:pt x="134479" y="60255"/>
                      </a:cubicBezTo>
                      <a:cubicBezTo>
                        <a:pt x="134479" y="60466"/>
                        <a:pt x="134479" y="60607"/>
                        <a:pt x="134408" y="60819"/>
                      </a:cubicBezTo>
                      <a:cubicBezTo>
                        <a:pt x="134338" y="61595"/>
                        <a:pt x="134267" y="62301"/>
                        <a:pt x="134126" y="63077"/>
                      </a:cubicBezTo>
                      <a:lnTo>
                        <a:pt x="134056" y="63359"/>
                      </a:lnTo>
                      <a:cubicBezTo>
                        <a:pt x="133915" y="64276"/>
                        <a:pt x="133773" y="65193"/>
                        <a:pt x="133632" y="66111"/>
                      </a:cubicBezTo>
                      <a:cubicBezTo>
                        <a:pt x="133632" y="66111"/>
                        <a:pt x="133632" y="66111"/>
                        <a:pt x="133632" y="66181"/>
                      </a:cubicBezTo>
                      <a:cubicBezTo>
                        <a:pt x="133491" y="66957"/>
                        <a:pt x="133350" y="67734"/>
                        <a:pt x="133209" y="68580"/>
                      </a:cubicBezTo>
                      <a:cubicBezTo>
                        <a:pt x="133068" y="69427"/>
                        <a:pt x="132856" y="70203"/>
                        <a:pt x="132715" y="70979"/>
                      </a:cubicBezTo>
                      <a:cubicBezTo>
                        <a:pt x="132574" y="71755"/>
                        <a:pt x="132362" y="72531"/>
                        <a:pt x="132151" y="73307"/>
                      </a:cubicBezTo>
                      <a:cubicBezTo>
                        <a:pt x="129681" y="82691"/>
                        <a:pt x="125659" y="91370"/>
                        <a:pt x="120297" y="99131"/>
                      </a:cubicBezTo>
                      <a:cubicBezTo>
                        <a:pt x="119874" y="99766"/>
                        <a:pt x="119380" y="100401"/>
                        <a:pt x="118957" y="101036"/>
                      </a:cubicBezTo>
                      <a:cubicBezTo>
                        <a:pt x="118181" y="102094"/>
                        <a:pt x="117405" y="103082"/>
                        <a:pt x="116558" y="104140"/>
                      </a:cubicBezTo>
                      <a:cubicBezTo>
                        <a:pt x="116276" y="104563"/>
                        <a:pt x="115923" y="104916"/>
                        <a:pt x="115570" y="105339"/>
                      </a:cubicBezTo>
                      <a:cubicBezTo>
                        <a:pt x="113665" y="107597"/>
                        <a:pt x="111690" y="109714"/>
                        <a:pt x="109643" y="111690"/>
                      </a:cubicBezTo>
                      <a:cubicBezTo>
                        <a:pt x="109220" y="112113"/>
                        <a:pt x="108797" y="112466"/>
                        <a:pt x="108373" y="112889"/>
                      </a:cubicBezTo>
                      <a:cubicBezTo>
                        <a:pt x="106680" y="114441"/>
                        <a:pt x="104916" y="115923"/>
                        <a:pt x="103152" y="117334"/>
                      </a:cubicBezTo>
                      <a:cubicBezTo>
                        <a:pt x="100260" y="119592"/>
                        <a:pt x="97155" y="121708"/>
                        <a:pt x="93980" y="123543"/>
                      </a:cubicBezTo>
                      <a:cubicBezTo>
                        <a:pt x="93345" y="123896"/>
                        <a:pt x="92710" y="124249"/>
                        <a:pt x="92146" y="124601"/>
                      </a:cubicBezTo>
                      <a:cubicBezTo>
                        <a:pt x="90735" y="125377"/>
                        <a:pt x="89253" y="126153"/>
                        <a:pt x="87771" y="126859"/>
                      </a:cubicBezTo>
                      <a:cubicBezTo>
                        <a:pt x="86783" y="127353"/>
                        <a:pt x="85725" y="127776"/>
                        <a:pt x="84737" y="128200"/>
                      </a:cubicBezTo>
                      <a:cubicBezTo>
                        <a:pt x="84455" y="128341"/>
                        <a:pt x="84173" y="128482"/>
                        <a:pt x="83891" y="128552"/>
                      </a:cubicBezTo>
                      <a:cubicBezTo>
                        <a:pt x="83256" y="128835"/>
                        <a:pt x="82691" y="129046"/>
                        <a:pt x="82056" y="129258"/>
                      </a:cubicBezTo>
                      <a:cubicBezTo>
                        <a:pt x="81421" y="129540"/>
                        <a:pt x="80786" y="129752"/>
                        <a:pt x="80081" y="129964"/>
                      </a:cubicBezTo>
                      <a:cubicBezTo>
                        <a:pt x="80010" y="129964"/>
                        <a:pt x="80010" y="129964"/>
                        <a:pt x="79940" y="130034"/>
                      </a:cubicBezTo>
                      <a:cubicBezTo>
                        <a:pt x="79234" y="130316"/>
                        <a:pt x="78528" y="130528"/>
                        <a:pt x="77823" y="130740"/>
                      </a:cubicBezTo>
                      <a:cubicBezTo>
                        <a:pt x="76553" y="131163"/>
                        <a:pt x="75353" y="131516"/>
                        <a:pt x="74083" y="131868"/>
                      </a:cubicBezTo>
                      <a:cubicBezTo>
                        <a:pt x="73448" y="132010"/>
                        <a:pt x="72813" y="132221"/>
                        <a:pt x="72178" y="132362"/>
                      </a:cubicBezTo>
                      <a:cubicBezTo>
                        <a:pt x="72037" y="132433"/>
                        <a:pt x="71896" y="132433"/>
                        <a:pt x="71755" y="132433"/>
                      </a:cubicBezTo>
                      <a:cubicBezTo>
                        <a:pt x="71614" y="132504"/>
                        <a:pt x="71473" y="132504"/>
                        <a:pt x="71332" y="132574"/>
                      </a:cubicBezTo>
                      <a:cubicBezTo>
                        <a:pt x="70203" y="132856"/>
                        <a:pt x="69003" y="133068"/>
                        <a:pt x="67875" y="133280"/>
                      </a:cubicBezTo>
                      <a:cubicBezTo>
                        <a:pt x="66887" y="133491"/>
                        <a:pt x="65828" y="133632"/>
                        <a:pt x="64841" y="133773"/>
                      </a:cubicBezTo>
                      <a:cubicBezTo>
                        <a:pt x="64347" y="133844"/>
                        <a:pt x="63853" y="133915"/>
                        <a:pt x="63359" y="133985"/>
                      </a:cubicBezTo>
                      <a:cubicBezTo>
                        <a:pt x="62018" y="134197"/>
                        <a:pt x="60678" y="134338"/>
                        <a:pt x="59337" y="134409"/>
                      </a:cubicBezTo>
                      <a:cubicBezTo>
                        <a:pt x="58632" y="134479"/>
                        <a:pt x="57856" y="134550"/>
                        <a:pt x="57150" y="134550"/>
                      </a:cubicBezTo>
                      <a:cubicBezTo>
                        <a:pt x="56303" y="134620"/>
                        <a:pt x="55527" y="134620"/>
                        <a:pt x="54681" y="134620"/>
                      </a:cubicBezTo>
                      <a:cubicBezTo>
                        <a:pt x="53834" y="134620"/>
                        <a:pt x="53058" y="134691"/>
                        <a:pt x="52211" y="134691"/>
                      </a:cubicBezTo>
                      <a:cubicBezTo>
                        <a:pt x="51294" y="134691"/>
                        <a:pt x="50306" y="134691"/>
                        <a:pt x="49389" y="134620"/>
                      </a:cubicBezTo>
                      <a:cubicBezTo>
                        <a:pt x="48613" y="134620"/>
                        <a:pt x="47766" y="134550"/>
                        <a:pt x="46990" y="134479"/>
                      </a:cubicBezTo>
                      <a:cubicBezTo>
                        <a:pt x="46637" y="134479"/>
                        <a:pt x="46284" y="134409"/>
                        <a:pt x="45932" y="134409"/>
                      </a:cubicBezTo>
                      <a:cubicBezTo>
                        <a:pt x="45226" y="134338"/>
                        <a:pt x="44591" y="134338"/>
                        <a:pt x="43886" y="134267"/>
                      </a:cubicBezTo>
                      <a:cubicBezTo>
                        <a:pt x="42968" y="134197"/>
                        <a:pt x="42051" y="134056"/>
                        <a:pt x="41134" y="133985"/>
                      </a:cubicBezTo>
                      <a:cubicBezTo>
                        <a:pt x="41134" y="133985"/>
                        <a:pt x="41134" y="133985"/>
                        <a:pt x="41134" y="133985"/>
                      </a:cubicBezTo>
                      <a:cubicBezTo>
                        <a:pt x="40287" y="133915"/>
                        <a:pt x="39511" y="133773"/>
                        <a:pt x="38735" y="133632"/>
                      </a:cubicBezTo>
                      <a:cubicBezTo>
                        <a:pt x="38523" y="133632"/>
                        <a:pt x="38241" y="133562"/>
                        <a:pt x="38030" y="133491"/>
                      </a:cubicBezTo>
                      <a:cubicBezTo>
                        <a:pt x="37606" y="133421"/>
                        <a:pt x="37183" y="133350"/>
                        <a:pt x="36760" y="133280"/>
                      </a:cubicBezTo>
                      <a:cubicBezTo>
                        <a:pt x="36125" y="133138"/>
                        <a:pt x="35489" y="132997"/>
                        <a:pt x="34854" y="132927"/>
                      </a:cubicBezTo>
                      <a:cubicBezTo>
                        <a:pt x="34784" y="132927"/>
                        <a:pt x="34784" y="132927"/>
                        <a:pt x="34713" y="132927"/>
                      </a:cubicBezTo>
                      <a:cubicBezTo>
                        <a:pt x="33937" y="132786"/>
                        <a:pt x="33161" y="132574"/>
                        <a:pt x="32385" y="132362"/>
                      </a:cubicBezTo>
                      <a:cubicBezTo>
                        <a:pt x="31468" y="132151"/>
                        <a:pt x="30551" y="131868"/>
                        <a:pt x="29633" y="131657"/>
                      </a:cubicBezTo>
                      <a:cubicBezTo>
                        <a:pt x="28575" y="131374"/>
                        <a:pt x="27587" y="131022"/>
                        <a:pt x="26529" y="130740"/>
                      </a:cubicBezTo>
                      <a:cubicBezTo>
                        <a:pt x="26317" y="130669"/>
                        <a:pt x="26106" y="130598"/>
                        <a:pt x="25894" y="130528"/>
                      </a:cubicBezTo>
                      <a:cubicBezTo>
                        <a:pt x="25400" y="130387"/>
                        <a:pt x="24836" y="130175"/>
                        <a:pt x="24342" y="130034"/>
                      </a:cubicBezTo>
                      <a:cubicBezTo>
                        <a:pt x="23777" y="129822"/>
                        <a:pt x="23213" y="129611"/>
                        <a:pt x="22648" y="129399"/>
                      </a:cubicBezTo>
                      <a:cubicBezTo>
                        <a:pt x="21872" y="129117"/>
                        <a:pt x="21096" y="128764"/>
                        <a:pt x="20250" y="128482"/>
                      </a:cubicBezTo>
                      <a:cubicBezTo>
                        <a:pt x="19685" y="128200"/>
                        <a:pt x="19050" y="127988"/>
                        <a:pt x="18486" y="127706"/>
                      </a:cubicBezTo>
                      <a:cubicBezTo>
                        <a:pt x="18062" y="127494"/>
                        <a:pt x="17568" y="127283"/>
                        <a:pt x="17145" y="127071"/>
                      </a:cubicBezTo>
                      <a:cubicBezTo>
                        <a:pt x="16722" y="126859"/>
                        <a:pt x="16298" y="126718"/>
                        <a:pt x="15946" y="126506"/>
                      </a:cubicBezTo>
                      <a:lnTo>
                        <a:pt x="15946" y="126506"/>
                      </a:lnTo>
                      <a:cubicBezTo>
                        <a:pt x="15099" y="126083"/>
                        <a:pt x="14323" y="125730"/>
                        <a:pt x="13476" y="125236"/>
                      </a:cubicBezTo>
                      <a:cubicBezTo>
                        <a:pt x="12700" y="124813"/>
                        <a:pt x="11995" y="124460"/>
                        <a:pt x="11218" y="124037"/>
                      </a:cubicBezTo>
                      <a:cubicBezTo>
                        <a:pt x="11148" y="124037"/>
                        <a:pt x="11148" y="123966"/>
                        <a:pt x="11077" y="123966"/>
                      </a:cubicBezTo>
                      <a:cubicBezTo>
                        <a:pt x="11077" y="123966"/>
                        <a:pt x="11007" y="123896"/>
                        <a:pt x="11007" y="123896"/>
                      </a:cubicBezTo>
                      <a:cubicBezTo>
                        <a:pt x="4022" y="111760"/>
                        <a:pt x="0" y="97720"/>
                        <a:pt x="0" y="82691"/>
                      </a:cubicBezTo>
                      <a:cubicBezTo>
                        <a:pt x="0" y="36971"/>
                        <a:pt x="37042" y="0"/>
                        <a:pt x="82691" y="0"/>
                      </a:cubicBezTo>
                      <a:cubicBezTo>
                        <a:pt x="97719" y="0"/>
                        <a:pt x="111760" y="3951"/>
                        <a:pt x="123896" y="10936"/>
                      </a:cubicBezTo>
                      <a:cubicBezTo>
                        <a:pt x="123896" y="10936"/>
                        <a:pt x="123896" y="11007"/>
                        <a:pt x="123966" y="11007"/>
                      </a:cubicBezTo>
                      <a:cubicBezTo>
                        <a:pt x="124389" y="11712"/>
                        <a:pt x="124813" y="12488"/>
                        <a:pt x="125236" y="13264"/>
                      </a:cubicBezTo>
                      <a:cubicBezTo>
                        <a:pt x="125448" y="13688"/>
                        <a:pt x="125730" y="14182"/>
                        <a:pt x="125942" y="14605"/>
                      </a:cubicBezTo>
                      <a:cubicBezTo>
                        <a:pt x="126153" y="15028"/>
                        <a:pt x="126365" y="15452"/>
                        <a:pt x="126577" y="15875"/>
                      </a:cubicBezTo>
                      <a:cubicBezTo>
                        <a:pt x="127282" y="17357"/>
                        <a:pt x="127988" y="18909"/>
                        <a:pt x="128623" y="20391"/>
                      </a:cubicBezTo>
                      <a:lnTo>
                        <a:pt x="128623" y="20391"/>
                      </a:lnTo>
                      <a:cubicBezTo>
                        <a:pt x="129258" y="21943"/>
                        <a:pt x="129822" y="23495"/>
                        <a:pt x="130387" y="25048"/>
                      </a:cubicBezTo>
                      <a:cubicBezTo>
                        <a:pt x="130669" y="25824"/>
                        <a:pt x="130951" y="26600"/>
                        <a:pt x="131163" y="27446"/>
                      </a:cubicBezTo>
                      <a:cubicBezTo>
                        <a:pt x="131445" y="28222"/>
                        <a:pt x="131657" y="29069"/>
                        <a:pt x="131868" y="29845"/>
                      </a:cubicBezTo>
                      <a:cubicBezTo>
                        <a:pt x="132080" y="30621"/>
                        <a:pt x="132292" y="31327"/>
                        <a:pt x="132433" y="32103"/>
                      </a:cubicBezTo>
                      <a:cubicBezTo>
                        <a:pt x="132503" y="32173"/>
                        <a:pt x="132503" y="32244"/>
                        <a:pt x="132503" y="32385"/>
                      </a:cubicBezTo>
                      <a:cubicBezTo>
                        <a:pt x="132715" y="33161"/>
                        <a:pt x="132856" y="34008"/>
                        <a:pt x="133068" y="34784"/>
                      </a:cubicBezTo>
                      <a:cubicBezTo>
                        <a:pt x="133209" y="35348"/>
                        <a:pt x="133350" y="35984"/>
                        <a:pt x="133421" y="36548"/>
                      </a:cubicBezTo>
                      <a:cubicBezTo>
                        <a:pt x="133491" y="37042"/>
                        <a:pt x="133632" y="37606"/>
                        <a:pt x="133703" y="38100"/>
                      </a:cubicBezTo>
                      <a:cubicBezTo>
                        <a:pt x="133703" y="38241"/>
                        <a:pt x="133773" y="38382"/>
                        <a:pt x="133773" y="38594"/>
                      </a:cubicBezTo>
                      <a:cubicBezTo>
                        <a:pt x="133844" y="39229"/>
                        <a:pt x="133985" y="39864"/>
                        <a:pt x="134056" y="40499"/>
                      </a:cubicBezTo>
                      <a:cubicBezTo>
                        <a:pt x="134126" y="40852"/>
                        <a:pt x="134126" y="41275"/>
                        <a:pt x="134197" y="41628"/>
                      </a:cubicBezTo>
                      <a:cubicBezTo>
                        <a:pt x="134267" y="42404"/>
                        <a:pt x="134408" y="43251"/>
                        <a:pt x="134479" y="44027"/>
                      </a:cubicBezTo>
                      <a:cubicBezTo>
                        <a:pt x="134479" y="44097"/>
                        <a:pt x="134479" y="44238"/>
                        <a:pt x="134479" y="44380"/>
                      </a:cubicBezTo>
                      <a:cubicBezTo>
                        <a:pt x="134549" y="45014"/>
                        <a:pt x="134620" y="45720"/>
                        <a:pt x="134620" y="46355"/>
                      </a:cubicBezTo>
                      <a:cubicBezTo>
                        <a:pt x="134620" y="46638"/>
                        <a:pt x="134691" y="46990"/>
                        <a:pt x="134691" y="47272"/>
                      </a:cubicBezTo>
                      <a:cubicBezTo>
                        <a:pt x="134761" y="47907"/>
                        <a:pt x="134761" y="48472"/>
                        <a:pt x="134761" y="49107"/>
                      </a:cubicBezTo>
                      <a:cubicBezTo>
                        <a:pt x="134761" y="49248"/>
                        <a:pt x="134761" y="49389"/>
                        <a:pt x="134761" y="49530"/>
                      </a:cubicBezTo>
                      <a:cubicBezTo>
                        <a:pt x="134832" y="50377"/>
                        <a:pt x="134832" y="51294"/>
                        <a:pt x="134832" y="52141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8" name="Freeform: Shape 982"/>
                <p:cNvSpPr/>
                <p:nvPr/>
              </p:nvSpPr>
              <p:spPr>
                <a:xfrm>
                  <a:off x="5338516" y="3977781"/>
                  <a:ext cx="148167" cy="148167"/>
                </a:xfrm>
                <a:custGeom>
                  <a:avLst/>
                  <a:gdLst>
                    <a:gd name="connsiteX0" fmla="*/ 153882 w 148166"/>
                    <a:gd name="connsiteY0" fmla="*/ 71684 h 148166"/>
                    <a:gd name="connsiteX1" fmla="*/ 153458 w 148166"/>
                    <a:gd name="connsiteY1" fmla="*/ 80151 h 148166"/>
                    <a:gd name="connsiteX2" fmla="*/ 150777 w 148166"/>
                    <a:gd name="connsiteY2" fmla="*/ 94333 h 148166"/>
                    <a:gd name="connsiteX3" fmla="*/ 150142 w 148166"/>
                    <a:gd name="connsiteY3" fmla="*/ 96449 h 148166"/>
                    <a:gd name="connsiteX4" fmla="*/ 149578 w 148166"/>
                    <a:gd name="connsiteY4" fmla="*/ 98213 h 148166"/>
                    <a:gd name="connsiteX5" fmla="*/ 148943 w 148166"/>
                    <a:gd name="connsiteY5" fmla="*/ 100118 h 148166"/>
                    <a:gd name="connsiteX6" fmla="*/ 148943 w 148166"/>
                    <a:gd name="connsiteY6" fmla="*/ 100189 h 148166"/>
                    <a:gd name="connsiteX7" fmla="*/ 148237 w 148166"/>
                    <a:gd name="connsiteY7" fmla="*/ 102023 h 148166"/>
                    <a:gd name="connsiteX8" fmla="*/ 147461 w 148166"/>
                    <a:gd name="connsiteY8" fmla="*/ 103858 h 148166"/>
                    <a:gd name="connsiteX9" fmla="*/ 145909 w 148166"/>
                    <a:gd name="connsiteY9" fmla="*/ 107385 h 148166"/>
                    <a:gd name="connsiteX10" fmla="*/ 144921 w 148166"/>
                    <a:gd name="connsiteY10" fmla="*/ 109431 h 148166"/>
                    <a:gd name="connsiteX11" fmla="*/ 142804 w 148166"/>
                    <a:gd name="connsiteY11" fmla="*/ 113382 h 148166"/>
                    <a:gd name="connsiteX12" fmla="*/ 141675 w 148166"/>
                    <a:gd name="connsiteY12" fmla="*/ 115288 h 148166"/>
                    <a:gd name="connsiteX13" fmla="*/ 124178 w 148166"/>
                    <a:gd name="connsiteY13" fmla="*/ 135326 h 148166"/>
                    <a:gd name="connsiteX14" fmla="*/ 124037 w 148166"/>
                    <a:gd name="connsiteY14" fmla="*/ 135466 h 148166"/>
                    <a:gd name="connsiteX15" fmla="*/ 124037 w 148166"/>
                    <a:gd name="connsiteY15" fmla="*/ 135466 h 148166"/>
                    <a:gd name="connsiteX16" fmla="*/ 123825 w 148166"/>
                    <a:gd name="connsiteY16" fmla="*/ 135608 h 148166"/>
                    <a:gd name="connsiteX17" fmla="*/ 104352 w 148166"/>
                    <a:gd name="connsiteY17" fmla="*/ 147531 h 148166"/>
                    <a:gd name="connsiteX18" fmla="*/ 99342 w 148166"/>
                    <a:gd name="connsiteY18" fmla="*/ 149507 h 148166"/>
                    <a:gd name="connsiteX19" fmla="*/ 99272 w 148166"/>
                    <a:gd name="connsiteY19" fmla="*/ 149507 h 148166"/>
                    <a:gd name="connsiteX20" fmla="*/ 97226 w 148166"/>
                    <a:gd name="connsiteY20" fmla="*/ 150213 h 148166"/>
                    <a:gd name="connsiteX21" fmla="*/ 92992 w 148166"/>
                    <a:gd name="connsiteY21" fmla="*/ 151483 h 148166"/>
                    <a:gd name="connsiteX22" fmla="*/ 89676 w 148166"/>
                    <a:gd name="connsiteY22" fmla="*/ 152329 h 148166"/>
                    <a:gd name="connsiteX23" fmla="*/ 87559 w 148166"/>
                    <a:gd name="connsiteY23" fmla="*/ 152753 h 148166"/>
                    <a:gd name="connsiteX24" fmla="*/ 84243 w 148166"/>
                    <a:gd name="connsiteY24" fmla="*/ 153317 h 148166"/>
                    <a:gd name="connsiteX25" fmla="*/ 82479 w 148166"/>
                    <a:gd name="connsiteY25" fmla="*/ 153599 h 148166"/>
                    <a:gd name="connsiteX26" fmla="*/ 78881 w 148166"/>
                    <a:gd name="connsiteY26" fmla="*/ 154022 h 148166"/>
                    <a:gd name="connsiteX27" fmla="*/ 77188 w 148166"/>
                    <a:gd name="connsiteY27" fmla="*/ 154164 h 148166"/>
                    <a:gd name="connsiteX28" fmla="*/ 74507 w 148166"/>
                    <a:gd name="connsiteY28" fmla="*/ 154305 h 148166"/>
                    <a:gd name="connsiteX29" fmla="*/ 73378 w 148166"/>
                    <a:gd name="connsiteY29" fmla="*/ 154305 h 148166"/>
                    <a:gd name="connsiteX30" fmla="*/ 71543 w 148166"/>
                    <a:gd name="connsiteY30" fmla="*/ 154305 h 148166"/>
                    <a:gd name="connsiteX31" fmla="*/ 71543 w 148166"/>
                    <a:gd name="connsiteY31" fmla="*/ 154305 h 148166"/>
                    <a:gd name="connsiteX32" fmla="*/ 68721 w 148166"/>
                    <a:gd name="connsiteY32" fmla="*/ 154234 h 148166"/>
                    <a:gd name="connsiteX33" fmla="*/ 68298 w 148166"/>
                    <a:gd name="connsiteY33" fmla="*/ 154234 h 148166"/>
                    <a:gd name="connsiteX34" fmla="*/ 66040 w 148166"/>
                    <a:gd name="connsiteY34" fmla="*/ 154093 h 148166"/>
                    <a:gd name="connsiteX35" fmla="*/ 65758 w 148166"/>
                    <a:gd name="connsiteY35" fmla="*/ 154093 h 148166"/>
                    <a:gd name="connsiteX36" fmla="*/ 63500 w 148166"/>
                    <a:gd name="connsiteY36" fmla="*/ 153882 h 148166"/>
                    <a:gd name="connsiteX37" fmla="*/ 63429 w 148166"/>
                    <a:gd name="connsiteY37" fmla="*/ 153882 h 148166"/>
                    <a:gd name="connsiteX38" fmla="*/ 62230 w 148166"/>
                    <a:gd name="connsiteY38" fmla="*/ 153740 h 148166"/>
                    <a:gd name="connsiteX39" fmla="*/ 61383 w 148166"/>
                    <a:gd name="connsiteY39" fmla="*/ 153670 h 148166"/>
                    <a:gd name="connsiteX40" fmla="*/ 59337 w 148166"/>
                    <a:gd name="connsiteY40" fmla="*/ 153388 h 148166"/>
                    <a:gd name="connsiteX41" fmla="*/ 58420 w 148166"/>
                    <a:gd name="connsiteY41" fmla="*/ 153246 h 148166"/>
                    <a:gd name="connsiteX42" fmla="*/ 55668 w 148166"/>
                    <a:gd name="connsiteY42" fmla="*/ 152753 h 148166"/>
                    <a:gd name="connsiteX43" fmla="*/ 54116 w 148166"/>
                    <a:gd name="connsiteY43" fmla="*/ 152470 h 148166"/>
                    <a:gd name="connsiteX44" fmla="*/ 52211 w 148166"/>
                    <a:gd name="connsiteY44" fmla="*/ 152047 h 148166"/>
                    <a:gd name="connsiteX45" fmla="*/ 46637 w 148166"/>
                    <a:gd name="connsiteY45" fmla="*/ 150495 h 148166"/>
                    <a:gd name="connsiteX46" fmla="*/ 46496 w 148166"/>
                    <a:gd name="connsiteY46" fmla="*/ 150495 h 148166"/>
                    <a:gd name="connsiteX47" fmla="*/ 46143 w 148166"/>
                    <a:gd name="connsiteY47" fmla="*/ 150354 h 148166"/>
                    <a:gd name="connsiteX48" fmla="*/ 46002 w 148166"/>
                    <a:gd name="connsiteY48" fmla="*/ 150283 h 148166"/>
                    <a:gd name="connsiteX49" fmla="*/ 19191 w 148166"/>
                    <a:gd name="connsiteY49" fmla="*/ 135608 h 148166"/>
                    <a:gd name="connsiteX50" fmla="*/ 18838 w 148166"/>
                    <a:gd name="connsiteY50" fmla="*/ 135326 h 148166"/>
                    <a:gd name="connsiteX51" fmla="*/ 0 w 148166"/>
                    <a:gd name="connsiteY51" fmla="*/ 113030 h 148166"/>
                    <a:gd name="connsiteX52" fmla="*/ 141 w 148166"/>
                    <a:gd name="connsiteY52" fmla="*/ 113100 h 148166"/>
                    <a:gd name="connsiteX53" fmla="*/ 2399 w 148166"/>
                    <a:gd name="connsiteY53" fmla="*/ 114300 h 148166"/>
                    <a:gd name="connsiteX54" fmla="*/ 4868 w 148166"/>
                    <a:gd name="connsiteY54" fmla="*/ 115570 h 148166"/>
                    <a:gd name="connsiteX55" fmla="*/ 4868 w 148166"/>
                    <a:gd name="connsiteY55" fmla="*/ 115570 h 148166"/>
                    <a:gd name="connsiteX56" fmla="*/ 6068 w 148166"/>
                    <a:gd name="connsiteY56" fmla="*/ 116134 h 148166"/>
                    <a:gd name="connsiteX57" fmla="*/ 7408 w 148166"/>
                    <a:gd name="connsiteY57" fmla="*/ 116769 h 148166"/>
                    <a:gd name="connsiteX58" fmla="*/ 9172 w 148166"/>
                    <a:gd name="connsiteY58" fmla="*/ 117545 h 148166"/>
                    <a:gd name="connsiteX59" fmla="*/ 11571 w 148166"/>
                    <a:gd name="connsiteY59" fmla="*/ 118463 h 148166"/>
                    <a:gd name="connsiteX60" fmla="*/ 13264 w 148166"/>
                    <a:gd name="connsiteY60" fmla="*/ 119097 h 148166"/>
                    <a:gd name="connsiteX61" fmla="*/ 14816 w 148166"/>
                    <a:gd name="connsiteY61" fmla="*/ 119591 h 148166"/>
                    <a:gd name="connsiteX62" fmla="*/ 15451 w 148166"/>
                    <a:gd name="connsiteY62" fmla="*/ 119803 h 148166"/>
                    <a:gd name="connsiteX63" fmla="*/ 18556 w 148166"/>
                    <a:gd name="connsiteY63" fmla="*/ 120720 h 148166"/>
                    <a:gd name="connsiteX64" fmla="*/ 21308 w 148166"/>
                    <a:gd name="connsiteY64" fmla="*/ 121426 h 148166"/>
                    <a:gd name="connsiteX65" fmla="*/ 23636 w 148166"/>
                    <a:gd name="connsiteY65" fmla="*/ 121990 h 148166"/>
                    <a:gd name="connsiteX66" fmla="*/ 23777 w 148166"/>
                    <a:gd name="connsiteY66" fmla="*/ 121990 h 148166"/>
                    <a:gd name="connsiteX67" fmla="*/ 25682 w 148166"/>
                    <a:gd name="connsiteY67" fmla="*/ 122343 h 148166"/>
                    <a:gd name="connsiteX68" fmla="*/ 26952 w 148166"/>
                    <a:gd name="connsiteY68" fmla="*/ 122555 h 148166"/>
                    <a:gd name="connsiteX69" fmla="*/ 27658 w 148166"/>
                    <a:gd name="connsiteY69" fmla="*/ 122696 h 148166"/>
                    <a:gd name="connsiteX70" fmla="*/ 30057 w 148166"/>
                    <a:gd name="connsiteY70" fmla="*/ 123048 h 148166"/>
                    <a:gd name="connsiteX71" fmla="*/ 30057 w 148166"/>
                    <a:gd name="connsiteY71" fmla="*/ 123048 h 148166"/>
                    <a:gd name="connsiteX72" fmla="*/ 32808 w 148166"/>
                    <a:gd name="connsiteY72" fmla="*/ 123331 h 148166"/>
                    <a:gd name="connsiteX73" fmla="*/ 34854 w 148166"/>
                    <a:gd name="connsiteY73" fmla="*/ 123472 h 148166"/>
                    <a:gd name="connsiteX74" fmla="*/ 35913 w 148166"/>
                    <a:gd name="connsiteY74" fmla="*/ 123542 h 148166"/>
                    <a:gd name="connsiteX75" fmla="*/ 38312 w 148166"/>
                    <a:gd name="connsiteY75" fmla="*/ 123684 h 148166"/>
                    <a:gd name="connsiteX76" fmla="*/ 41134 w 148166"/>
                    <a:gd name="connsiteY76" fmla="*/ 123754 h 148166"/>
                    <a:gd name="connsiteX77" fmla="*/ 43603 w 148166"/>
                    <a:gd name="connsiteY77" fmla="*/ 123684 h 148166"/>
                    <a:gd name="connsiteX78" fmla="*/ 46073 w 148166"/>
                    <a:gd name="connsiteY78" fmla="*/ 123613 h 148166"/>
                    <a:gd name="connsiteX79" fmla="*/ 48260 w 148166"/>
                    <a:gd name="connsiteY79" fmla="*/ 123472 h 148166"/>
                    <a:gd name="connsiteX80" fmla="*/ 52281 w 148166"/>
                    <a:gd name="connsiteY80" fmla="*/ 123048 h 148166"/>
                    <a:gd name="connsiteX81" fmla="*/ 53763 w 148166"/>
                    <a:gd name="connsiteY81" fmla="*/ 122837 h 148166"/>
                    <a:gd name="connsiteX82" fmla="*/ 56797 w 148166"/>
                    <a:gd name="connsiteY82" fmla="*/ 122343 h 148166"/>
                    <a:gd name="connsiteX83" fmla="*/ 60254 w 148166"/>
                    <a:gd name="connsiteY83" fmla="*/ 121638 h 148166"/>
                    <a:gd name="connsiteX84" fmla="*/ 60678 w 148166"/>
                    <a:gd name="connsiteY84" fmla="*/ 121496 h 148166"/>
                    <a:gd name="connsiteX85" fmla="*/ 61101 w 148166"/>
                    <a:gd name="connsiteY85" fmla="*/ 121426 h 148166"/>
                    <a:gd name="connsiteX86" fmla="*/ 63006 w 148166"/>
                    <a:gd name="connsiteY86" fmla="*/ 120932 h 148166"/>
                    <a:gd name="connsiteX87" fmla="*/ 66745 w 148166"/>
                    <a:gd name="connsiteY87" fmla="*/ 119803 h 148166"/>
                    <a:gd name="connsiteX88" fmla="*/ 68862 w 148166"/>
                    <a:gd name="connsiteY88" fmla="*/ 119097 h 148166"/>
                    <a:gd name="connsiteX89" fmla="*/ 69003 w 148166"/>
                    <a:gd name="connsiteY89" fmla="*/ 119027 h 148166"/>
                    <a:gd name="connsiteX90" fmla="*/ 70979 w 148166"/>
                    <a:gd name="connsiteY90" fmla="*/ 118321 h 148166"/>
                    <a:gd name="connsiteX91" fmla="*/ 72813 w 148166"/>
                    <a:gd name="connsiteY91" fmla="*/ 117616 h 148166"/>
                    <a:gd name="connsiteX92" fmla="*/ 73660 w 148166"/>
                    <a:gd name="connsiteY92" fmla="*/ 117263 h 148166"/>
                    <a:gd name="connsiteX93" fmla="*/ 76694 w 148166"/>
                    <a:gd name="connsiteY93" fmla="*/ 115923 h 148166"/>
                    <a:gd name="connsiteX94" fmla="*/ 81068 w 148166"/>
                    <a:gd name="connsiteY94" fmla="*/ 113665 h 148166"/>
                    <a:gd name="connsiteX95" fmla="*/ 82903 w 148166"/>
                    <a:gd name="connsiteY95" fmla="*/ 112606 h 148166"/>
                    <a:gd name="connsiteX96" fmla="*/ 92075 w 148166"/>
                    <a:gd name="connsiteY96" fmla="*/ 106397 h 148166"/>
                    <a:gd name="connsiteX97" fmla="*/ 97296 w 148166"/>
                    <a:gd name="connsiteY97" fmla="*/ 101952 h 148166"/>
                    <a:gd name="connsiteX98" fmla="*/ 98566 w 148166"/>
                    <a:gd name="connsiteY98" fmla="*/ 100753 h 148166"/>
                    <a:gd name="connsiteX99" fmla="*/ 104493 w 148166"/>
                    <a:gd name="connsiteY99" fmla="*/ 94403 h 148166"/>
                    <a:gd name="connsiteX100" fmla="*/ 105480 w 148166"/>
                    <a:gd name="connsiteY100" fmla="*/ 93204 h 148166"/>
                    <a:gd name="connsiteX101" fmla="*/ 107879 w 148166"/>
                    <a:gd name="connsiteY101" fmla="*/ 90099 h 148166"/>
                    <a:gd name="connsiteX102" fmla="*/ 109220 w 148166"/>
                    <a:gd name="connsiteY102" fmla="*/ 88194 h 148166"/>
                    <a:gd name="connsiteX103" fmla="*/ 121073 w 148166"/>
                    <a:gd name="connsiteY103" fmla="*/ 62371 h 148166"/>
                    <a:gd name="connsiteX104" fmla="*/ 121638 w 148166"/>
                    <a:gd name="connsiteY104" fmla="*/ 60042 h 148166"/>
                    <a:gd name="connsiteX105" fmla="*/ 122132 w 148166"/>
                    <a:gd name="connsiteY105" fmla="*/ 57644 h 148166"/>
                    <a:gd name="connsiteX106" fmla="*/ 122555 w 148166"/>
                    <a:gd name="connsiteY106" fmla="*/ 55245 h 148166"/>
                    <a:gd name="connsiteX107" fmla="*/ 122555 w 148166"/>
                    <a:gd name="connsiteY107" fmla="*/ 55174 h 148166"/>
                    <a:gd name="connsiteX108" fmla="*/ 122978 w 148166"/>
                    <a:gd name="connsiteY108" fmla="*/ 52423 h 148166"/>
                    <a:gd name="connsiteX109" fmla="*/ 123049 w 148166"/>
                    <a:gd name="connsiteY109" fmla="*/ 52140 h 148166"/>
                    <a:gd name="connsiteX110" fmla="*/ 123331 w 148166"/>
                    <a:gd name="connsiteY110" fmla="*/ 49882 h 148166"/>
                    <a:gd name="connsiteX111" fmla="*/ 123402 w 148166"/>
                    <a:gd name="connsiteY111" fmla="*/ 49318 h 148166"/>
                    <a:gd name="connsiteX112" fmla="*/ 123543 w 148166"/>
                    <a:gd name="connsiteY112" fmla="*/ 47343 h 148166"/>
                    <a:gd name="connsiteX113" fmla="*/ 123613 w 148166"/>
                    <a:gd name="connsiteY113" fmla="*/ 46708 h 148166"/>
                    <a:gd name="connsiteX114" fmla="*/ 123684 w 148166"/>
                    <a:gd name="connsiteY114" fmla="*/ 44450 h 148166"/>
                    <a:gd name="connsiteX115" fmla="*/ 123754 w 148166"/>
                    <a:gd name="connsiteY115" fmla="*/ 41204 h 148166"/>
                    <a:gd name="connsiteX116" fmla="*/ 123684 w 148166"/>
                    <a:gd name="connsiteY116" fmla="*/ 38523 h 148166"/>
                    <a:gd name="connsiteX117" fmla="*/ 123684 w 148166"/>
                    <a:gd name="connsiteY117" fmla="*/ 38100 h 148166"/>
                    <a:gd name="connsiteX118" fmla="*/ 123613 w 148166"/>
                    <a:gd name="connsiteY118" fmla="*/ 36265 h 148166"/>
                    <a:gd name="connsiteX119" fmla="*/ 123543 w 148166"/>
                    <a:gd name="connsiteY119" fmla="*/ 35348 h 148166"/>
                    <a:gd name="connsiteX120" fmla="*/ 123402 w 148166"/>
                    <a:gd name="connsiteY120" fmla="*/ 33373 h 148166"/>
                    <a:gd name="connsiteX121" fmla="*/ 123402 w 148166"/>
                    <a:gd name="connsiteY121" fmla="*/ 33020 h 148166"/>
                    <a:gd name="connsiteX122" fmla="*/ 123119 w 148166"/>
                    <a:gd name="connsiteY122" fmla="*/ 30621 h 148166"/>
                    <a:gd name="connsiteX123" fmla="*/ 122978 w 148166"/>
                    <a:gd name="connsiteY123" fmla="*/ 29492 h 148166"/>
                    <a:gd name="connsiteX124" fmla="*/ 122696 w 148166"/>
                    <a:gd name="connsiteY124" fmla="*/ 27587 h 148166"/>
                    <a:gd name="connsiteX125" fmla="*/ 122625 w 148166"/>
                    <a:gd name="connsiteY125" fmla="*/ 27093 h 148166"/>
                    <a:gd name="connsiteX126" fmla="*/ 122343 w 148166"/>
                    <a:gd name="connsiteY126" fmla="*/ 25541 h 148166"/>
                    <a:gd name="connsiteX127" fmla="*/ 121990 w 148166"/>
                    <a:gd name="connsiteY127" fmla="*/ 23777 h 148166"/>
                    <a:gd name="connsiteX128" fmla="*/ 121426 w 148166"/>
                    <a:gd name="connsiteY128" fmla="*/ 21378 h 148166"/>
                    <a:gd name="connsiteX129" fmla="*/ 121355 w 148166"/>
                    <a:gd name="connsiteY129" fmla="*/ 21096 h 148166"/>
                    <a:gd name="connsiteX130" fmla="*/ 120791 w 148166"/>
                    <a:gd name="connsiteY130" fmla="*/ 18838 h 148166"/>
                    <a:gd name="connsiteX131" fmla="*/ 120085 w 148166"/>
                    <a:gd name="connsiteY131" fmla="*/ 16439 h 148166"/>
                    <a:gd name="connsiteX132" fmla="*/ 119309 w 148166"/>
                    <a:gd name="connsiteY132" fmla="*/ 14040 h 148166"/>
                    <a:gd name="connsiteX133" fmla="*/ 117545 w 148166"/>
                    <a:gd name="connsiteY133" fmla="*/ 9384 h 148166"/>
                    <a:gd name="connsiteX134" fmla="*/ 117545 w 148166"/>
                    <a:gd name="connsiteY134" fmla="*/ 9384 h 148166"/>
                    <a:gd name="connsiteX135" fmla="*/ 115499 w 148166"/>
                    <a:gd name="connsiteY135" fmla="*/ 4868 h 148166"/>
                    <a:gd name="connsiteX136" fmla="*/ 114864 w 148166"/>
                    <a:gd name="connsiteY136" fmla="*/ 3598 h 148166"/>
                    <a:gd name="connsiteX137" fmla="*/ 114159 w 148166"/>
                    <a:gd name="connsiteY137" fmla="*/ 2257 h 148166"/>
                    <a:gd name="connsiteX138" fmla="*/ 112889 w 148166"/>
                    <a:gd name="connsiteY138" fmla="*/ 0 h 148166"/>
                    <a:gd name="connsiteX139" fmla="*/ 124037 w 148166"/>
                    <a:gd name="connsiteY139" fmla="*/ 7690 h 148166"/>
                    <a:gd name="connsiteX140" fmla="*/ 124248 w 148166"/>
                    <a:gd name="connsiteY140" fmla="*/ 7832 h 148166"/>
                    <a:gd name="connsiteX141" fmla="*/ 124389 w 148166"/>
                    <a:gd name="connsiteY141" fmla="*/ 8043 h 148166"/>
                    <a:gd name="connsiteX142" fmla="*/ 139418 w 148166"/>
                    <a:gd name="connsiteY142" fmla="*/ 24341 h 148166"/>
                    <a:gd name="connsiteX143" fmla="*/ 140688 w 148166"/>
                    <a:gd name="connsiteY143" fmla="*/ 26176 h 148166"/>
                    <a:gd name="connsiteX144" fmla="*/ 141816 w 148166"/>
                    <a:gd name="connsiteY144" fmla="*/ 27940 h 148166"/>
                    <a:gd name="connsiteX145" fmla="*/ 142028 w 148166"/>
                    <a:gd name="connsiteY145" fmla="*/ 28292 h 148166"/>
                    <a:gd name="connsiteX146" fmla="*/ 145203 w 148166"/>
                    <a:gd name="connsiteY146" fmla="*/ 33937 h 148166"/>
                    <a:gd name="connsiteX147" fmla="*/ 145979 w 148166"/>
                    <a:gd name="connsiteY147" fmla="*/ 35489 h 148166"/>
                    <a:gd name="connsiteX148" fmla="*/ 146332 w 148166"/>
                    <a:gd name="connsiteY148" fmla="*/ 36265 h 148166"/>
                    <a:gd name="connsiteX149" fmla="*/ 146897 w 148166"/>
                    <a:gd name="connsiteY149" fmla="*/ 37394 h 148166"/>
                    <a:gd name="connsiteX150" fmla="*/ 147390 w 148166"/>
                    <a:gd name="connsiteY150" fmla="*/ 38523 h 148166"/>
                    <a:gd name="connsiteX151" fmla="*/ 147884 w 148166"/>
                    <a:gd name="connsiteY151" fmla="*/ 39582 h 148166"/>
                    <a:gd name="connsiteX152" fmla="*/ 148731 w 148166"/>
                    <a:gd name="connsiteY152" fmla="*/ 41698 h 148166"/>
                    <a:gd name="connsiteX153" fmla="*/ 149648 w 148166"/>
                    <a:gd name="connsiteY153" fmla="*/ 44238 h 148166"/>
                    <a:gd name="connsiteX154" fmla="*/ 149648 w 148166"/>
                    <a:gd name="connsiteY154" fmla="*/ 44238 h 148166"/>
                    <a:gd name="connsiteX155" fmla="*/ 150495 w 148166"/>
                    <a:gd name="connsiteY155" fmla="*/ 46849 h 148166"/>
                    <a:gd name="connsiteX156" fmla="*/ 153882 w 148166"/>
                    <a:gd name="connsiteY156" fmla="*/ 71684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48166" h="148166">
                      <a:moveTo>
                        <a:pt x="153882" y="71684"/>
                      </a:moveTo>
                      <a:cubicBezTo>
                        <a:pt x="153882" y="74577"/>
                        <a:pt x="153740" y="77329"/>
                        <a:pt x="153458" y="80151"/>
                      </a:cubicBezTo>
                      <a:cubicBezTo>
                        <a:pt x="152964" y="85019"/>
                        <a:pt x="152047" y="89746"/>
                        <a:pt x="150777" y="94333"/>
                      </a:cubicBezTo>
                      <a:cubicBezTo>
                        <a:pt x="150566" y="95038"/>
                        <a:pt x="150354" y="95744"/>
                        <a:pt x="150142" y="96449"/>
                      </a:cubicBezTo>
                      <a:cubicBezTo>
                        <a:pt x="149931" y="97014"/>
                        <a:pt x="149789" y="97578"/>
                        <a:pt x="149578" y="98213"/>
                      </a:cubicBezTo>
                      <a:cubicBezTo>
                        <a:pt x="149366" y="98848"/>
                        <a:pt x="149154" y="99483"/>
                        <a:pt x="148943" y="100118"/>
                      </a:cubicBezTo>
                      <a:cubicBezTo>
                        <a:pt x="148943" y="100118"/>
                        <a:pt x="148943" y="100189"/>
                        <a:pt x="148943" y="100189"/>
                      </a:cubicBezTo>
                      <a:cubicBezTo>
                        <a:pt x="148731" y="100824"/>
                        <a:pt x="148449" y="101458"/>
                        <a:pt x="148237" y="102023"/>
                      </a:cubicBezTo>
                      <a:cubicBezTo>
                        <a:pt x="148025" y="102658"/>
                        <a:pt x="147743" y="103293"/>
                        <a:pt x="147461" y="103858"/>
                      </a:cubicBezTo>
                      <a:cubicBezTo>
                        <a:pt x="146967" y="105057"/>
                        <a:pt x="146403" y="106186"/>
                        <a:pt x="145909" y="107385"/>
                      </a:cubicBezTo>
                      <a:cubicBezTo>
                        <a:pt x="145556" y="108091"/>
                        <a:pt x="145274" y="108726"/>
                        <a:pt x="144921" y="109431"/>
                      </a:cubicBezTo>
                      <a:cubicBezTo>
                        <a:pt x="144215" y="110772"/>
                        <a:pt x="143510" y="112042"/>
                        <a:pt x="142804" y="113382"/>
                      </a:cubicBezTo>
                      <a:cubicBezTo>
                        <a:pt x="142451" y="114018"/>
                        <a:pt x="142028" y="114653"/>
                        <a:pt x="141675" y="115288"/>
                      </a:cubicBezTo>
                      <a:cubicBezTo>
                        <a:pt x="136948" y="122908"/>
                        <a:pt x="131021" y="129681"/>
                        <a:pt x="124178" y="135326"/>
                      </a:cubicBezTo>
                      <a:cubicBezTo>
                        <a:pt x="124107" y="135396"/>
                        <a:pt x="124107" y="135466"/>
                        <a:pt x="124037" y="135466"/>
                      </a:cubicBezTo>
                      <a:cubicBezTo>
                        <a:pt x="124037" y="135466"/>
                        <a:pt x="124037" y="135466"/>
                        <a:pt x="124037" y="135466"/>
                      </a:cubicBezTo>
                      <a:cubicBezTo>
                        <a:pt x="123966" y="135537"/>
                        <a:pt x="123896" y="135537"/>
                        <a:pt x="123825" y="135608"/>
                      </a:cubicBezTo>
                      <a:cubicBezTo>
                        <a:pt x="117969" y="140405"/>
                        <a:pt x="111407" y="144427"/>
                        <a:pt x="104352" y="147531"/>
                      </a:cubicBezTo>
                      <a:cubicBezTo>
                        <a:pt x="102729" y="148237"/>
                        <a:pt x="101035" y="148943"/>
                        <a:pt x="99342" y="149507"/>
                      </a:cubicBezTo>
                      <a:cubicBezTo>
                        <a:pt x="99342" y="149507"/>
                        <a:pt x="99272" y="149507"/>
                        <a:pt x="99272" y="149507"/>
                      </a:cubicBezTo>
                      <a:cubicBezTo>
                        <a:pt x="98566" y="149719"/>
                        <a:pt x="97861" y="150001"/>
                        <a:pt x="97226" y="150213"/>
                      </a:cubicBezTo>
                      <a:cubicBezTo>
                        <a:pt x="95814" y="150707"/>
                        <a:pt x="94403" y="151130"/>
                        <a:pt x="92992" y="151483"/>
                      </a:cubicBezTo>
                      <a:cubicBezTo>
                        <a:pt x="91934" y="151765"/>
                        <a:pt x="90805" y="152047"/>
                        <a:pt x="89676" y="152329"/>
                      </a:cubicBezTo>
                      <a:cubicBezTo>
                        <a:pt x="88970" y="152470"/>
                        <a:pt x="88265" y="152611"/>
                        <a:pt x="87559" y="152753"/>
                      </a:cubicBezTo>
                      <a:cubicBezTo>
                        <a:pt x="86431" y="152964"/>
                        <a:pt x="85372" y="153176"/>
                        <a:pt x="84243" y="153317"/>
                      </a:cubicBezTo>
                      <a:cubicBezTo>
                        <a:pt x="83679" y="153388"/>
                        <a:pt x="83044" y="153529"/>
                        <a:pt x="82479" y="153599"/>
                      </a:cubicBezTo>
                      <a:cubicBezTo>
                        <a:pt x="81280" y="153740"/>
                        <a:pt x="80080" y="153882"/>
                        <a:pt x="78881" y="154022"/>
                      </a:cubicBezTo>
                      <a:cubicBezTo>
                        <a:pt x="78316" y="154093"/>
                        <a:pt x="77752" y="154093"/>
                        <a:pt x="77188" y="154164"/>
                      </a:cubicBezTo>
                      <a:cubicBezTo>
                        <a:pt x="76271" y="154234"/>
                        <a:pt x="75424" y="154234"/>
                        <a:pt x="74507" y="154305"/>
                      </a:cubicBezTo>
                      <a:cubicBezTo>
                        <a:pt x="74154" y="154305"/>
                        <a:pt x="73730" y="154305"/>
                        <a:pt x="73378" y="154305"/>
                      </a:cubicBezTo>
                      <a:cubicBezTo>
                        <a:pt x="72743" y="154305"/>
                        <a:pt x="72108" y="154305"/>
                        <a:pt x="71543" y="154305"/>
                      </a:cubicBezTo>
                      <a:cubicBezTo>
                        <a:pt x="71543" y="154305"/>
                        <a:pt x="71543" y="154305"/>
                        <a:pt x="71543" y="154305"/>
                      </a:cubicBezTo>
                      <a:cubicBezTo>
                        <a:pt x="70626" y="154305"/>
                        <a:pt x="69638" y="154305"/>
                        <a:pt x="68721" y="154234"/>
                      </a:cubicBezTo>
                      <a:cubicBezTo>
                        <a:pt x="68580" y="154234"/>
                        <a:pt x="68439" y="154234"/>
                        <a:pt x="68298" y="154234"/>
                      </a:cubicBezTo>
                      <a:cubicBezTo>
                        <a:pt x="67522" y="154234"/>
                        <a:pt x="66745" y="154164"/>
                        <a:pt x="66040" y="154093"/>
                      </a:cubicBezTo>
                      <a:cubicBezTo>
                        <a:pt x="65969" y="154093"/>
                        <a:pt x="65828" y="154093"/>
                        <a:pt x="65758" y="154093"/>
                      </a:cubicBezTo>
                      <a:cubicBezTo>
                        <a:pt x="64982" y="154022"/>
                        <a:pt x="64276" y="154022"/>
                        <a:pt x="63500" y="153882"/>
                      </a:cubicBezTo>
                      <a:cubicBezTo>
                        <a:pt x="63500" y="153882"/>
                        <a:pt x="63429" y="153882"/>
                        <a:pt x="63429" y="153882"/>
                      </a:cubicBezTo>
                      <a:cubicBezTo>
                        <a:pt x="63006" y="153882"/>
                        <a:pt x="62653" y="153811"/>
                        <a:pt x="62230" y="153740"/>
                      </a:cubicBezTo>
                      <a:cubicBezTo>
                        <a:pt x="61948" y="153740"/>
                        <a:pt x="61665" y="153670"/>
                        <a:pt x="61383" y="153670"/>
                      </a:cubicBezTo>
                      <a:cubicBezTo>
                        <a:pt x="60678" y="153599"/>
                        <a:pt x="59972" y="153529"/>
                        <a:pt x="59337" y="153388"/>
                      </a:cubicBezTo>
                      <a:cubicBezTo>
                        <a:pt x="59055" y="153317"/>
                        <a:pt x="58702" y="153317"/>
                        <a:pt x="58420" y="153246"/>
                      </a:cubicBezTo>
                      <a:cubicBezTo>
                        <a:pt x="57503" y="153105"/>
                        <a:pt x="56585" y="152964"/>
                        <a:pt x="55668" y="152753"/>
                      </a:cubicBezTo>
                      <a:cubicBezTo>
                        <a:pt x="55174" y="152682"/>
                        <a:pt x="54610" y="152541"/>
                        <a:pt x="54116" y="152470"/>
                      </a:cubicBezTo>
                      <a:cubicBezTo>
                        <a:pt x="53481" y="152329"/>
                        <a:pt x="52846" y="152188"/>
                        <a:pt x="52211" y="152047"/>
                      </a:cubicBezTo>
                      <a:cubicBezTo>
                        <a:pt x="50306" y="151553"/>
                        <a:pt x="48472" y="151059"/>
                        <a:pt x="46637" y="150495"/>
                      </a:cubicBezTo>
                      <a:cubicBezTo>
                        <a:pt x="46566" y="150495"/>
                        <a:pt x="46566" y="150495"/>
                        <a:pt x="46496" y="150495"/>
                      </a:cubicBezTo>
                      <a:cubicBezTo>
                        <a:pt x="46355" y="150495"/>
                        <a:pt x="46214" y="150424"/>
                        <a:pt x="46143" y="150354"/>
                      </a:cubicBezTo>
                      <a:cubicBezTo>
                        <a:pt x="46073" y="150354"/>
                        <a:pt x="46073" y="150283"/>
                        <a:pt x="46002" y="150283"/>
                      </a:cubicBezTo>
                      <a:cubicBezTo>
                        <a:pt x="36124" y="147038"/>
                        <a:pt x="27093" y="142028"/>
                        <a:pt x="19191" y="135608"/>
                      </a:cubicBezTo>
                      <a:cubicBezTo>
                        <a:pt x="19050" y="135537"/>
                        <a:pt x="18909" y="135396"/>
                        <a:pt x="18838" y="135326"/>
                      </a:cubicBezTo>
                      <a:cubicBezTo>
                        <a:pt x="11289" y="129117"/>
                        <a:pt x="4939" y="121496"/>
                        <a:pt x="0" y="113030"/>
                      </a:cubicBezTo>
                      <a:cubicBezTo>
                        <a:pt x="70" y="113030"/>
                        <a:pt x="70" y="113100"/>
                        <a:pt x="141" y="113100"/>
                      </a:cubicBezTo>
                      <a:cubicBezTo>
                        <a:pt x="847" y="113524"/>
                        <a:pt x="1623" y="113947"/>
                        <a:pt x="2399" y="114300"/>
                      </a:cubicBezTo>
                      <a:cubicBezTo>
                        <a:pt x="3175" y="114723"/>
                        <a:pt x="4022" y="115146"/>
                        <a:pt x="4868" y="115570"/>
                      </a:cubicBezTo>
                      <a:lnTo>
                        <a:pt x="4868" y="115570"/>
                      </a:lnTo>
                      <a:cubicBezTo>
                        <a:pt x="5292" y="115781"/>
                        <a:pt x="5715" y="115993"/>
                        <a:pt x="6068" y="116134"/>
                      </a:cubicBezTo>
                      <a:cubicBezTo>
                        <a:pt x="6491" y="116346"/>
                        <a:pt x="6985" y="116557"/>
                        <a:pt x="7408" y="116769"/>
                      </a:cubicBezTo>
                      <a:cubicBezTo>
                        <a:pt x="7973" y="117051"/>
                        <a:pt x="8608" y="117263"/>
                        <a:pt x="9172" y="117545"/>
                      </a:cubicBezTo>
                      <a:cubicBezTo>
                        <a:pt x="9948" y="117898"/>
                        <a:pt x="10724" y="118181"/>
                        <a:pt x="11571" y="118463"/>
                      </a:cubicBezTo>
                      <a:cubicBezTo>
                        <a:pt x="12135" y="118674"/>
                        <a:pt x="12700" y="118886"/>
                        <a:pt x="13264" y="119097"/>
                      </a:cubicBezTo>
                      <a:cubicBezTo>
                        <a:pt x="13758" y="119309"/>
                        <a:pt x="14252" y="119451"/>
                        <a:pt x="14816" y="119591"/>
                      </a:cubicBezTo>
                      <a:cubicBezTo>
                        <a:pt x="15028" y="119662"/>
                        <a:pt x="15240" y="119733"/>
                        <a:pt x="15451" y="119803"/>
                      </a:cubicBezTo>
                      <a:cubicBezTo>
                        <a:pt x="16510" y="120156"/>
                        <a:pt x="17498" y="120438"/>
                        <a:pt x="18556" y="120720"/>
                      </a:cubicBezTo>
                      <a:cubicBezTo>
                        <a:pt x="19473" y="121003"/>
                        <a:pt x="20390" y="121214"/>
                        <a:pt x="21308" y="121426"/>
                      </a:cubicBezTo>
                      <a:cubicBezTo>
                        <a:pt x="22084" y="121638"/>
                        <a:pt x="22860" y="121779"/>
                        <a:pt x="23636" y="121990"/>
                      </a:cubicBezTo>
                      <a:cubicBezTo>
                        <a:pt x="23707" y="121990"/>
                        <a:pt x="23707" y="121990"/>
                        <a:pt x="23777" y="121990"/>
                      </a:cubicBezTo>
                      <a:cubicBezTo>
                        <a:pt x="24412" y="122132"/>
                        <a:pt x="25047" y="122272"/>
                        <a:pt x="25682" y="122343"/>
                      </a:cubicBezTo>
                      <a:cubicBezTo>
                        <a:pt x="26105" y="122414"/>
                        <a:pt x="26529" y="122484"/>
                        <a:pt x="26952" y="122555"/>
                      </a:cubicBezTo>
                      <a:cubicBezTo>
                        <a:pt x="27234" y="122625"/>
                        <a:pt x="27446" y="122625"/>
                        <a:pt x="27658" y="122696"/>
                      </a:cubicBezTo>
                      <a:cubicBezTo>
                        <a:pt x="28434" y="122837"/>
                        <a:pt x="29281" y="122978"/>
                        <a:pt x="30057" y="123048"/>
                      </a:cubicBezTo>
                      <a:cubicBezTo>
                        <a:pt x="30057" y="123048"/>
                        <a:pt x="30057" y="123048"/>
                        <a:pt x="30057" y="123048"/>
                      </a:cubicBezTo>
                      <a:cubicBezTo>
                        <a:pt x="30974" y="123190"/>
                        <a:pt x="31891" y="123260"/>
                        <a:pt x="32808" y="123331"/>
                      </a:cubicBezTo>
                      <a:cubicBezTo>
                        <a:pt x="33514" y="123402"/>
                        <a:pt x="34149" y="123472"/>
                        <a:pt x="34854" y="123472"/>
                      </a:cubicBezTo>
                      <a:cubicBezTo>
                        <a:pt x="35207" y="123542"/>
                        <a:pt x="35560" y="123542"/>
                        <a:pt x="35913" y="123542"/>
                      </a:cubicBezTo>
                      <a:cubicBezTo>
                        <a:pt x="36689" y="123613"/>
                        <a:pt x="37535" y="123613"/>
                        <a:pt x="38312" y="123684"/>
                      </a:cubicBezTo>
                      <a:cubicBezTo>
                        <a:pt x="39229" y="123754"/>
                        <a:pt x="40217" y="123754"/>
                        <a:pt x="41134" y="123754"/>
                      </a:cubicBezTo>
                      <a:cubicBezTo>
                        <a:pt x="41980" y="123754"/>
                        <a:pt x="42757" y="123754"/>
                        <a:pt x="43603" y="123684"/>
                      </a:cubicBezTo>
                      <a:cubicBezTo>
                        <a:pt x="44450" y="123684"/>
                        <a:pt x="45226" y="123613"/>
                        <a:pt x="46073" y="123613"/>
                      </a:cubicBezTo>
                      <a:cubicBezTo>
                        <a:pt x="46778" y="123542"/>
                        <a:pt x="47554" y="123542"/>
                        <a:pt x="48260" y="123472"/>
                      </a:cubicBezTo>
                      <a:cubicBezTo>
                        <a:pt x="49601" y="123402"/>
                        <a:pt x="50941" y="123190"/>
                        <a:pt x="52281" y="123048"/>
                      </a:cubicBezTo>
                      <a:cubicBezTo>
                        <a:pt x="52775" y="122978"/>
                        <a:pt x="53269" y="122908"/>
                        <a:pt x="53763" y="122837"/>
                      </a:cubicBezTo>
                      <a:cubicBezTo>
                        <a:pt x="54822" y="122696"/>
                        <a:pt x="55809" y="122555"/>
                        <a:pt x="56797" y="122343"/>
                      </a:cubicBezTo>
                      <a:cubicBezTo>
                        <a:pt x="57996" y="122132"/>
                        <a:pt x="59125" y="121849"/>
                        <a:pt x="60254" y="121638"/>
                      </a:cubicBezTo>
                      <a:cubicBezTo>
                        <a:pt x="60396" y="121567"/>
                        <a:pt x="60537" y="121567"/>
                        <a:pt x="60678" y="121496"/>
                      </a:cubicBezTo>
                      <a:cubicBezTo>
                        <a:pt x="60819" y="121496"/>
                        <a:pt x="60960" y="121426"/>
                        <a:pt x="61101" y="121426"/>
                      </a:cubicBezTo>
                      <a:cubicBezTo>
                        <a:pt x="61736" y="121285"/>
                        <a:pt x="62371" y="121144"/>
                        <a:pt x="63006" y="120932"/>
                      </a:cubicBezTo>
                      <a:cubicBezTo>
                        <a:pt x="64276" y="120579"/>
                        <a:pt x="65546" y="120227"/>
                        <a:pt x="66745" y="119803"/>
                      </a:cubicBezTo>
                      <a:cubicBezTo>
                        <a:pt x="67451" y="119591"/>
                        <a:pt x="68156" y="119309"/>
                        <a:pt x="68862" y="119097"/>
                      </a:cubicBezTo>
                      <a:cubicBezTo>
                        <a:pt x="68933" y="119097"/>
                        <a:pt x="68933" y="119097"/>
                        <a:pt x="69003" y="119027"/>
                      </a:cubicBezTo>
                      <a:cubicBezTo>
                        <a:pt x="69638" y="118815"/>
                        <a:pt x="70344" y="118533"/>
                        <a:pt x="70979" y="118321"/>
                      </a:cubicBezTo>
                      <a:cubicBezTo>
                        <a:pt x="71614" y="118110"/>
                        <a:pt x="72178" y="117827"/>
                        <a:pt x="72813" y="117616"/>
                      </a:cubicBezTo>
                      <a:cubicBezTo>
                        <a:pt x="73095" y="117545"/>
                        <a:pt x="73378" y="117404"/>
                        <a:pt x="73660" y="117263"/>
                      </a:cubicBezTo>
                      <a:cubicBezTo>
                        <a:pt x="74648" y="116840"/>
                        <a:pt x="75706" y="116346"/>
                        <a:pt x="76694" y="115923"/>
                      </a:cubicBezTo>
                      <a:cubicBezTo>
                        <a:pt x="78175" y="115217"/>
                        <a:pt x="79587" y="114441"/>
                        <a:pt x="81068" y="113665"/>
                      </a:cubicBezTo>
                      <a:cubicBezTo>
                        <a:pt x="81703" y="113312"/>
                        <a:pt x="82338" y="112959"/>
                        <a:pt x="82903" y="112606"/>
                      </a:cubicBezTo>
                      <a:cubicBezTo>
                        <a:pt x="86078" y="110701"/>
                        <a:pt x="89182" y="108655"/>
                        <a:pt x="92075" y="106397"/>
                      </a:cubicBezTo>
                      <a:cubicBezTo>
                        <a:pt x="93909" y="104986"/>
                        <a:pt x="95603" y="103505"/>
                        <a:pt x="97296" y="101952"/>
                      </a:cubicBezTo>
                      <a:cubicBezTo>
                        <a:pt x="97719" y="101600"/>
                        <a:pt x="98143" y="101176"/>
                        <a:pt x="98566" y="100753"/>
                      </a:cubicBezTo>
                      <a:cubicBezTo>
                        <a:pt x="100683" y="98778"/>
                        <a:pt x="102658" y="96590"/>
                        <a:pt x="104493" y="94403"/>
                      </a:cubicBezTo>
                      <a:cubicBezTo>
                        <a:pt x="104845" y="94050"/>
                        <a:pt x="105128" y="93627"/>
                        <a:pt x="105480" y="93204"/>
                      </a:cubicBezTo>
                      <a:cubicBezTo>
                        <a:pt x="106327" y="92216"/>
                        <a:pt x="107103" y="91158"/>
                        <a:pt x="107879" y="90099"/>
                      </a:cubicBezTo>
                      <a:cubicBezTo>
                        <a:pt x="108373" y="89464"/>
                        <a:pt x="108797" y="88829"/>
                        <a:pt x="109220" y="88194"/>
                      </a:cubicBezTo>
                      <a:cubicBezTo>
                        <a:pt x="114582" y="80433"/>
                        <a:pt x="118604" y="71684"/>
                        <a:pt x="121073" y="62371"/>
                      </a:cubicBezTo>
                      <a:cubicBezTo>
                        <a:pt x="121285" y="61595"/>
                        <a:pt x="121496" y="60819"/>
                        <a:pt x="121638" y="60042"/>
                      </a:cubicBezTo>
                      <a:cubicBezTo>
                        <a:pt x="121849" y="59266"/>
                        <a:pt x="121990" y="58490"/>
                        <a:pt x="122132" y="57644"/>
                      </a:cubicBezTo>
                      <a:cubicBezTo>
                        <a:pt x="122273" y="56868"/>
                        <a:pt x="122414" y="56091"/>
                        <a:pt x="122555" y="55245"/>
                      </a:cubicBezTo>
                      <a:cubicBezTo>
                        <a:pt x="122555" y="55245"/>
                        <a:pt x="122555" y="55245"/>
                        <a:pt x="122555" y="55174"/>
                      </a:cubicBezTo>
                      <a:cubicBezTo>
                        <a:pt x="122696" y="54257"/>
                        <a:pt x="122837" y="53340"/>
                        <a:pt x="122978" y="52423"/>
                      </a:cubicBezTo>
                      <a:lnTo>
                        <a:pt x="123049" y="52140"/>
                      </a:lnTo>
                      <a:cubicBezTo>
                        <a:pt x="123119" y="51364"/>
                        <a:pt x="123260" y="50659"/>
                        <a:pt x="123331" y="49882"/>
                      </a:cubicBezTo>
                      <a:cubicBezTo>
                        <a:pt x="123331" y="49671"/>
                        <a:pt x="123402" y="49530"/>
                        <a:pt x="123402" y="49318"/>
                      </a:cubicBezTo>
                      <a:cubicBezTo>
                        <a:pt x="123472" y="48683"/>
                        <a:pt x="123543" y="47978"/>
                        <a:pt x="123543" y="47343"/>
                      </a:cubicBezTo>
                      <a:cubicBezTo>
                        <a:pt x="123543" y="47131"/>
                        <a:pt x="123613" y="46919"/>
                        <a:pt x="123613" y="46708"/>
                      </a:cubicBezTo>
                      <a:cubicBezTo>
                        <a:pt x="123684" y="45931"/>
                        <a:pt x="123684" y="45226"/>
                        <a:pt x="123684" y="44450"/>
                      </a:cubicBezTo>
                      <a:cubicBezTo>
                        <a:pt x="123754" y="43391"/>
                        <a:pt x="123754" y="42263"/>
                        <a:pt x="123754" y="41204"/>
                      </a:cubicBezTo>
                      <a:cubicBezTo>
                        <a:pt x="123754" y="40287"/>
                        <a:pt x="123754" y="39440"/>
                        <a:pt x="123684" y="38523"/>
                      </a:cubicBezTo>
                      <a:cubicBezTo>
                        <a:pt x="123684" y="38382"/>
                        <a:pt x="123684" y="38241"/>
                        <a:pt x="123684" y="38100"/>
                      </a:cubicBezTo>
                      <a:cubicBezTo>
                        <a:pt x="123684" y="37465"/>
                        <a:pt x="123613" y="36830"/>
                        <a:pt x="123613" y="36265"/>
                      </a:cubicBezTo>
                      <a:cubicBezTo>
                        <a:pt x="123613" y="35983"/>
                        <a:pt x="123613" y="35630"/>
                        <a:pt x="123543" y="35348"/>
                      </a:cubicBezTo>
                      <a:cubicBezTo>
                        <a:pt x="123472" y="34643"/>
                        <a:pt x="123472" y="34007"/>
                        <a:pt x="123402" y="33373"/>
                      </a:cubicBezTo>
                      <a:cubicBezTo>
                        <a:pt x="123402" y="33231"/>
                        <a:pt x="123402" y="33161"/>
                        <a:pt x="123402" y="33020"/>
                      </a:cubicBezTo>
                      <a:cubicBezTo>
                        <a:pt x="123331" y="32173"/>
                        <a:pt x="123260" y="31397"/>
                        <a:pt x="123119" y="30621"/>
                      </a:cubicBezTo>
                      <a:cubicBezTo>
                        <a:pt x="123049" y="30268"/>
                        <a:pt x="123049" y="29845"/>
                        <a:pt x="122978" y="29492"/>
                      </a:cubicBezTo>
                      <a:cubicBezTo>
                        <a:pt x="122908" y="28857"/>
                        <a:pt x="122767" y="28222"/>
                        <a:pt x="122696" y="27587"/>
                      </a:cubicBezTo>
                      <a:cubicBezTo>
                        <a:pt x="122696" y="27446"/>
                        <a:pt x="122625" y="27305"/>
                        <a:pt x="122625" y="27093"/>
                      </a:cubicBezTo>
                      <a:cubicBezTo>
                        <a:pt x="122555" y="26599"/>
                        <a:pt x="122414" y="26035"/>
                        <a:pt x="122343" y="25541"/>
                      </a:cubicBezTo>
                      <a:cubicBezTo>
                        <a:pt x="122273" y="24977"/>
                        <a:pt x="122132" y="24341"/>
                        <a:pt x="121990" y="23777"/>
                      </a:cubicBezTo>
                      <a:cubicBezTo>
                        <a:pt x="121849" y="23001"/>
                        <a:pt x="121638" y="22154"/>
                        <a:pt x="121426" y="21378"/>
                      </a:cubicBezTo>
                      <a:cubicBezTo>
                        <a:pt x="121426" y="21307"/>
                        <a:pt x="121426" y="21167"/>
                        <a:pt x="121355" y="21096"/>
                      </a:cubicBezTo>
                      <a:cubicBezTo>
                        <a:pt x="121214" y="20320"/>
                        <a:pt x="121003" y="19544"/>
                        <a:pt x="120791" y="18838"/>
                      </a:cubicBezTo>
                      <a:cubicBezTo>
                        <a:pt x="120579" y="17992"/>
                        <a:pt x="120297" y="17215"/>
                        <a:pt x="120085" y="16439"/>
                      </a:cubicBezTo>
                      <a:cubicBezTo>
                        <a:pt x="119803" y="15663"/>
                        <a:pt x="119592" y="14816"/>
                        <a:pt x="119309" y="14040"/>
                      </a:cubicBezTo>
                      <a:cubicBezTo>
                        <a:pt x="118745" y="12488"/>
                        <a:pt x="118181" y="10936"/>
                        <a:pt x="117545" y="9384"/>
                      </a:cubicBezTo>
                      <a:lnTo>
                        <a:pt x="117545" y="9384"/>
                      </a:lnTo>
                      <a:cubicBezTo>
                        <a:pt x="116910" y="7832"/>
                        <a:pt x="116205" y="6350"/>
                        <a:pt x="115499" y="4868"/>
                      </a:cubicBezTo>
                      <a:cubicBezTo>
                        <a:pt x="115288" y="4445"/>
                        <a:pt x="115076" y="4021"/>
                        <a:pt x="114864" y="3598"/>
                      </a:cubicBezTo>
                      <a:cubicBezTo>
                        <a:pt x="114653" y="3175"/>
                        <a:pt x="114370" y="2681"/>
                        <a:pt x="114159" y="2257"/>
                      </a:cubicBezTo>
                      <a:cubicBezTo>
                        <a:pt x="113736" y="1481"/>
                        <a:pt x="113312" y="776"/>
                        <a:pt x="112889" y="0"/>
                      </a:cubicBezTo>
                      <a:cubicBezTo>
                        <a:pt x="116840" y="2257"/>
                        <a:pt x="120579" y="4868"/>
                        <a:pt x="124037" y="7690"/>
                      </a:cubicBezTo>
                      <a:cubicBezTo>
                        <a:pt x="124107" y="7761"/>
                        <a:pt x="124178" y="7761"/>
                        <a:pt x="124248" y="7832"/>
                      </a:cubicBezTo>
                      <a:cubicBezTo>
                        <a:pt x="124319" y="7902"/>
                        <a:pt x="124389" y="7972"/>
                        <a:pt x="124389" y="8043"/>
                      </a:cubicBezTo>
                      <a:cubicBezTo>
                        <a:pt x="130104" y="12771"/>
                        <a:pt x="135184" y="18274"/>
                        <a:pt x="139418" y="24341"/>
                      </a:cubicBezTo>
                      <a:cubicBezTo>
                        <a:pt x="139841" y="24977"/>
                        <a:pt x="140264" y="25541"/>
                        <a:pt x="140688" y="26176"/>
                      </a:cubicBezTo>
                      <a:cubicBezTo>
                        <a:pt x="141040" y="26740"/>
                        <a:pt x="141464" y="27305"/>
                        <a:pt x="141816" y="27940"/>
                      </a:cubicBezTo>
                      <a:cubicBezTo>
                        <a:pt x="141887" y="28081"/>
                        <a:pt x="141958" y="28152"/>
                        <a:pt x="142028" y="28292"/>
                      </a:cubicBezTo>
                      <a:cubicBezTo>
                        <a:pt x="143157" y="30127"/>
                        <a:pt x="144215" y="31961"/>
                        <a:pt x="145203" y="33937"/>
                      </a:cubicBezTo>
                      <a:cubicBezTo>
                        <a:pt x="145486" y="34431"/>
                        <a:pt x="145697" y="34995"/>
                        <a:pt x="145979" y="35489"/>
                      </a:cubicBezTo>
                      <a:cubicBezTo>
                        <a:pt x="146120" y="35771"/>
                        <a:pt x="146262" y="35983"/>
                        <a:pt x="146332" y="36265"/>
                      </a:cubicBezTo>
                      <a:cubicBezTo>
                        <a:pt x="146544" y="36618"/>
                        <a:pt x="146685" y="37042"/>
                        <a:pt x="146897" y="37394"/>
                      </a:cubicBezTo>
                      <a:cubicBezTo>
                        <a:pt x="147038" y="37747"/>
                        <a:pt x="147249" y="38170"/>
                        <a:pt x="147390" y="38523"/>
                      </a:cubicBezTo>
                      <a:cubicBezTo>
                        <a:pt x="147531" y="38876"/>
                        <a:pt x="147673" y="39229"/>
                        <a:pt x="147884" y="39582"/>
                      </a:cubicBezTo>
                      <a:cubicBezTo>
                        <a:pt x="148167" y="40287"/>
                        <a:pt x="148449" y="40993"/>
                        <a:pt x="148731" y="41698"/>
                      </a:cubicBezTo>
                      <a:cubicBezTo>
                        <a:pt x="149084" y="42545"/>
                        <a:pt x="149366" y="43391"/>
                        <a:pt x="149648" y="44238"/>
                      </a:cubicBezTo>
                      <a:cubicBezTo>
                        <a:pt x="149648" y="44238"/>
                        <a:pt x="149648" y="44238"/>
                        <a:pt x="149648" y="44238"/>
                      </a:cubicBezTo>
                      <a:cubicBezTo>
                        <a:pt x="149931" y="45085"/>
                        <a:pt x="150213" y="45931"/>
                        <a:pt x="150495" y="46849"/>
                      </a:cubicBezTo>
                      <a:cubicBezTo>
                        <a:pt x="152541" y="54751"/>
                        <a:pt x="153882" y="63076"/>
                        <a:pt x="153882" y="71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109" name="Freeform: Shape 983"/>
                <p:cNvSpPr/>
                <p:nvPr/>
              </p:nvSpPr>
              <p:spPr>
                <a:xfrm>
                  <a:off x="5364127" y="3984907"/>
                  <a:ext cx="28222" cy="28222"/>
                </a:xfrm>
                <a:custGeom>
                  <a:avLst/>
                  <a:gdLst>
                    <a:gd name="connsiteX0" fmla="*/ 32173 w 28222"/>
                    <a:gd name="connsiteY0" fmla="*/ 16087 h 28222"/>
                    <a:gd name="connsiteX1" fmla="*/ 16087 w 28222"/>
                    <a:gd name="connsiteY1" fmla="*/ 32174 h 28222"/>
                    <a:gd name="connsiteX2" fmla="*/ 0 w 28222"/>
                    <a:gd name="connsiteY2" fmla="*/ 16087 h 28222"/>
                    <a:gd name="connsiteX3" fmla="*/ 16087 w 28222"/>
                    <a:gd name="connsiteY3" fmla="*/ 0 h 28222"/>
                    <a:gd name="connsiteX4" fmla="*/ 32173 w 28222"/>
                    <a:gd name="connsiteY4" fmla="*/ 16087 h 28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22" h="28222">
                      <a:moveTo>
                        <a:pt x="32173" y="16087"/>
                      </a:moveTo>
                      <a:cubicBezTo>
                        <a:pt x="32173" y="24971"/>
                        <a:pt x="24971" y="32174"/>
                        <a:pt x="16087" y="32174"/>
                      </a:cubicBezTo>
                      <a:cubicBezTo>
                        <a:pt x="7202" y="32174"/>
                        <a:pt x="0" y="24971"/>
                        <a:pt x="0" y="16087"/>
                      </a:cubicBezTo>
                      <a:cubicBezTo>
                        <a:pt x="0" y="7202"/>
                        <a:pt x="7202" y="0"/>
                        <a:pt x="16087" y="0"/>
                      </a:cubicBezTo>
                      <a:cubicBezTo>
                        <a:pt x="24971" y="0"/>
                        <a:pt x="32173" y="7202"/>
                        <a:pt x="32173" y="16087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3" name="Graphic 3"/>
              <p:cNvGrpSpPr/>
              <p:nvPr/>
            </p:nvGrpSpPr>
            <p:grpSpPr>
              <a:xfrm>
                <a:off x="5546443" y="4184791"/>
                <a:ext cx="87560" cy="91299"/>
                <a:chOff x="5546443" y="4184791"/>
                <a:chExt cx="87560" cy="91299"/>
              </a:xfrm>
              <a:solidFill>
                <a:schemeClr val="accent1"/>
              </a:solidFill>
            </p:grpSpPr>
            <p:sp>
              <p:nvSpPr>
                <p:cNvPr id="90" name="Freeform: Shape 964"/>
                <p:cNvSpPr/>
                <p:nvPr/>
              </p:nvSpPr>
              <p:spPr>
                <a:xfrm>
                  <a:off x="5554768" y="4250831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1" name="Freeform: Shape 965"/>
                <p:cNvSpPr/>
                <p:nvPr/>
              </p:nvSpPr>
              <p:spPr>
                <a:xfrm>
                  <a:off x="5552228" y="4249420"/>
                  <a:ext cx="21167" cy="14111"/>
                </a:xfrm>
                <a:custGeom>
                  <a:avLst/>
                  <a:gdLst>
                    <a:gd name="connsiteX0" fmla="*/ 24130 w 21166"/>
                    <a:gd name="connsiteY0" fmla="*/ 19544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9878 w 21166"/>
                    <a:gd name="connsiteY3" fmla="*/ 11641 h 14111"/>
                    <a:gd name="connsiteX4" fmla="*/ 10089 w 21166"/>
                    <a:gd name="connsiteY4" fmla="*/ 11783 h 14111"/>
                    <a:gd name="connsiteX5" fmla="*/ 24059 w 21166"/>
                    <a:gd name="connsiteY5" fmla="*/ 19473 h 14111"/>
                    <a:gd name="connsiteX6" fmla="*/ 24130 w 21166"/>
                    <a:gd name="connsiteY6" fmla="*/ 1954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130" y="19544"/>
                      </a:moveTo>
                      <a:cubicBezTo>
                        <a:pt x="13899" y="16228"/>
                        <a:pt x="5292" y="9172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11" y="4445"/>
                        <a:pt x="5997" y="8396"/>
                        <a:pt x="9878" y="11641"/>
                      </a:cubicBezTo>
                      <a:cubicBezTo>
                        <a:pt x="9948" y="11712"/>
                        <a:pt x="10019" y="11783"/>
                        <a:pt x="10089" y="11783"/>
                      </a:cubicBezTo>
                      <a:cubicBezTo>
                        <a:pt x="14182" y="15169"/>
                        <a:pt x="18909" y="17780"/>
                        <a:pt x="24059" y="19473"/>
                      </a:cubicBezTo>
                      <a:cubicBezTo>
                        <a:pt x="24059" y="19544"/>
                        <a:pt x="24130" y="19544"/>
                        <a:pt x="24130" y="1954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2" name="Freeform: Shape 966"/>
                <p:cNvSpPr/>
                <p:nvPr/>
              </p:nvSpPr>
              <p:spPr>
                <a:xfrm>
                  <a:off x="5576570" y="4269034"/>
                  <a:ext cx="7056" cy="7056"/>
                </a:xfrm>
                <a:custGeom>
                  <a:avLst/>
                  <a:gdLst>
                    <a:gd name="connsiteX0" fmla="*/ 2963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2963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963" y="847"/>
                      </a:moveTo>
                      <a:cubicBezTo>
                        <a:pt x="197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988" y="353"/>
                        <a:pt x="1976" y="565"/>
                        <a:pt x="2963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3" name="Freeform: Shape 967"/>
                <p:cNvSpPr/>
                <p:nvPr/>
              </p:nvSpPr>
              <p:spPr>
                <a:xfrm>
                  <a:off x="5612553" y="4193046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05" y="1552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4" name="Freeform: Shape 968"/>
                <p:cNvSpPr/>
                <p:nvPr/>
              </p:nvSpPr>
              <p:spPr>
                <a:xfrm>
                  <a:off x="5606838" y="4261203"/>
                  <a:ext cx="7056" cy="7056"/>
                </a:xfrm>
                <a:custGeom>
                  <a:avLst/>
                  <a:gdLst>
                    <a:gd name="connsiteX0" fmla="*/ 10230 w 7055"/>
                    <a:gd name="connsiteY0" fmla="*/ 0 h 0"/>
                    <a:gd name="connsiteX1" fmla="*/ 0 w 7055"/>
                    <a:gd name="connsiteY1" fmla="*/ 6280 h 0"/>
                    <a:gd name="connsiteX2" fmla="*/ 10160 w 7055"/>
                    <a:gd name="connsiteY2" fmla="*/ 71 h 0"/>
                    <a:gd name="connsiteX3" fmla="*/ 10230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230" y="0"/>
                      </a:moveTo>
                      <a:cubicBezTo>
                        <a:pt x="7126" y="2540"/>
                        <a:pt x="3669" y="4656"/>
                        <a:pt x="0" y="6280"/>
                      </a:cubicBezTo>
                      <a:cubicBezTo>
                        <a:pt x="3669" y="4656"/>
                        <a:pt x="7126" y="2540"/>
                        <a:pt x="10160" y="71"/>
                      </a:cubicBezTo>
                      <a:cubicBezTo>
                        <a:pt x="10160" y="71"/>
                        <a:pt x="10230" y="0"/>
                        <a:pt x="102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5" name="Freeform: Shape 969"/>
                <p:cNvSpPr/>
                <p:nvPr/>
              </p:nvSpPr>
              <p:spPr>
                <a:xfrm>
                  <a:off x="5617069" y="4250620"/>
                  <a:ext cx="7056" cy="7056"/>
                </a:xfrm>
                <a:custGeom>
                  <a:avLst/>
                  <a:gdLst>
                    <a:gd name="connsiteX0" fmla="*/ 9243 w 7055"/>
                    <a:gd name="connsiteY0" fmla="*/ 0 h 7055"/>
                    <a:gd name="connsiteX1" fmla="*/ 0 w 7055"/>
                    <a:gd name="connsiteY1" fmla="*/ 10583 h 7055"/>
                    <a:gd name="connsiteX2" fmla="*/ 71 w 7055"/>
                    <a:gd name="connsiteY2" fmla="*/ 10513 h 7055"/>
                    <a:gd name="connsiteX3" fmla="*/ 924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243" y="0"/>
                      </a:moveTo>
                      <a:cubicBezTo>
                        <a:pt x="6773" y="4022"/>
                        <a:pt x="3669" y="7549"/>
                        <a:pt x="0" y="10583"/>
                      </a:cubicBezTo>
                      <a:cubicBezTo>
                        <a:pt x="0" y="10583"/>
                        <a:pt x="71" y="10513"/>
                        <a:pt x="71" y="10513"/>
                      </a:cubicBezTo>
                      <a:cubicBezTo>
                        <a:pt x="3669" y="7549"/>
                        <a:pt x="6773" y="3951"/>
                        <a:pt x="924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6" name="Freeform: Shape 970"/>
                <p:cNvSpPr/>
                <p:nvPr/>
              </p:nvSpPr>
              <p:spPr>
                <a:xfrm>
                  <a:off x="5626947" y="4247586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341"/>
                        <a:pt x="0" y="2046"/>
                      </a:cubicBezTo>
                      <a:cubicBezTo>
                        <a:pt x="353" y="141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7" name="Freeform: Shape 971"/>
                <p:cNvSpPr/>
                <p:nvPr/>
              </p:nvSpPr>
              <p:spPr>
                <a:xfrm>
                  <a:off x="5546443" y="4184791"/>
                  <a:ext cx="63500" cy="63500"/>
                </a:xfrm>
                <a:custGeom>
                  <a:avLst/>
                  <a:gdLst>
                    <a:gd name="connsiteX0" fmla="*/ 70415 w 63499"/>
                    <a:gd name="connsiteY0" fmla="*/ 27234 h 63500"/>
                    <a:gd name="connsiteX1" fmla="*/ 70344 w 63499"/>
                    <a:gd name="connsiteY1" fmla="*/ 28928 h 63500"/>
                    <a:gd name="connsiteX2" fmla="*/ 70273 w 63499"/>
                    <a:gd name="connsiteY2" fmla="*/ 30127 h 63500"/>
                    <a:gd name="connsiteX3" fmla="*/ 70273 w 63499"/>
                    <a:gd name="connsiteY3" fmla="*/ 30480 h 63500"/>
                    <a:gd name="connsiteX4" fmla="*/ 70203 w 63499"/>
                    <a:gd name="connsiteY4" fmla="*/ 31539 h 63500"/>
                    <a:gd name="connsiteX5" fmla="*/ 70203 w 63499"/>
                    <a:gd name="connsiteY5" fmla="*/ 31821 h 63500"/>
                    <a:gd name="connsiteX6" fmla="*/ 70062 w 63499"/>
                    <a:gd name="connsiteY6" fmla="*/ 33020 h 63500"/>
                    <a:gd name="connsiteX7" fmla="*/ 70062 w 63499"/>
                    <a:gd name="connsiteY7" fmla="*/ 33161 h 63500"/>
                    <a:gd name="connsiteX8" fmla="*/ 69850 w 63499"/>
                    <a:gd name="connsiteY8" fmla="*/ 34572 h 63500"/>
                    <a:gd name="connsiteX9" fmla="*/ 69850 w 63499"/>
                    <a:gd name="connsiteY9" fmla="*/ 34572 h 63500"/>
                    <a:gd name="connsiteX10" fmla="*/ 69639 w 63499"/>
                    <a:gd name="connsiteY10" fmla="*/ 35842 h 63500"/>
                    <a:gd name="connsiteX11" fmla="*/ 69356 w 63499"/>
                    <a:gd name="connsiteY11" fmla="*/ 37112 h 63500"/>
                    <a:gd name="connsiteX12" fmla="*/ 69074 w 63499"/>
                    <a:gd name="connsiteY12" fmla="*/ 38312 h 63500"/>
                    <a:gd name="connsiteX13" fmla="*/ 62865 w 63499"/>
                    <a:gd name="connsiteY13" fmla="*/ 51788 h 63500"/>
                    <a:gd name="connsiteX14" fmla="*/ 62160 w 63499"/>
                    <a:gd name="connsiteY14" fmla="*/ 52775 h 63500"/>
                    <a:gd name="connsiteX15" fmla="*/ 60889 w 63499"/>
                    <a:gd name="connsiteY15" fmla="*/ 54398 h 63500"/>
                    <a:gd name="connsiteX16" fmla="*/ 60396 w 63499"/>
                    <a:gd name="connsiteY16" fmla="*/ 55033 h 63500"/>
                    <a:gd name="connsiteX17" fmla="*/ 57291 w 63499"/>
                    <a:gd name="connsiteY17" fmla="*/ 58350 h 63500"/>
                    <a:gd name="connsiteX18" fmla="*/ 56656 w 63499"/>
                    <a:gd name="connsiteY18" fmla="*/ 58984 h 63500"/>
                    <a:gd name="connsiteX19" fmla="*/ 53905 w 63499"/>
                    <a:gd name="connsiteY19" fmla="*/ 61313 h 63500"/>
                    <a:gd name="connsiteX20" fmla="*/ 49107 w 63499"/>
                    <a:gd name="connsiteY20" fmla="*/ 64559 h 63500"/>
                    <a:gd name="connsiteX21" fmla="*/ 48119 w 63499"/>
                    <a:gd name="connsiteY21" fmla="*/ 65123 h 63500"/>
                    <a:gd name="connsiteX22" fmla="*/ 45861 w 63499"/>
                    <a:gd name="connsiteY22" fmla="*/ 66322 h 63500"/>
                    <a:gd name="connsiteX23" fmla="*/ 44309 w 63499"/>
                    <a:gd name="connsiteY23" fmla="*/ 67028 h 63500"/>
                    <a:gd name="connsiteX24" fmla="*/ 43886 w 63499"/>
                    <a:gd name="connsiteY24" fmla="*/ 67240 h 63500"/>
                    <a:gd name="connsiteX25" fmla="*/ 42898 w 63499"/>
                    <a:gd name="connsiteY25" fmla="*/ 67592 h 63500"/>
                    <a:gd name="connsiteX26" fmla="*/ 41840 w 63499"/>
                    <a:gd name="connsiteY26" fmla="*/ 67945 h 63500"/>
                    <a:gd name="connsiteX27" fmla="*/ 41769 w 63499"/>
                    <a:gd name="connsiteY27" fmla="*/ 67945 h 63500"/>
                    <a:gd name="connsiteX28" fmla="*/ 40640 w 63499"/>
                    <a:gd name="connsiteY28" fmla="*/ 68298 h 63500"/>
                    <a:gd name="connsiteX29" fmla="*/ 38665 w 63499"/>
                    <a:gd name="connsiteY29" fmla="*/ 68862 h 63500"/>
                    <a:gd name="connsiteX30" fmla="*/ 37677 w 63499"/>
                    <a:gd name="connsiteY30" fmla="*/ 69144 h 63500"/>
                    <a:gd name="connsiteX31" fmla="*/ 37465 w 63499"/>
                    <a:gd name="connsiteY31" fmla="*/ 69215 h 63500"/>
                    <a:gd name="connsiteX32" fmla="*/ 37254 w 63499"/>
                    <a:gd name="connsiteY32" fmla="*/ 69286 h 63500"/>
                    <a:gd name="connsiteX33" fmla="*/ 35419 w 63499"/>
                    <a:gd name="connsiteY33" fmla="*/ 69638 h 63500"/>
                    <a:gd name="connsiteX34" fmla="*/ 33796 w 63499"/>
                    <a:gd name="connsiteY34" fmla="*/ 69921 h 63500"/>
                    <a:gd name="connsiteX35" fmla="*/ 33020 w 63499"/>
                    <a:gd name="connsiteY35" fmla="*/ 70062 h 63500"/>
                    <a:gd name="connsiteX36" fmla="*/ 30903 w 63499"/>
                    <a:gd name="connsiteY36" fmla="*/ 70273 h 63500"/>
                    <a:gd name="connsiteX37" fmla="*/ 29774 w 63499"/>
                    <a:gd name="connsiteY37" fmla="*/ 70344 h 63500"/>
                    <a:gd name="connsiteX38" fmla="*/ 28505 w 63499"/>
                    <a:gd name="connsiteY38" fmla="*/ 70414 h 63500"/>
                    <a:gd name="connsiteX39" fmla="*/ 27235 w 63499"/>
                    <a:gd name="connsiteY39" fmla="*/ 70414 h 63500"/>
                    <a:gd name="connsiteX40" fmla="*/ 25753 w 63499"/>
                    <a:gd name="connsiteY40" fmla="*/ 70414 h 63500"/>
                    <a:gd name="connsiteX41" fmla="*/ 24483 w 63499"/>
                    <a:gd name="connsiteY41" fmla="*/ 70344 h 63500"/>
                    <a:gd name="connsiteX42" fmla="*/ 23918 w 63499"/>
                    <a:gd name="connsiteY42" fmla="*/ 70273 h 63500"/>
                    <a:gd name="connsiteX43" fmla="*/ 22860 w 63499"/>
                    <a:gd name="connsiteY43" fmla="*/ 70203 h 63500"/>
                    <a:gd name="connsiteX44" fmla="*/ 21449 w 63499"/>
                    <a:gd name="connsiteY44" fmla="*/ 70062 h 63500"/>
                    <a:gd name="connsiteX45" fmla="*/ 21449 w 63499"/>
                    <a:gd name="connsiteY45" fmla="*/ 70062 h 63500"/>
                    <a:gd name="connsiteX46" fmla="*/ 20179 w 63499"/>
                    <a:gd name="connsiteY46" fmla="*/ 69850 h 63500"/>
                    <a:gd name="connsiteX47" fmla="*/ 19826 w 63499"/>
                    <a:gd name="connsiteY47" fmla="*/ 69780 h 63500"/>
                    <a:gd name="connsiteX48" fmla="*/ 19191 w 63499"/>
                    <a:gd name="connsiteY48" fmla="*/ 69638 h 63500"/>
                    <a:gd name="connsiteX49" fmla="*/ 18203 w 63499"/>
                    <a:gd name="connsiteY49" fmla="*/ 69427 h 63500"/>
                    <a:gd name="connsiteX50" fmla="*/ 18133 w 63499"/>
                    <a:gd name="connsiteY50" fmla="*/ 69427 h 63500"/>
                    <a:gd name="connsiteX51" fmla="*/ 16934 w 63499"/>
                    <a:gd name="connsiteY51" fmla="*/ 69144 h 63500"/>
                    <a:gd name="connsiteX52" fmla="*/ 15522 w 63499"/>
                    <a:gd name="connsiteY52" fmla="*/ 68792 h 63500"/>
                    <a:gd name="connsiteX53" fmla="*/ 13899 w 63499"/>
                    <a:gd name="connsiteY53" fmla="*/ 68298 h 63500"/>
                    <a:gd name="connsiteX54" fmla="*/ 13547 w 63499"/>
                    <a:gd name="connsiteY54" fmla="*/ 68157 h 63500"/>
                    <a:gd name="connsiteX55" fmla="*/ 12771 w 63499"/>
                    <a:gd name="connsiteY55" fmla="*/ 67874 h 63500"/>
                    <a:gd name="connsiteX56" fmla="*/ 11853 w 63499"/>
                    <a:gd name="connsiteY56" fmla="*/ 67522 h 63500"/>
                    <a:gd name="connsiteX57" fmla="*/ 10583 w 63499"/>
                    <a:gd name="connsiteY57" fmla="*/ 67028 h 63500"/>
                    <a:gd name="connsiteX58" fmla="*/ 9666 w 63499"/>
                    <a:gd name="connsiteY58" fmla="*/ 66604 h 63500"/>
                    <a:gd name="connsiteX59" fmla="*/ 8961 w 63499"/>
                    <a:gd name="connsiteY59" fmla="*/ 66322 h 63500"/>
                    <a:gd name="connsiteX60" fmla="*/ 8326 w 63499"/>
                    <a:gd name="connsiteY60" fmla="*/ 66040 h 63500"/>
                    <a:gd name="connsiteX61" fmla="*/ 8326 w 63499"/>
                    <a:gd name="connsiteY61" fmla="*/ 66040 h 63500"/>
                    <a:gd name="connsiteX62" fmla="*/ 7056 w 63499"/>
                    <a:gd name="connsiteY62" fmla="*/ 65405 h 63500"/>
                    <a:gd name="connsiteX63" fmla="*/ 5856 w 63499"/>
                    <a:gd name="connsiteY63" fmla="*/ 64770 h 63500"/>
                    <a:gd name="connsiteX64" fmla="*/ 5786 w 63499"/>
                    <a:gd name="connsiteY64" fmla="*/ 64699 h 63500"/>
                    <a:gd name="connsiteX65" fmla="*/ 5715 w 63499"/>
                    <a:gd name="connsiteY65" fmla="*/ 64699 h 63500"/>
                    <a:gd name="connsiteX66" fmla="*/ 0 w 63499"/>
                    <a:gd name="connsiteY66" fmla="*/ 43180 h 63500"/>
                    <a:gd name="connsiteX67" fmla="*/ 43180 w 63499"/>
                    <a:gd name="connsiteY67" fmla="*/ 0 h 63500"/>
                    <a:gd name="connsiteX68" fmla="*/ 64700 w 63499"/>
                    <a:gd name="connsiteY68" fmla="*/ 5715 h 63500"/>
                    <a:gd name="connsiteX69" fmla="*/ 64700 w 63499"/>
                    <a:gd name="connsiteY69" fmla="*/ 5786 h 63500"/>
                    <a:gd name="connsiteX70" fmla="*/ 65335 w 63499"/>
                    <a:gd name="connsiteY70" fmla="*/ 6914 h 63500"/>
                    <a:gd name="connsiteX71" fmla="*/ 65687 w 63499"/>
                    <a:gd name="connsiteY71" fmla="*/ 7620 h 63500"/>
                    <a:gd name="connsiteX72" fmla="*/ 66040 w 63499"/>
                    <a:gd name="connsiteY72" fmla="*/ 8255 h 63500"/>
                    <a:gd name="connsiteX73" fmla="*/ 67098 w 63499"/>
                    <a:gd name="connsiteY73" fmla="*/ 10654 h 63500"/>
                    <a:gd name="connsiteX74" fmla="*/ 67098 w 63499"/>
                    <a:gd name="connsiteY74" fmla="*/ 10654 h 63500"/>
                    <a:gd name="connsiteX75" fmla="*/ 68016 w 63499"/>
                    <a:gd name="connsiteY75" fmla="*/ 13053 h 63500"/>
                    <a:gd name="connsiteX76" fmla="*/ 68439 w 63499"/>
                    <a:gd name="connsiteY76" fmla="*/ 14323 h 63500"/>
                    <a:gd name="connsiteX77" fmla="*/ 68792 w 63499"/>
                    <a:gd name="connsiteY77" fmla="*/ 15593 h 63500"/>
                    <a:gd name="connsiteX78" fmla="*/ 69074 w 63499"/>
                    <a:gd name="connsiteY78" fmla="*/ 16792 h 63500"/>
                    <a:gd name="connsiteX79" fmla="*/ 69074 w 63499"/>
                    <a:gd name="connsiteY79" fmla="*/ 16934 h 63500"/>
                    <a:gd name="connsiteX80" fmla="*/ 69356 w 63499"/>
                    <a:gd name="connsiteY80" fmla="*/ 18203 h 63500"/>
                    <a:gd name="connsiteX81" fmla="*/ 69568 w 63499"/>
                    <a:gd name="connsiteY81" fmla="*/ 19121 h 63500"/>
                    <a:gd name="connsiteX82" fmla="*/ 69709 w 63499"/>
                    <a:gd name="connsiteY82" fmla="*/ 19897 h 63500"/>
                    <a:gd name="connsiteX83" fmla="*/ 69780 w 63499"/>
                    <a:gd name="connsiteY83" fmla="*/ 20108 h 63500"/>
                    <a:gd name="connsiteX84" fmla="*/ 69921 w 63499"/>
                    <a:gd name="connsiteY84" fmla="*/ 21096 h 63500"/>
                    <a:gd name="connsiteX85" fmla="*/ 69991 w 63499"/>
                    <a:gd name="connsiteY85" fmla="*/ 21661 h 63500"/>
                    <a:gd name="connsiteX86" fmla="*/ 70132 w 63499"/>
                    <a:gd name="connsiteY86" fmla="*/ 22931 h 63500"/>
                    <a:gd name="connsiteX87" fmla="*/ 70132 w 63499"/>
                    <a:gd name="connsiteY87" fmla="*/ 23072 h 63500"/>
                    <a:gd name="connsiteX88" fmla="*/ 70203 w 63499"/>
                    <a:gd name="connsiteY88" fmla="*/ 24130 h 63500"/>
                    <a:gd name="connsiteX89" fmla="*/ 70203 w 63499"/>
                    <a:gd name="connsiteY89" fmla="*/ 24624 h 63500"/>
                    <a:gd name="connsiteX90" fmla="*/ 70273 w 63499"/>
                    <a:gd name="connsiteY90" fmla="*/ 25612 h 63500"/>
                    <a:gd name="connsiteX91" fmla="*/ 70273 w 63499"/>
                    <a:gd name="connsiteY91" fmla="*/ 25824 h 63500"/>
                    <a:gd name="connsiteX92" fmla="*/ 70415 w 63499"/>
                    <a:gd name="connsiteY92" fmla="*/ 27234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63499" h="63500">
                      <a:moveTo>
                        <a:pt x="70415" y="27234"/>
                      </a:moveTo>
                      <a:cubicBezTo>
                        <a:pt x="70415" y="27799"/>
                        <a:pt x="70415" y="28363"/>
                        <a:pt x="70344" y="28928"/>
                      </a:cubicBezTo>
                      <a:cubicBezTo>
                        <a:pt x="70344" y="29351"/>
                        <a:pt x="70344" y="29704"/>
                        <a:pt x="70273" y="30127"/>
                      </a:cubicBezTo>
                      <a:cubicBezTo>
                        <a:pt x="70273" y="30268"/>
                        <a:pt x="70273" y="30339"/>
                        <a:pt x="70273" y="30480"/>
                      </a:cubicBezTo>
                      <a:cubicBezTo>
                        <a:pt x="70273" y="30833"/>
                        <a:pt x="70203" y="31185"/>
                        <a:pt x="70203" y="31539"/>
                      </a:cubicBezTo>
                      <a:cubicBezTo>
                        <a:pt x="70203" y="31609"/>
                        <a:pt x="70203" y="31750"/>
                        <a:pt x="70203" y="31821"/>
                      </a:cubicBezTo>
                      <a:cubicBezTo>
                        <a:pt x="70132" y="32244"/>
                        <a:pt x="70132" y="32597"/>
                        <a:pt x="70062" y="33020"/>
                      </a:cubicBezTo>
                      <a:lnTo>
                        <a:pt x="70062" y="33161"/>
                      </a:lnTo>
                      <a:cubicBezTo>
                        <a:pt x="69991" y="33655"/>
                        <a:pt x="69921" y="34149"/>
                        <a:pt x="69850" y="34572"/>
                      </a:cubicBezTo>
                      <a:cubicBezTo>
                        <a:pt x="69850" y="34572"/>
                        <a:pt x="69850" y="34572"/>
                        <a:pt x="69850" y="34572"/>
                      </a:cubicBezTo>
                      <a:cubicBezTo>
                        <a:pt x="69780" y="34996"/>
                        <a:pt x="69709" y="35419"/>
                        <a:pt x="69639" y="35842"/>
                      </a:cubicBezTo>
                      <a:cubicBezTo>
                        <a:pt x="69568" y="36266"/>
                        <a:pt x="69497" y="36689"/>
                        <a:pt x="69356" y="37112"/>
                      </a:cubicBezTo>
                      <a:cubicBezTo>
                        <a:pt x="69286" y="37536"/>
                        <a:pt x="69145" y="37888"/>
                        <a:pt x="69074" y="38312"/>
                      </a:cubicBezTo>
                      <a:cubicBezTo>
                        <a:pt x="67804" y="43180"/>
                        <a:pt x="65687" y="47766"/>
                        <a:pt x="62865" y="51788"/>
                      </a:cubicBezTo>
                      <a:cubicBezTo>
                        <a:pt x="62653" y="52141"/>
                        <a:pt x="62371" y="52493"/>
                        <a:pt x="62160" y="52775"/>
                      </a:cubicBezTo>
                      <a:cubicBezTo>
                        <a:pt x="61736" y="53340"/>
                        <a:pt x="61383" y="53834"/>
                        <a:pt x="60889" y="54398"/>
                      </a:cubicBezTo>
                      <a:cubicBezTo>
                        <a:pt x="60748" y="54610"/>
                        <a:pt x="60537" y="54822"/>
                        <a:pt x="60396" y="55033"/>
                      </a:cubicBezTo>
                      <a:cubicBezTo>
                        <a:pt x="59408" y="56233"/>
                        <a:pt x="58420" y="57291"/>
                        <a:pt x="57291" y="58350"/>
                      </a:cubicBezTo>
                      <a:cubicBezTo>
                        <a:pt x="57080" y="58561"/>
                        <a:pt x="56868" y="58773"/>
                        <a:pt x="56656" y="58984"/>
                      </a:cubicBezTo>
                      <a:cubicBezTo>
                        <a:pt x="55809" y="59831"/>
                        <a:pt x="54892" y="60607"/>
                        <a:pt x="53905" y="61313"/>
                      </a:cubicBezTo>
                      <a:cubicBezTo>
                        <a:pt x="52352" y="62512"/>
                        <a:pt x="50800" y="63571"/>
                        <a:pt x="49107" y="64559"/>
                      </a:cubicBezTo>
                      <a:cubicBezTo>
                        <a:pt x="48825" y="64770"/>
                        <a:pt x="48472" y="64911"/>
                        <a:pt x="48119" y="65123"/>
                      </a:cubicBezTo>
                      <a:cubicBezTo>
                        <a:pt x="47343" y="65546"/>
                        <a:pt x="46637" y="65899"/>
                        <a:pt x="45861" y="66322"/>
                      </a:cubicBezTo>
                      <a:cubicBezTo>
                        <a:pt x="45367" y="66604"/>
                        <a:pt x="44803" y="66816"/>
                        <a:pt x="44309" y="67028"/>
                      </a:cubicBezTo>
                      <a:cubicBezTo>
                        <a:pt x="44168" y="67098"/>
                        <a:pt x="44027" y="67169"/>
                        <a:pt x="43886" y="67240"/>
                      </a:cubicBezTo>
                      <a:cubicBezTo>
                        <a:pt x="43603" y="67380"/>
                        <a:pt x="43251" y="67522"/>
                        <a:pt x="42898" y="67592"/>
                      </a:cubicBezTo>
                      <a:cubicBezTo>
                        <a:pt x="42545" y="67733"/>
                        <a:pt x="42192" y="67874"/>
                        <a:pt x="41840" y="67945"/>
                      </a:cubicBezTo>
                      <a:cubicBezTo>
                        <a:pt x="41840" y="67945"/>
                        <a:pt x="41769" y="67945"/>
                        <a:pt x="41769" y="67945"/>
                      </a:cubicBezTo>
                      <a:cubicBezTo>
                        <a:pt x="41416" y="68086"/>
                        <a:pt x="41063" y="68227"/>
                        <a:pt x="40640" y="68298"/>
                      </a:cubicBezTo>
                      <a:cubicBezTo>
                        <a:pt x="40005" y="68510"/>
                        <a:pt x="39299" y="68721"/>
                        <a:pt x="38665" y="68862"/>
                      </a:cubicBezTo>
                      <a:cubicBezTo>
                        <a:pt x="38312" y="68933"/>
                        <a:pt x="38030" y="69004"/>
                        <a:pt x="37677" y="69144"/>
                      </a:cubicBezTo>
                      <a:cubicBezTo>
                        <a:pt x="37606" y="69144"/>
                        <a:pt x="37536" y="69215"/>
                        <a:pt x="37465" y="69215"/>
                      </a:cubicBezTo>
                      <a:cubicBezTo>
                        <a:pt x="37395" y="69215"/>
                        <a:pt x="37324" y="69286"/>
                        <a:pt x="37254" y="69286"/>
                      </a:cubicBezTo>
                      <a:cubicBezTo>
                        <a:pt x="36618" y="69427"/>
                        <a:pt x="36054" y="69568"/>
                        <a:pt x="35419" y="69638"/>
                      </a:cubicBezTo>
                      <a:cubicBezTo>
                        <a:pt x="34854" y="69780"/>
                        <a:pt x="34361" y="69850"/>
                        <a:pt x="33796" y="69921"/>
                      </a:cubicBezTo>
                      <a:cubicBezTo>
                        <a:pt x="33514" y="69991"/>
                        <a:pt x="33302" y="69991"/>
                        <a:pt x="33020" y="70062"/>
                      </a:cubicBezTo>
                      <a:cubicBezTo>
                        <a:pt x="32315" y="70132"/>
                        <a:pt x="31609" y="70203"/>
                        <a:pt x="30903" y="70273"/>
                      </a:cubicBezTo>
                      <a:cubicBezTo>
                        <a:pt x="30551" y="70273"/>
                        <a:pt x="30127" y="70344"/>
                        <a:pt x="29774" y="70344"/>
                      </a:cubicBezTo>
                      <a:cubicBezTo>
                        <a:pt x="29351" y="70344"/>
                        <a:pt x="28928" y="70414"/>
                        <a:pt x="28505" y="70414"/>
                      </a:cubicBezTo>
                      <a:cubicBezTo>
                        <a:pt x="28081" y="70414"/>
                        <a:pt x="27658" y="70414"/>
                        <a:pt x="27235" y="70414"/>
                      </a:cubicBezTo>
                      <a:cubicBezTo>
                        <a:pt x="26741" y="70414"/>
                        <a:pt x="26247" y="70414"/>
                        <a:pt x="25753" y="70414"/>
                      </a:cubicBezTo>
                      <a:cubicBezTo>
                        <a:pt x="25330" y="70414"/>
                        <a:pt x="24906" y="70414"/>
                        <a:pt x="24483" y="70344"/>
                      </a:cubicBezTo>
                      <a:cubicBezTo>
                        <a:pt x="24271" y="70344"/>
                        <a:pt x="24130" y="70344"/>
                        <a:pt x="23918" y="70273"/>
                      </a:cubicBezTo>
                      <a:cubicBezTo>
                        <a:pt x="23566" y="70273"/>
                        <a:pt x="23213" y="70203"/>
                        <a:pt x="22860" y="70203"/>
                      </a:cubicBezTo>
                      <a:cubicBezTo>
                        <a:pt x="22366" y="70132"/>
                        <a:pt x="21872" y="70132"/>
                        <a:pt x="21449" y="70062"/>
                      </a:cubicBezTo>
                      <a:cubicBezTo>
                        <a:pt x="21449" y="70062"/>
                        <a:pt x="21449" y="70062"/>
                        <a:pt x="21449" y="70062"/>
                      </a:cubicBezTo>
                      <a:cubicBezTo>
                        <a:pt x="21026" y="69991"/>
                        <a:pt x="20602" y="69921"/>
                        <a:pt x="20179" y="69850"/>
                      </a:cubicBezTo>
                      <a:cubicBezTo>
                        <a:pt x="20038" y="69850"/>
                        <a:pt x="19897" y="69780"/>
                        <a:pt x="19826" y="69780"/>
                      </a:cubicBezTo>
                      <a:cubicBezTo>
                        <a:pt x="19615" y="69780"/>
                        <a:pt x="19403" y="69709"/>
                        <a:pt x="19191" y="69638"/>
                      </a:cubicBezTo>
                      <a:cubicBezTo>
                        <a:pt x="18838" y="69568"/>
                        <a:pt x="18556" y="69497"/>
                        <a:pt x="18203" y="69427"/>
                      </a:cubicBezTo>
                      <a:cubicBezTo>
                        <a:pt x="18203" y="69427"/>
                        <a:pt x="18133" y="69427"/>
                        <a:pt x="18133" y="69427"/>
                      </a:cubicBezTo>
                      <a:cubicBezTo>
                        <a:pt x="17710" y="69356"/>
                        <a:pt x="17357" y="69215"/>
                        <a:pt x="16934" y="69144"/>
                      </a:cubicBezTo>
                      <a:cubicBezTo>
                        <a:pt x="16440" y="69004"/>
                        <a:pt x="15946" y="68933"/>
                        <a:pt x="15522" y="68792"/>
                      </a:cubicBezTo>
                      <a:cubicBezTo>
                        <a:pt x="14958" y="68650"/>
                        <a:pt x="14464" y="68510"/>
                        <a:pt x="13899" y="68298"/>
                      </a:cubicBezTo>
                      <a:cubicBezTo>
                        <a:pt x="13758" y="68298"/>
                        <a:pt x="13688" y="68227"/>
                        <a:pt x="13547" y="68157"/>
                      </a:cubicBezTo>
                      <a:cubicBezTo>
                        <a:pt x="13264" y="68086"/>
                        <a:pt x="12982" y="67945"/>
                        <a:pt x="12771" y="67874"/>
                      </a:cubicBezTo>
                      <a:cubicBezTo>
                        <a:pt x="12488" y="67804"/>
                        <a:pt x="12206" y="67663"/>
                        <a:pt x="11853" y="67522"/>
                      </a:cubicBezTo>
                      <a:cubicBezTo>
                        <a:pt x="11430" y="67380"/>
                        <a:pt x="11007" y="67169"/>
                        <a:pt x="10583" y="67028"/>
                      </a:cubicBezTo>
                      <a:cubicBezTo>
                        <a:pt x="10301" y="66887"/>
                        <a:pt x="9948" y="66746"/>
                        <a:pt x="9666" y="66604"/>
                      </a:cubicBezTo>
                      <a:cubicBezTo>
                        <a:pt x="9455" y="66534"/>
                        <a:pt x="9172" y="66393"/>
                        <a:pt x="8961" y="66322"/>
                      </a:cubicBezTo>
                      <a:cubicBezTo>
                        <a:pt x="8749" y="66252"/>
                        <a:pt x="8537" y="66111"/>
                        <a:pt x="8326" y="66040"/>
                      </a:cubicBezTo>
                      <a:lnTo>
                        <a:pt x="8326" y="66040"/>
                      </a:lnTo>
                      <a:cubicBezTo>
                        <a:pt x="7902" y="65828"/>
                        <a:pt x="7479" y="65617"/>
                        <a:pt x="7056" y="65405"/>
                      </a:cubicBezTo>
                      <a:cubicBezTo>
                        <a:pt x="6632" y="65193"/>
                        <a:pt x="6280" y="64982"/>
                        <a:pt x="5856" y="64770"/>
                      </a:cubicBezTo>
                      <a:cubicBezTo>
                        <a:pt x="5856" y="64770"/>
                        <a:pt x="5786" y="64770"/>
                        <a:pt x="5786" y="64699"/>
                      </a:cubicBezTo>
                      <a:cubicBezTo>
                        <a:pt x="5786" y="64699"/>
                        <a:pt x="5786" y="64699"/>
                        <a:pt x="5715" y="64699"/>
                      </a:cubicBezTo>
                      <a:cubicBezTo>
                        <a:pt x="2046" y="58350"/>
                        <a:pt x="0" y="51012"/>
                        <a:pt x="0" y="43180"/>
                      </a:cubicBezTo>
                      <a:cubicBezTo>
                        <a:pt x="0" y="19332"/>
                        <a:pt x="19332" y="0"/>
                        <a:pt x="43180" y="0"/>
                      </a:cubicBezTo>
                      <a:cubicBezTo>
                        <a:pt x="51012" y="0"/>
                        <a:pt x="58350" y="2046"/>
                        <a:pt x="64700" y="5715"/>
                      </a:cubicBezTo>
                      <a:cubicBezTo>
                        <a:pt x="64700" y="5715"/>
                        <a:pt x="64700" y="5715"/>
                        <a:pt x="64700" y="5786"/>
                      </a:cubicBezTo>
                      <a:cubicBezTo>
                        <a:pt x="64911" y="6138"/>
                        <a:pt x="65123" y="6562"/>
                        <a:pt x="65335" y="6914"/>
                      </a:cubicBezTo>
                      <a:cubicBezTo>
                        <a:pt x="65476" y="7126"/>
                        <a:pt x="65617" y="7408"/>
                        <a:pt x="65687" y="7620"/>
                      </a:cubicBezTo>
                      <a:cubicBezTo>
                        <a:pt x="65828" y="7832"/>
                        <a:pt x="65899" y="8043"/>
                        <a:pt x="66040" y="8255"/>
                      </a:cubicBezTo>
                      <a:cubicBezTo>
                        <a:pt x="66393" y="9031"/>
                        <a:pt x="66816" y="9807"/>
                        <a:pt x="67098" y="10654"/>
                      </a:cubicBezTo>
                      <a:lnTo>
                        <a:pt x="67098" y="10654"/>
                      </a:lnTo>
                      <a:cubicBezTo>
                        <a:pt x="67451" y="11430"/>
                        <a:pt x="67733" y="12277"/>
                        <a:pt x="68016" y="13053"/>
                      </a:cubicBezTo>
                      <a:cubicBezTo>
                        <a:pt x="68157" y="13476"/>
                        <a:pt x="68298" y="13900"/>
                        <a:pt x="68439" y="14323"/>
                      </a:cubicBezTo>
                      <a:cubicBezTo>
                        <a:pt x="68580" y="14746"/>
                        <a:pt x="68721" y="15170"/>
                        <a:pt x="68792" y="15593"/>
                      </a:cubicBezTo>
                      <a:cubicBezTo>
                        <a:pt x="68933" y="16016"/>
                        <a:pt x="69004" y="16369"/>
                        <a:pt x="69074" y="16792"/>
                      </a:cubicBezTo>
                      <a:cubicBezTo>
                        <a:pt x="69074" y="16863"/>
                        <a:pt x="69074" y="16863"/>
                        <a:pt x="69074" y="16934"/>
                      </a:cubicBezTo>
                      <a:cubicBezTo>
                        <a:pt x="69145" y="17357"/>
                        <a:pt x="69286" y="17780"/>
                        <a:pt x="69356" y="18203"/>
                      </a:cubicBezTo>
                      <a:cubicBezTo>
                        <a:pt x="69427" y="18486"/>
                        <a:pt x="69497" y="18838"/>
                        <a:pt x="69568" y="19121"/>
                      </a:cubicBezTo>
                      <a:cubicBezTo>
                        <a:pt x="69639" y="19403"/>
                        <a:pt x="69639" y="19685"/>
                        <a:pt x="69709" y="19897"/>
                      </a:cubicBezTo>
                      <a:cubicBezTo>
                        <a:pt x="69709" y="19967"/>
                        <a:pt x="69709" y="20038"/>
                        <a:pt x="69780" y="20108"/>
                      </a:cubicBezTo>
                      <a:cubicBezTo>
                        <a:pt x="69850" y="20461"/>
                        <a:pt x="69850" y="20743"/>
                        <a:pt x="69921" y="21096"/>
                      </a:cubicBezTo>
                      <a:cubicBezTo>
                        <a:pt x="69921" y="21308"/>
                        <a:pt x="69991" y="21519"/>
                        <a:pt x="69991" y="21661"/>
                      </a:cubicBezTo>
                      <a:cubicBezTo>
                        <a:pt x="70062" y="22084"/>
                        <a:pt x="70062" y="22507"/>
                        <a:pt x="70132" y="22931"/>
                      </a:cubicBezTo>
                      <a:cubicBezTo>
                        <a:pt x="70132" y="23001"/>
                        <a:pt x="70132" y="23072"/>
                        <a:pt x="70132" y="23072"/>
                      </a:cubicBezTo>
                      <a:cubicBezTo>
                        <a:pt x="70203" y="23424"/>
                        <a:pt x="70203" y="23777"/>
                        <a:pt x="70203" y="24130"/>
                      </a:cubicBezTo>
                      <a:cubicBezTo>
                        <a:pt x="70203" y="24271"/>
                        <a:pt x="70203" y="24412"/>
                        <a:pt x="70203" y="24624"/>
                      </a:cubicBezTo>
                      <a:cubicBezTo>
                        <a:pt x="70203" y="24906"/>
                        <a:pt x="70273" y="25259"/>
                        <a:pt x="70273" y="25612"/>
                      </a:cubicBezTo>
                      <a:cubicBezTo>
                        <a:pt x="70273" y="25682"/>
                        <a:pt x="70273" y="25753"/>
                        <a:pt x="70273" y="25824"/>
                      </a:cubicBezTo>
                      <a:cubicBezTo>
                        <a:pt x="70415" y="26317"/>
                        <a:pt x="70415" y="26740"/>
                        <a:pt x="70415" y="2723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8" name="Freeform: Shape 972"/>
                <p:cNvSpPr/>
                <p:nvPr/>
              </p:nvSpPr>
              <p:spPr>
                <a:xfrm>
                  <a:off x="5552511" y="4190506"/>
                  <a:ext cx="77611" cy="77611"/>
                </a:xfrm>
                <a:custGeom>
                  <a:avLst/>
                  <a:gdLst>
                    <a:gd name="connsiteX0" fmla="*/ 80292 w 77611"/>
                    <a:gd name="connsiteY0" fmla="*/ 37394 h 77611"/>
                    <a:gd name="connsiteX1" fmla="*/ 80081 w 77611"/>
                    <a:gd name="connsiteY1" fmla="*/ 41839 h 77611"/>
                    <a:gd name="connsiteX2" fmla="*/ 78669 w 77611"/>
                    <a:gd name="connsiteY2" fmla="*/ 49248 h 77611"/>
                    <a:gd name="connsiteX3" fmla="*/ 78317 w 77611"/>
                    <a:gd name="connsiteY3" fmla="*/ 50377 h 77611"/>
                    <a:gd name="connsiteX4" fmla="*/ 78034 w 77611"/>
                    <a:gd name="connsiteY4" fmla="*/ 51294 h 77611"/>
                    <a:gd name="connsiteX5" fmla="*/ 77682 w 77611"/>
                    <a:gd name="connsiteY5" fmla="*/ 52282 h 77611"/>
                    <a:gd name="connsiteX6" fmla="*/ 77682 w 77611"/>
                    <a:gd name="connsiteY6" fmla="*/ 52352 h 77611"/>
                    <a:gd name="connsiteX7" fmla="*/ 77329 w 77611"/>
                    <a:gd name="connsiteY7" fmla="*/ 53340 h 77611"/>
                    <a:gd name="connsiteX8" fmla="*/ 76906 w 77611"/>
                    <a:gd name="connsiteY8" fmla="*/ 54328 h 77611"/>
                    <a:gd name="connsiteX9" fmla="*/ 76059 w 77611"/>
                    <a:gd name="connsiteY9" fmla="*/ 56162 h 77611"/>
                    <a:gd name="connsiteX10" fmla="*/ 75565 w 77611"/>
                    <a:gd name="connsiteY10" fmla="*/ 57220 h 77611"/>
                    <a:gd name="connsiteX11" fmla="*/ 74436 w 77611"/>
                    <a:gd name="connsiteY11" fmla="*/ 59267 h 77611"/>
                    <a:gd name="connsiteX12" fmla="*/ 73801 w 77611"/>
                    <a:gd name="connsiteY12" fmla="*/ 60254 h 77611"/>
                    <a:gd name="connsiteX13" fmla="*/ 64700 w 77611"/>
                    <a:gd name="connsiteY13" fmla="*/ 70697 h 77611"/>
                    <a:gd name="connsiteX14" fmla="*/ 64629 w 77611"/>
                    <a:gd name="connsiteY14" fmla="*/ 70767 h 77611"/>
                    <a:gd name="connsiteX15" fmla="*/ 64629 w 77611"/>
                    <a:gd name="connsiteY15" fmla="*/ 70767 h 77611"/>
                    <a:gd name="connsiteX16" fmla="*/ 64558 w 77611"/>
                    <a:gd name="connsiteY16" fmla="*/ 70838 h 77611"/>
                    <a:gd name="connsiteX17" fmla="*/ 54398 w 77611"/>
                    <a:gd name="connsiteY17" fmla="*/ 77047 h 77611"/>
                    <a:gd name="connsiteX18" fmla="*/ 51788 w 77611"/>
                    <a:gd name="connsiteY18" fmla="*/ 78105 h 77611"/>
                    <a:gd name="connsiteX19" fmla="*/ 51788 w 77611"/>
                    <a:gd name="connsiteY19" fmla="*/ 78105 h 77611"/>
                    <a:gd name="connsiteX20" fmla="*/ 50729 w 77611"/>
                    <a:gd name="connsiteY20" fmla="*/ 78458 h 77611"/>
                    <a:gd name="connsiteX21" fmla="*/ 48542 w 77611"/>
                    <a:gd name="connsiteY21" fmla="*/ 79093 h 77611"/>
                    <a:gd name="connsiteX22" fmla="*/ 46778 w 77611"/>
                    <a:gd name="connsiteY22" fmla="*/ 79516 h 77611"/>
                    <a:gd name="connsiteX23" fmla="*/ 45649 w 77611"/>
                    <a:gd name="connsiteY23" fmla="*/ 79728 h 77611"/>
                    <a:gd name="connsiteX24" fmla="*/ 43886 w 77611"/>
                    <a:gd name="connsiteY24" fmla="*/ 80010 h 77611"/>
                    <a:gd name="connsiteX25" fmla="*/ 42968 w 77611"/>
                    <a:gd name="connsiteY25" fmla="*/ 80151 h 77611"/>
                    <a:gd name="connsiteX26" fmla="*/ 41063 w 77611"/>
                    <a:gd name="connsiteY26" fmla="*/ 80363 h 77611"/>
                    <a:gd name="connsiteX27" fmla="*/ 40217 w 77611"/>
                    <a:gd name="connsiteY27" fmla="*/ 80434 h 77611"/>
                    <a:gd name="connsiteX28" fmla="*/ 38806 w 77611"/>
                    <a:gd name="connsiteY28" fmla="*/ 80504 h 77611"/>
                    <a:gd name="connsiteX29" fmla="*/ 38241 w 77611"/>
                    <a:gd name="connsiteY29" fmla="*/ 80504 h 77611"/>
                    <a:gd name="connsiteX30" fmla="*/ 37253 w 77611"/>
                    <a:gd name="connsiteY30" fmla="*/ 80504 h 77611"/>
                    <a:gd name="connsiteX31" fmla="*/ 37253 w 77611"/>
                    <a:gd name="connsiteY31" fmla="*/ 80504 h 77611"/>
                    <a:gd name="connsiteX32" fmla="*/ 35772 w 77611"/>
                    <a:gd name="connsiteY32" fmla="*/ 80504 h 77611"/>
                    <a:gd name="connsiteX33" fmla="*/ 35560 w 77611"/>
                    <a:gd name="connsiteY33" fmla="*/ 80504 h 77611"/>
                    <a:gd name="connsiteX34" fmla="*/ 34361 w 77611"/>
                    <a:gd name="connsiteY34" fmla="*/ 80434 h 77611"/>
                    <a:gd name="connsiteX35" fmla="*/ 34219 w 77611"/>
                    <a:gd name="connsiteY35" fmla="*/ 80434 h 77611"/>
                    <a:gd name="connsiteX36" fmla="*/ 33091 w 77611"/>
                    <a:gd name="connsiteY36" fmla="*/ 80363 h 77611"/>
                    <a:gd name="connsiteX37" fmla="*/ 33020 w 77611"/>
                    <a:gd name="connsiteY37" fmla="*/ 80363 h 77611"/>
                    <a:gd name="connsiteX38" fmla="*/ 32385 w 77611"/>
                    <a:gd name="connsiteY38" fmla="*/ 80292 h 77611"/>
                    <a:gd name="connsiteX39" fmla="*/ 31962 w 77611"/>
                    <a:gd name="connsiteY39" fmla="*/ 80222 h 77611"/>
                    <a:gd name="connsiteX40" fmla="*/ 30903 w 77611"/>
                    <a:gd name="connsiteY40" fmla="*/ 80081 h 77611"/>
                    <a:gd name="connsiteX41" fmla="*/ 30409 w 77611"/>
                    <a:gd name="connsiteY41" fmla="*/ 80010 h 77611"/>
                    <a:gd name="connsiteX42" fmla="*/ 28998 w 77611"/>
                    <a:gd name="connsiteY42" fmla="*/ 79728 h 77611"/>
                    <a:gd name="connsiteX43" fmla="*/ 28222 w 77611"/>
                    <a:gd name="connsiteY43" fmla="*/ 79587 h 77611"/>
                    <a:gd name="connsiteX44" fmla="*/ 27234 w 77611"/>
                    <a:gd name="connsiteY44" fmla="*/ 79375 h 77611"/>
                    <a:gd name="connsiteX45" fmla="*/ 24342 w 77611"/>
                    <a:gd name="connsiteY45" fmla="*/ 78528 h 77611"/>
                    <a:gd name="connsiteX46" fmla="*/ 24271 w 77611"/>
                    <a:gd name="connsiteY46" fmla="*/ 78528 h 77611"/>
                    <a:gd name="connsiteX47" fmla="*/ 24059 w 77611"/>
                    <a:gd name="connsiteY47" fmla="*/ 78458 h 77611"/>
                    <a:gd name="connsiteX48" fmla="*/ 23989 w 77611"/>
                    <a:gd name="connsiteY48" fmla="*/ 78387 h 77611"/>
                    <a:gd name="connsiteX49" fmla="*/ 10019 w 77611"/>
                    <a:gd name="connsiteY49" fmla="*/ 70697 h 77611"/>
                    <a:gd name="connsiteX50" fmla="*/ 9807 w 77611"/>
                    <a:gd name="connsiteY50" fmla="*/ 70556 h 77611"/>
                    <a:gd name="connsiteX51" fmla="*/ 0 w 77611"/>
                    <a:gd name="connsiteY51" fmla="*/ 58914 h 77611"/>
                    <a:gd name="connsiteX52" fmla="*/ 71 w 77611"/>
                    <a:gd name="connsiteY52" fmla="*/ 58984 h 77611"/>
                    <a:gd name="connsiteX53" fmla="*/ 1270 w 77611"/>
                    <a:gd name="connsiteY53" fmla="*/ 59620 h 77611"/>
                    <a:gd name="connsiteX54" fmla="*/ 2540 w 77611"/>
                    <a:gd name="connsiteY54" fmla="*/ 60254 h 77611"/>
                    <a:gd name="connsiteX55" fmla="*/ 2540 w 77611"/>
                    <a:gd name="connsiteY55" fmla="*/ 60254 h 77611"/>
                    <a:gd name="connsiteX56" fmla="*/ 3175 w 77611"/>
                    <a:gd name="connsiteY56" fmla="*/ 60537 h 77611"/>
                    <a:gd name="connsiteX57" fmla="*/ 3880 w 77611"/>
                    <a:gd name="connsiteY57" fmla="*/ 60819 h 77611"/>
                    <a:gd name="connsiteX58" fmla="*/ 4798 w 77611"/>
                    <a:gd name="connsiteY58" fmla="*/ 61242 h 77611"/>
                    <a:gd name="connsiteX59" fmla="*/ 6068 w 77611"/>
                    <a:gd name="connsiteY59" fmla="*/ 61736 h 77611"/>
                    <a:gd name="connsiteX60" fmla="*/ 6985 w 77611"/>
                    <a:gd name="connsiteY60" fmla="*/ 62089 h 77611"/>
                    <a:gd name="connsiteX61" fmla="*/ 7761 w 77611"/>
                    <a:gd name="connsiteY61" fmla="*/ 62371 h 77611"/>
                    <a:gd name="connsiteX62" fmla="*/ 8114 w 77611"/>
                    <a:gd name="connsiteY62" fmla="*/ 62512 h 77611"/>
                    <a:gd name="connsiteX63" fmla="*/ 9737 w 77611"/>
                    <a:gd name="connsiteY63" fmla="*/ 63006 h 77611"/>
                    <a:gd name="connsiteX64" fmla="*/ 11148 w 77611"/>
                    <a:gd name="connsiteY64" fmla="*/ 63359 h 77611"/>
                    <a:gd name="connsiteX65" fmla="*/ 12347 w 77611"/>
                    <a:gd name="connsiteY65" fmla="*/ 63641 h 77611"/>
                    <a:gd name="connsiteX66" fmla="*/ 12418 w 77611"/>
                    <a:gd name="connsiteY66" fmla="*/ 63641 h 77611"/>
                    <a:gd name="connsiteX67" fmla="*/ 13406 w 77611"/>
                    <a:gd name="connsiteY67" fmla="*/ 63853 h 77611"/>
                    <a:gd name="connsiteX68" fmla="*/ 14040 w 77611"/>
                    <a:gd name="connsiteY68" fmla="*/ 63994 h 77611"/>
                    <a:gd name="connsiteX69" fmla="*/ 14393 w 77611"/>
                    <a:gd name="connsiteY69" fmla="*/ 64065 h 77611"/>
                    <a:gd name="connsiteX70" fmla="*/ 15663 w 77611"/>
                    <a:gd name="connsiteY70" fmla="*/ 64276 h 77611"/>
                    <a:gd name="connsiteX71" fmla="*/ 15663 w 77611"/>
                    <a:gd name="connsiteY71" fmla="*/ 64276 h 77611"/>
                    <a:gd name="connsiteX72" fmla="*/ 17075 w 77611"/>
                    <a:gd name="connsiteY72" fmla="*/ 64417 h 77611"/>
                    <a:gd name="connsiteX73" fmla="*/ 18133 w 77611"/>
                    <a:gd name="connsiteY73" fmla="*/ 64488 h 77611"/>
                    <a:gd name="connsiteX74" fmla="*/ 18697 w 77611"/>
                    <a:gd name="connsiteY74" fmla="*/ 64559 h 77611"/>
                    <a:gd name="connsiteX75" fmla="*/ 19967 w 77611"/>
                    <a:gd name="connsiteY75" fmla="*/ 64629 h 77611"/>
                    <a:gd name="connsiteX76" fmla="*/ 21449 w 77611"/>
                    <a:gd name="connsiteY76" fmla="*/ 64629 h 77611"/>
                    <a:gd name="connsiteX77" fmla="*/ 22719 w 77611"/>
                    <a:gd name="connsiteY77" fmla="*/ 64629 h 77611"/>
                    <a:gd name="connsiteX78" fmla="*/ 23989 w 77611"/>
                    <a:gd name="connsiteY78" fmla="*/ 64559 h 77611"/>
                    <a:gd name="connsiteX79" fmla="*/ 25118 w 77611"/>
                    <a:gd name="connsiteY79" fmla="*/ 64488 h 77611"/>
                    <a:gd name="connsiteX80" fmla="*/ 27234 w 77611"/>
                    <a:gd name="connsiteY80" fmla="*/ 64276 h 77611"/>
                    <a:gd name="connsiteX81" fmla="*/ 28011 w 77611"/>
                    <a:gd name="connsiteY81" fmla="*/ 64135 h 77611"/>
                    <a:gd name="connsiteX82" fmla="*/ 29633 w 77611"/>
                    <a:gd name="connsiteY82" fmla="*/ 63853 h 77611"/>
                    <a:gd name="connsiteX83" fmla="*/ 31468 w 77611"/>
                    <a:gd name="connsiteY83" fmla="*/ 63500 h 77611"/>
                    <a:gd name="connsiteX84" fmla="*/ 31679 w 77611"/>
                    <a:gd name="connsiteY84" fmla="*/ 63429 h 77611"/>
                    <a:gd name="connsiteX85" fmla="*/ 31891 w 77611"/>
                    <a:gd name="connsiteY85" fmla="*/ 63359 h 77611"/>
                    <a:gd name="connsiteX86" fmla="*/ 32879 w 77611"/>
                    <a:gd name="connsiteY86" fmla="*/ 63077 h 77611"/>
                    <a:gd name="connsiteX87" fmla="*/ 34854 w 77611"/>
                    <a:gd name="connsiteY87" fmla="*/ 62512 h 77611"/>
                    <a:gd name="connsiteX88" fmla="*/ 35983 w 77611"/>
                    <a:gd name="connsiteY88" fmla="*/ 62159 h 77611"/>
                    <a:gd name="connsiteX89" fmla="*/ 36054 w 77611"/>
                    <a:gd name="connsiteY89" fmla="*/ 62159 h 77611"/>
                    <a:gd name="connsiteX90" fmla="*/ 37112 w 77611"/>
                    <a:gd name="connsiteY90" fmla="*/ 61807 h 77611"/>
                    <a:gd name="connsiteX91" fmla="*/ 38100 w 77611"/>
                    <a:gd name="connsiteY91" fmla="*/ 61454 h 77611"/>
                    <a:gd name="connsiteX92" fmla="*/ 38523 w 77611"/>
                    <a:gd name="connsiteY92" fmla="*/ 61242 h 77611"/>
                    <a:gd name="connsiteX93" fmla="*/ 40076 w 77611"/>
                    <a:gd name="connsiteY93" fmla="*/ 60537 h 77611"/>
                    <a:gd name="connsiteX94" fmla="*/ 42333 w 77611"/>
                    <a:gd name="connsiteY94" fmla="*/ 59337 h 77611"/>
                    <a:gd name="connsiteX95" fmla="*/ 43321 w 77611"/>
                    <a:gd name="connsiteY95" fmla="*/ 58773 h 77611"/>
                    <a:gd name="connsiteX96" fmla="*/ 48119 w 77611"/>
                    <a:gd name="connsiteY96" fmla="*/ 55527 h 77611"/>
                    <a:gd name="connsiteX97" fmla="*/ 50870 w 77611"/>
                    <a:gd name="connsiteY97" fmla="*/ 53199 h 77611"/>
                    <a:gd name="connsiteX98" fmla="*/ 51505 w 77611"/>
                    <a:gd name="connsiteY98" fmla="*/ 52564 h 77611"/>
                    <a:gd name="connsiteX99" fmla="*/ 54610 w 77611"/>
                    <a:gd name="connsiteY99" fmla="*/ 49248 h 77611"/>
                    <a:gd name="connsiteX100" fmla="*/ 55104 w 77611"/>
                    <a:gd name="connsiteY100" fmla="*/ 48613 h 77611"/>
                    <a:gd name="connsiteX101" fmla="*/ 56374 w 77611"/>
                    <a:gd name="connsiteY101" fmla="*/ 46990 h 77611"/>
                    <a:gd name="connsiteX102" fmla="*/ 57079 w 77611"/>
                    <a:gd name="connsiteY102" fmla="*/ 46002 h 77611"/>
                    <a:gd name="connsiteX103" fmla="*/ 63288 w 77611"/>
                    <a:gd name="connsiteY103" fmla="*/ 32526 h 77611"/>
                    <a:gd name="connsiteX104" fmla="*/ 63571 w 77611"/>
                    <a:gd name="connsiteY104" fmla="*/ 31327 h 77611"/>
                    <a:gd name="connsiteX105" fmla="*/ 63853 w 77611"/>
                    <a:gd name="connsiteY105" fmla="*/ 30057 h 77611"/>
                    <a:gd name="connsiteX106" fmla="*/ 64064 w 77611"/>
                    <a:gd name="connsiteY106" fmla="*/ 28787 h 77611"/>
                    <a:gd name="connsiteX107" fmla="*/ 64064 w 77611"/>
                    <a:gd name="connsiteY107" fmla="*/ 28787 h 77611"/>
                    <a:gd name="connsiteX108" fmla="*/ 64276 w 77611"/>
                    <a:gd name="connsiteY108" fmla="*/ 27376 h 77611"/>
                    <a:gd name="connsiteX109" fmla="*/ 64276 w 77611"/>
                    <a:gd name="connsiteY109" fmla="*/ 27234 h 77611"/>
                    <a:gd name="connsiteX110" fmla="*/ 64417 w 77611"/>
                    <a:gd name="connsiteY110" fmla="*/ 26035 h 77611"/>
                    <a:gd name="connsiteX111" fmla="*/ 64417 w 77611"/>
                    <a:gd name="connsiteY111" fmla="*/ 25753 h 77611"/>
                    <a:gd name="connsiteX112" fmla="*/ 64488 w 77611"/>
                    <a:gd name="connsiteY112" fmla="*/ 24694 h 77611"/>
                    <a:gd name="connsiteX113" fmla="*/ 64488 w 77611"/>
                    <a:gd name="connsiteY113" fmla="*/ 24342 h 77611"/>
                    <a:gd name="connsiteX114" fmla="*/ 64558 w 77611"/>
                    <a:gd name="connsiteY114" fmla="*/ 23142 h 77611"/>
                    <a:gd name="connsiteX115" fmla="*/ 64629 w 77611"/>
                    <a:gd name="connsiteY115" fmla="*/ 21449 h 77611"/>
                    <a:gd name="connsiteX116" fmla="*/ 64629 w 77611"/>
                    <a:gd name="connsiteY116" fmla="*/ 20038 h 77611"/>
                    <a:gd name="connsiteX117" fmla="*/ 64629 w 77611"/>
                    <a:gd name="connsiteY117" fmla="*/ 19826 h 77611"/>
                    <a:gd name="connsiteX118" fmla="*/ 64558 w 77611"/>
                    <a:gd name="connsiteY118" fmla="*/ 18838 h 77611"/>
                    <a:gd name="connsiteX119" fmla="*/ 64558 w 77611"/>
                    <a:gd name="connsiteY119" fmla="*/ 18345 h 77611"/>
                    <a:gd name="connsiteX120" fmla="*/ 64488 w 77611"/>
                    <a:gd name="connsiteY120" fmla="*/ 17286 h 77611"/>
                    <a:gd name="connsiteX121" fmla="*/ 64488 w 77611"/>
                    <a:gd name="connsiteY121" fmla="*/ 17145 h 77611"/>
                    <a:gd name="connsiteX122" fmla="*/ 64347 w 77611"/>
                    <a:gd name="connsiteY122" fmla="*/ 15875 h 77611"/>
                    <a:gd name="connsiteX123" fmla="*/ 64276 w 77611"/>
                    <a:gd name="connsiteY123" fmla="*/ 15310 h 77611"/>
                    <a:gd name="connsiteX124" fmla="*/ 64135 w 77611"/>
                    <a:gd name="connsiteY124" fmla="*/ 14323 h 77611"/>
                    <a:gd name="connsiteX125" fmla="*/ 64064 w 77611"/>
                    <a:gd name="connsiteY125" fmla="*/ 14111 h 77611"/>
                    <a:gd name="connsiteX126" fmla="*/ 63923 w 77611"/>
                    <a:gd name="connsiteY126" fmla="*/ 13335 h 77611"/>
                    <a:gd name="connsiteX127" fmla="*/ 63712 w 77611"/>
                    <a:gd name="connsiteY127" fmla="*/ 12418 h 77611"/>
                    <a:gd name="connsiteX128" fmla="*/ 63429 w 77611"/>
                    <a:gd name="connsiteY128" fmla="*/ 11148 h 77611"/>
                    <a:gd name="connsiteX129" fmla="*/ 63429 w 77611"/>
                    <a:gd name="connsiteY129" fmla="*/ 11007 h 77611"/>
                    <a:gd name="connsiteX130" fmla="*/ 63147 w 77611"/>
                    <a:gd name="connsiteY130" fmla="*/ 9807 h 77611"/>
                    <a:gd name="connsiteX131" fmla="*/ 62794 w 77611"/>
                    <a:gd name="connsiteY131" fmla="*/ 8537 h 77611"/>
                    <a:gd name="connsiteX132" fmla="*/ 62371 w 77611"/>
                    <a:gd name="connsiteY132" fmla="*/ 7267 h 77611"/>
                    <a:gd name="connsiteX133" fmla="*/ 61454 w 77611"/>
                    <a:gd name="connsiteY133" fmla="*/ 4868 h 77611"/>
                    <a:gd name="connsiteX134" fmla="*/ 61454 w 77611"/>
                    <a:gd name="connsiteY134" fmla="*/ 4868 h 77611"/>
                    <a:gd name="connsiteX135" fmla="*/ 60396 w 77611"/>
                    <a:gd name="connsiteY135" fmla="*/ 2470 h 77611"/>
                    <a:gd name="connsiteX136" fmla="*/ 60043 w 77611"/>
                    <a:gd name="connsiteY136" fmla="*/ 1835 h 77611"/>
                    <a:gd name="connsiteX137" fmla="*/ 59690 w 77611"/>
                    <a:gd name="connsiteY137" fmla="*/ 1129 h 77611"/>
                    <a:gd name="connsiteX138" fmla="*/ 59055 w 77611"/>
                    <a:gd name="connsiteY138" fmla="*/ 0 h 77611"/>
                    <a:gd name="connsiteX139" fmla="*/ 64911 w 77611"/>
                    <a:gd name="connsiteY139" fmla="*/ 4022 h 77611"/>
                    <a:gd name="connsiteX140" fmla="*/ 65052 w 77611"/>
                    <a:gd name="connsiteY140" fmla="*/ 4092 h 77611"/>
                    <a:gd name="connsiteX141" fmla="*/ 65123 w 77611"/>
                    <a:gd name="connsiteY141" fmla="*/ 4163 h 77611"/>
                    <a:gd name="connsiteX142" fmla="*/ 72954 w 77611"/>
                    <a:gd name="connsiteY142" fmla="*/ 12700 h 77611"/>
                    <a:gd name="connsiteX143" fmla="*/ 73589 w 77611"/>
                    <a:gd name="connsiteY143" fmla="*/ 13688 h 77611"/>
                    <a:gd name="connsiteX144" fmla="*/ 74154 w 77611"/>
                    <a:gd name="connsiteY144" fmla="*/ 14605 h 77611"/>
                    <a:gd name="connsiteX145" fmla="*/ 74295 w 77611"/>
                    <a:gd name="connsiteY145" fmla="*/ 14817 h 77611"/>
                    <a:gd name="connsiteX146" fmla="*/ 75918 w 77611"/>
                    <a:gd name="connsiteY146" fmla="*/ 17710 h 77611"/>
                    <a:gd name="connsiteX147" fmla="*/ 76341 w 77611"/>
                    <a:gd name="connsiteY147" fmla="*/ 18486 h 77611"/>
                    <a:gd name="connsiteX148" fmla="*/ 76553 w 77611"/>
                    <a:gd name="connsiteY148" fmla="*/ 18909 h 77611"/>
                    <a:gd name="connsiteX149" fmla="*/ 76835 w 77611"/>
                    <a:gd name="connsiteY149" fmla="*/ 19473 h 77611"/>
                    <a:gd name="connsiteX150" fmla="*/ 77117 w 77611"/>
                    <a:gd name="connsiteY150" fmla="*/ 20038 h 77611"/>
                    <a:gd name="connsiteX151" fmla="*/ 77329 w 77611"/>
                    <a:gd name="connsiteY151" fmla="*/ 20602 h 77611"/>
                    <a:gd name="connsiteX152" fmla="*/ 77752 w 77611"/>
                    <a:gd name="connsiteY152" fmla="*/ 21731 h 77611"/>
                    <a:gd name="connsiteX153" fmla="*/ 78246 w 77611"/>
                    <a:gd name="connsiteY153" fmla="*/ 23072 h 77611"/>
                    <a:gd name="connsiteX154" fmla="*/ 78246 w 77611"/>
                    <a:gd name="connsiteY154" fmla="*/ 23072 h 77611"/>
                    <a:gd name="connsiteX155" fmla="*/ 78669 w 77611"/>
                    <a:gd name="connsiteY155" fmla="*/ 24412 h 77611"/>
                    <a:gd name="connsiteX156" fmla="*/ 80292 w 77611"/>
                    <a:gd name="connsiteY156" fmla="*/ 37394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0292" y="37394"/>
                      </a:moveTo>
                      <a:cubicBezTo>
                        <a:pt x="80292" y="38876"/>
                        <a:pt x="80222" y="40358"/>
                        <a:pt x="80081" y="41839"/>
                      </a:cubicBezTo>
                      <a:cubicBezTo>
                        <a:pt x="79798" y="44379"/>
                        <a:pt x="79375" y="46849"/>
                        <a:pt x="78669" y="49248"/>
                      </a:cubicBezTo>
                      <a:cubicBezTo>
                        <a:pt x="78599" y="49601"/>
                        <a:pt x="78458" y="50024"/>
                        <a:pt x="78317" y="50377"/>
                      </a:cubicBezTo>
                      <a:cubicBezTo>
                        <a:pt x="78246" y="50659"/>
                        <a:pt x="78105" y="51012"/>
                        <a:pt x="78034" y="51294"/>
                      </a:cubicBezTo>
                      <a:cubicBezTo>
                        <a:pt x="77893" y="51647"/>
                        <a:pt x="77823" y="51929"/>
                        <a:pt x="77682" y="52282"/>
                      </a:cubicBezTo>
                      <a:cubicBezTo>
                        <a:pt x="77682" y="52282"/>
                        <a:pt x="77682" y="52282"/>
                        <a:pt x="77682" y="52352"/>
                      </a:cubicBezTo>
                      <a:cubicBezTo>
                        <a:pt x="77540" y="52705"/>
                        <a:pt x="77470" y="52987"/>
                        <a:pt x="77329" y="53340"/>
                      </a:cubicBezTo>
                      <a:cubicBezTo>
                        <a:pt x="77188" y="53693"/>
                        <a:pt x="77047" y="53975"/>
                        <a:pt x="76906" y="54328"/>
                      </a:cubicBezTo>
                      <a:cubicBezTo>
                        <a:pt x="76623" y="54963"/>
                        <a:pt x="76341" y="55527"/>
                        <a:pt x="76059" y="56162"/>
                      </a:cubicBezTo>
                      <a:cubicBezTo>
                        <a:pt x="75918" y="56515"/>
                        <a:pt x="75706" y="56868"/>
                        <a:pt x="75565" y="57220"/>
                      </a:cubicBezTo>
                      <a:cubicBezTo>
                        <a:pt x="75212" y="57926"/>
                        <a:pt x="74859" y="58561"/>
                        <a:pt x="74436" y="59267"/>
                      </a:cubicBezTo>
                      <a:cubicBezTo>
                        <a:pt x="74224" y="59620"/>
                        <a:pt x="74013" y="59972"/>
                        <a:pt x="73801" y="60254"/>
                      </a:cubicBezTo>
                      <a:cubicBezTo>
                        <a:pt x="71332" y="64206"/>
                        <a:pt x="68227" y="67734"/>
                        <a:pt x="64700" y="70697"/>
                      </a:cubicBezTo>
                      <a:cubicBezTo>
                        <a:pt x="64700" y="70697"/>
                        <a:pt x="64629" y="70767"/>
                        <a:pt x="64629" y="70767"/>
                      </a:cubicBezTo>
                      <a:cubicBezTo>
                        <a:pt x="64629" y="70767"/>
                        <a:pt x="64629" y="70767"/>
                        <a:pt x="64629" y="70767"/>
                      </a:cubicBezTo>
                      <a:cubicBezTo>
                        <a:pt x="64629" y="70767"/>
                        <a:pt x="64558" y="70838"/>
                        <a:pt x="64558" y="70838"/>
                      </a:cubicBezTo>
                      <a:cubicBezTo>
                        <a:pt x="61524" y="73378"/>
                        <a:pt x="58067" y="75424"/>
                        <a:pt x="54398" y="77047"/>
                      </a:cubicBezTo>
                      <a:cubicBezTo>
                        <a:pt x="53552" y="77400"/>
                        <a:pt x="52634" y="77752"/>
                        <a:pt x="51788" y="78105"/>
                      </a:cubicBezTo>
                      <a:cubicBezTo>
                        <a:pt x="51788" y="78105"/>
                        <a:pt x="51788" y="78105"/>
                        <a:pt x="51788" y="78105"/>
                      </a:cubicBezTo>
                      <a:cubicBezTo>
                        <a:pt x="51435" y="78246"/>
                        <a:pt x="51082" y="78387"/>
                        <a:pt x="50729" y="78458"/>
                      </a:cubicBezTo>
                      <a:cubicBezTo>
                        <a:pt x="50024" y="78670"/>
                        <a:pt x="49248" y="78952"/>
                        <a:pt x="48542" y="79093"/>
                      </a:cubicBezTo>
                      <a:cubicBezTo>
                        <a:pt x="47978" y="79234"/>
                        <a:pt x="47413" y="79375"/>
                        <a:pt x="46778" y="79516"/>
                      </a:cubicBezTo>
                      <a:cubicBezTo>
                        <a:pt x="46425" y="79587"/>
                        <a:pt x="46073" y="79657"/>
                        <a:pt x="45649" y="79728"/>
                      </a:cubicBezTo>
                      <a:cubicBezTo>
                        <a:pt x="45085" y="79869"/>
                        <a:pt x="44521" y="79940"/>
                        <a:pt x="43886" y="80010"/>
                      </a:cubicBezTo>
                      <a:cubicBezTo>
                        <a:pt x="43603" y="80081"/>
                        <a:pt x="43251" y="80081"/>
                        <a:pt x="42968" y="80151"/>
                      </a:cubicBezTo>
                      <a:cubicBezTo>
                        <a:pt x="42333" y="80222"/>
                        <a:pt x="41698" y="80292"/>
                        <a:pt x="41063" y="80363"/>
                      </a:cubicBezTo>
                      <a:cubicBezTo>
                        <a:pt x="40781" y="80363"/>
                        <a:pt x="40499" y="80434"/>
                        <a:pt x="40217" y="80434"/>
                      </a:cubicBezTo>
                      <a:cubicBezTo>
                        <a:pt x="39723" y="80434"/>
                        <a:pt x="39299" y="80504"/>
                        <a:pt x="38806" y="80504"/>
                      </a:cubicBezTo>
                      <a:cubicBezTo>
                        <a:pt x="38594" y="80504"/>
                        <a:pt x="38382" y="80504"/>
                        <a:pt x="38241" y="80504"/>
                      </a:cubicBezTo>
                      <a:cubicBezTo>
                        <a:pt x="37888" y="80504"/>
                        <a:pt x="37606" y="80504"/>
                        <a:pt x="37253" y="80504"/>
                      </a:cubicBezTo>
                      <a:cubicBezTo>
                        <a:pt x="37253" y="80504"/>
                        <a:pt x="37253" y="80504"/>
                        <a:pt x="37253" y="80504"/>
                      </a:cubicBezTo>
                      <a:cubicBezTo>
                        <a:pt x="36759" y="80504"/>
                        <a:pt x="36265" y="80504"/>
                        <a:pt x="35772" y="80504"/>
                      </a:cubicBezTo>
                      <a:cubicBezTo>
                        <a:pt x="35701" y="80504"/>
                        <a:pt x="35630" y="80504"/>
                        <a:pt x="35560" y="80504"/>
                      </a:cubicBezTo>
                      <a:cubicBezTo>
                        <a:pt x="35137" y="80504"/>
                        <a:pt x="34784" y="80504"/>
                        <a:pt x="34361" y="80434"/>
                      </a:cubicBezTo>
                      <a:cubicBezTo>
                        <a:pt x="34290" y="80434"/>
                        <a:pt x="34290" y="80434"/>
                        <a:pt x="34219" y="80434"/>
                      </a:cubicBezTo>
                      <a:cubicBezTo>
                        <a:pt x="33796" y="80434"/>
                        <a:pt x="33443" y="80363"/>
                        <a:pt x="33091" y="80363"/>
                      </a:cubicBezTo>
                      <a:cubicBezTo>
                        <a:pt x="33091" y="80363"/>
                        <a:pt x="33091" y="80363"/>
                        <a:pt x="33020" y="80363"/>
                      </a:cubicBezTo>
                      <a:cubicBezTo>
                        <a:pt x="32808" y="80363"/>
                        <a:pt x="32597" y="80363"/>
                        <a:pt x="32385" y="80292"/>
                      </a:cubicBezTo>
                      <a:cubicBezTo>
                        <a:pt x="32244" y="80292"/>
                        <a:pt x="32103" y="80292"/>
                        <a:pt x="31962" y="80222"/>
                      </a:cubicBezTo>
                      <a:cubicBezTo>
                        <a:pt x="31609" y="80222"/>
                        <a:pt x="31256" y="80151"/>
                        <a:pt x="30903" y="80081"/>
                      </a:cubicBezTo>
                      <a:cubicBezTo>
                        <a:pt x="30762" y="80081"/>
                        <a:pt x="30550" y="80010"/>
                        <a:pt x="30409" y="80010"/>
                      </a:cubicBezTo>
                      <a:cubicBezTo>
                        <a:pt x="29915" y="79940"/>
                        <a:pt x="29422" y="79869"/>
                        <a:pt x="28998" y="79728"/>
                      </a:cubicBezTo>
                      <a:cubicBezTo>
                        <a:pt x="28716" y="79657"/>
                        <a:pt x="28434" y="79587"/>
                        <a:pt x="28222" y="79587"/>
                      </a:cubicBezTo>
                      <a:cubicBezTo>
                        <a:pt x="27870" y="79516"/>
                        <a:pt x="27517" y="79446"/>
                        <a:pt x="27234" y="79375"/>
                      </a:cubicBezTo>
                      <a:cubicBezTo>
                        <a:pt x="26247" y="79093"/>
                        <a:pt x="25259" y="78881"/>
                        <a:pt x="24342" y="78528"/>
                      </a:cubicBezTo>
                      <a:cubicBezTo>
                        <a:pt x="24342" y="78528"/>
                        <a:pt x="24271" y="78528"/>
                        <a:pt x="24271" y="78528"/>
                      </a:cubicBezTo>
                      <a:cubicBezTo>
                        <a:pt x="24201" y="78528"/>
                        <a:pt x="24130" y="78528"/>
                        <a:pt x="24059" y="78458"/>
                      </a:cubicBezTo>
                      <a:cubicBezTo>
                        <a:pt x="24059" y="78458"/>
                        <a:pt x="23989" y="78458"/>
                        <a:pt x="23989" y="78387"/>
                      </a:cubicBezTo>
                      <a:cubicBezTo>
                        <a:pt x="18838" y="76694"/>
                        <a:pt x="14111" y="74083"/>
                        <a:pt x="10019" y="70697"/>
                      </a:cubicBezTo>
                      <a:cubicBezTo>
                        <a:pt x="9948" y="70626"/>
                        <a:pt x="9878" y="70626"/>
                        <a:pt x="9807" y="70556"/>
                      </a:cubicBezTo>
                      <a:cubicBezTo>
                        <a:pt x="5856" y="67310"/>
                        <a:pt x="2540" y="63359"/>
                        <a:pt x="0" y="58914"/>
                      </a:cubicBezTo>
                      <a:cubicBezTo>
                        <a:pt x="0" y="58914"/>
                        <a:pt x="71" y="58914"/>
                        <a:pt x="71" y="58984"/>
                      </a:cubicBezTo>
                      <a:cubicBezTo>
                        <a:pt x="423" y="59196"/>
                        <a:pt x="847" y="59408"/>
                        <a:pt x="1270" y="59620"/>
                      </a:cubicBezTo>
                      <a:cubicBezTo>
                        <a:pt x="1693" y="59831"/>
                        <a:pt x="2117" y="60043"/>
                        <a:pt x="2540" y="60254"/>
                      </a:cubicBezTo>
                      <a:lnTo>
                        <a:pt x="2540" y="60254"/>
                      </a:lnTo>
                      <a:cubicBezTo>
                        <a:pt x="2752" y="60325"/>
                        <a:pt x="2963" y="60466"/>
                        <a:pt x="3175" y="60537"/>
                      </a:cubicBezTo>
                      <a:cubicBezTo>
                        <a:pt x="3387" y="60678"/>
                        <a:pt x="3669" y="60748"/>
                        <a:pt x="3880" y="60819"/>
                      </a:cubicBezTo>
                      <a:cubicBezTo>
                        <a:pt x="4163" y="60960"/>
                        <a:pt x="4515" y="61101"/>
                        <a:pt x="4798" y="61242"/>
                      </a:cubicBezTo>
                      <a:cubicBezTo>
                        <a:pt x="5221" y="61383"/>
                        <a:pt x="5644" y="61595"/>
                        <a:pt x="6068" y="61736"/>
                      </a:cubicBezTo>
                      <a:cubicBezTo>
                        <a:pt x="6350" y="61877"/>
                        <a:pt x="6632" y="61948"/>
                        <a:pt x="6985" y="62089"/>
                      </a:cubicBezTo>
                      <a:cubicBezTo>
                        <a:pt x="7267" y="62159"/>
                        <a:pt x="7549" y="62301"/>
                        <a:pt x="7761" y="62371"/>
                      </a:cubicBezTo>
                      <a:cubicBezTo>
                        <a:pt x="7902" y="62442"/>
                        <a:pt x="7973" y="62442"/>
                        <a:pt x="8114" y="62512"/>
                      </a:cubicBezTo>
                      <a:cubicBezTo>
                        <a:pt x="8678" y="62724"/>
                        <a:pt x="9172" y="62865"/>
                        <a:pt x="9737" y="63006"/>
                      </a:cubicBezTo>
                      <a:cubicBezTo>
                        <a:pt x="10231" y="63147"/>
                        <a:pt x="10724" y="63289"/>
                        <a:pt x="11148" y="63359"/>
                      </a:cubicBezTo>
                      <a:cubicBezTo>
                        <a:pt x="11571" y="63429"/>
                        <a:pt x="11924" y="63571"/>
                        <a:pt x="12347" y="63641"/>
                      </a:cubicBezTo>
                      <a:cubicBezTo>
                        <a:pt x="12347" y="63641"/>
                        <a:pt x="12418" y="63641"/>
                        <a:pt x="12418" y="63641"/>
                      </a:cubicBezTo>
                      <a:cubicBezTo>
                        <a:pt x="12771" y="63712"/>
                        <a:pt x="13053" y="63782"/>
                        <a:pt x="13406" y="63853"/>
                      </a:cubicBezTo>
                      <a:cubicBezTo>
                        <a:pt x="13617" y="63923"/>
                        <a:pt x="13829" y="63923"/>
                        <a:pt x="14040" y="63994"/>
                      </a:cubicBezTo>
                      <a:cubicBezTo>
                        <a:pt x="14182" y="63994"/>
                        <a:pt x="14323" y="64065"/>
                        <a:pt x="14393" y="64065"/>
                      </a:cubicBezTo>
                      <a:cubicBezTo>
                        <a:pt x="14817" y="64135"/>
                        <a:pt x="15240" y="64206"/>
                        <a:pt x="15663" y="64276"/>
                      </a:cubicBezTo>
                      <a:cubicBezTo>
                        <a:pt x="15663" y="64276"/>
                        <a:pt x="15663" y="64276"/>
                        <a:pt x="15663" y="64276"/>
                      </a:cubicBezTo>
                      <a:cubicBezTo>
                        <a:pt x="16157" y="64347"/>
                        <a:pt x="16581" y="64417"/>
                        <a:pt x="17075" y="64417"/>
                      </a:cubicBezTo>
                      <a:cubicBezTo>
                        <a:pt x="17427" y="64488"/>
                        <a:pt x="17780" y="64488"/>
                        <a:pt x="18133" y="64488"/>
                      </a:cubicBezTo>
                      <a:cubicBezTo>
                        <a:pt x="18344" y="64488"/>
                        <a:pt x="18486" y="64488"/>
                        <a:pt x="18697" y="64559"/>
                      </a:cubicBezTo>
                      <a:cubicBezTo>
                        <a:pt x="19120" y="64559"/>
                        <a:pt x="19544" y="64629"/>
                        <a:pt x="19967" y="64629"/>
                      </a:cubicBezTo>
                      <a:cubicBezTo>
                        <a:pt x="20461" y="64629"/>
                        <a:pt x="20955" y="64629"/>
                        <a:pt x="21449" y="64629"/>
                      </a:cubicBezTo>
                      <a:cubicBezTo>
                        <a:pt x="21872" y="64629"/>
                        <a:pt x="22296" y="64629"/>
                        <a:pt x="22719" y="64629"/>
                      </a:cubicBezTo>
                      <a:cubicBezTo>
                        <a:pt x="23142" y="64629"/>
                        <a:pt x="23566" y="64629"/>
                        <a:pt x="23989" y="64559"/>
                      </a:cubicBezTo>
                      <a:cubicBezTo>
                        <a:pt x="24342" y="64559"/>
                        <a:pt x="24765" y="64488"/>
                        <a:pt x="25118" y="64488"/>
                      </a:cubicBezTo>
                      <a:cubicBezTo>
                        <a:pt x="25823" y="64417"/>
                        <a:pt x="26529" y="64347"/>
                        <a:pt x="27234" y="64276"/>
                      </a:cubicBezTo>
                      <a:cubicBezTo>
                        <a:pt x="27517" y="64276"/>
                        <a:pt x="27728" y="64206"/>
                        <a:pt x="28011" y="64135"/>
                      </a:cubicBezTo>
                      <a:cubicBezTo>
                        <a:pt x="28575" y="64065"/>
                        <a:pt x="29069" y="63994"/>
                        <a:pt x="29633" y="63853"/>
                      </a:cubicBezTo>
                      <a:cubicBezTo>
                        <a:pt x="30268" y="63712"/>
                        <a:pt x="30833" y="63641"/>
                        <a:pt x="31468" y="63500"/>
                      </a:cubicBezTo>
                      <a:cubicBezTo>
                        <a:pt x="31538" y="63500"/>
                        <a:pt x="31609" y="63500"/>
                        <a:pt x="31679" y="63429"/>
                      </a:cubicBezTo>
                      <a:cubicBezTo>
                        <a:pt x="31750" y="63429"/>
                        <a:pt x="31821" y="63429"/>
                        <a:pt x="31891" y="63359"/>
                      </a:cubicBezTo>
                      <a:cubicBezTo>
                        <a:pt x="32244" y="63289"/>
                        <a:pt x="32526" y="63218"/>
                        <a:pt x="32879" y="63077"/>
                      </a:cubicBezTo>
                      <a:cubicBezTo>
                        <a:pt x="33514" y="62935"/>
                        <a:pt x="34219" y="62724"/>
                        <a:pt x="34854" y="62512"/>
                      </a:cubicBezTo>
                      <a:cubicBezTo>
                        <a:pt x="35207" y="62371"/>
                        <a:pt x="35630" y="62230"/>
                        <a:pt x="35983" y="62159"/>
                      </a:cubicBezTo>
                      <a:cubicBezTo>
                        <a:pt x="35983" y="62159"/>
                        <a:pt x="36054" y="62159"/>
                        <a:pt x="36054" y="62159"/>
                      </a:cubicBezTo>
                      <a:cubicBezTo>
                        <a:pt x="36407" y="62018"/>
                        <a:pt x="36759" y="61877"/>
                        <a:pt x="37112" y="61807"/>
                      </a:cubicBezTo>
                      <a:cubicBezTo>
                        <a:pt x="37465" y="61665"/>
                        <a:pt x="37747" y="61525"/>
                        <a:pt x="38100" y="61454"/>
                      </a:cubicBezTo>
                      <a:cubicBezTo>
                        <a:pt x="38241" y="61383"/>
                        <a:pt x="38382" y="61313"/>
                        <a:pt x="38523" y="61242"/>
                      </a:cubicBezTo>
                      <a:cubicBezTo>
                        <a:pt x="39088" y="61031"/>
                        <a:pt x="39582" y="60748"/>
                        <a:pt x="40076" y="60537"/>
                      </a:cubicBezTo>
                      <a:cubicBezTo>
                        <a:pt x="40852" y="60184"/>
                        <a:pt x="41628" y="59761"/>
                        <a:pt x="42333" y="59337"/>
                      </a:cubicBezTo>
                      <a:cubicBezTo>
                        <a:pt x="42686" y="59126"/>
                        <a:pt x="42968" y="58984"/>
                        <a:pt x="43321" y="58773"/>
                      </a:cubicBezTo>
                      <a:cubicBezTo>
                        <a:pt x="45014" y="57785"/>
                        <a:pt x="46567" y="56727"/>
                        <a:pt x="48119" y="55527"/>
                      </a:cubicBezTo>
                      <a:cubicBezTo>
                        <a:pt x="49036" y="54751"/>
                        <a:pt x="49953" y="53975"/>
                        <a:pt x="50870" y="53199"/>
                      </a:cubicBezTo>
                      <a:cubicBezTo>
                        <a:pt x="51082" y="52987"/>
                        <a:pt x="51294" y="52775"/>
                        <a:pt x="51505" y="52564"/>
                      </a:cubicBezTo>
                      <a:cubicBezTo>
                        <a:pt x="52564" y="51505"/>
                        <a:pt x="53622" y="50377"/>
                        <a:pt x="54610" y="49248"/>
                      </a:cubicBezTo>
                      <a:cubicBezTo>
                        <a:pt x="54751" y="49036"/>
                        <a:pt x="54963" y="48824"/>
                        <a:pt x="55104" y="48613"/>
                      </a:cubicBezTo>
                      <a:cubicBezTo>
                        <a:pt x="55527" y="48048"/>
                        <a:pt x="55951" y="47554"/>
                        <a:pt x="56374" y="46990"/>
                      </a:cubicBezTo>
                      <a:cubicBezTo>
                        <a:pt x="56656" y="46637"/>
                        <a:pt x="56868" y="46355"/>
                        <a:pt x="57079" y="46002"/>
                      </a:cubicBezTo>
                      <a:cubicBezTo>
                        <a:pt x="59902" y="41981"/>
                        <a:pt x="62018" y="37394"/>
                        <a:pt x="63288" y="32526"/>
                      </a:cubicBezTo>
                      <a:cubicBezTo>
                        <a:pt x="63429" y="32103"/>
                        <a:pt x="63500" y="31750"/>
                        <a:pt x="63571" y="31327"/>
                      </a:cubicBezTo>
                      <a:cubicBezTo>
                        <a:pt x="63641" y="30903"/>
                        <a:pt x="63782" y="30480"/>
                        <a:pt x="63853" y="30057"/>
                      </a:cubicBezTo>
                      <a:cubicBezTo>
                        <a:pt x="63923" y="29633"/>
                        <a:pt x="63994" y="29210"/>
                        <a:pt x="64064" y="28787"/>
                      </a:cubicBezTo>
                      <a:cubicBezTo>
                        <a:pt x="64064" y="28787"/>
                        <a:pt x="64064" y="28787"/>
                        <a:pt x="64064" y="28787"/>
                      </a:cubicBezTo>
                      <a:cubicBezTo>
                        <a:pt x="64135" y="28293"/>
                        <a:pt x="64206" y="27870"/>
                        <a:pt x="64276" y="27376"/>
                      </a:cubicBezTo>
                      <a:lnTo>
                        <a:pt x="64276" y="27234"/>
                      </a:lnTo>
                      <a:cubicBezTo>
                        <a:pt x="64347" y="26811"/>
                        <a:pt x="64347" y="26458"/>
                        <a:pt x="64417" y="26035"/>
                      </a:cubicBezTo>
                      <a:cubicBezTo>
                        <a:pt x="64417" y="25964"/>
                        <a:pt x="64417" y="25824"/>
                        <a:pt x="64417" y="25753"/>
                      </a:cubicBezTo>
                      <a:cubicBezTo>
                        <a:pt x="64488" y="25400"/>
                        <a:pt x="64488" y="25047"/>
                        <a:pt x="64488" y="24694"/>
                      </a:cubicBezTo>
                      <a:cubicBezTo>
                        <a:pt x="64488" y="24553"/>
                        <a:pt x="64488" y="24483"/>
                        <a:pt x="64488" y="24342"/>
                      </a:cubicBezTo>
                      <a:cubicBezTo>
                        <a:pt x="64488" y="23918"/>
                        <a:pt x="64558" y="23566"/>
                        <a:pt x="64558" y="23142"/>
                      </a:cubicBezTo>
                      <a:cubicBezTo>
                        <a:pt x="64558" y="22578"/>
                        <a:pt x="64629" y="22013"/>
                        <a:pt x="64629" y="21449"/>
                      </a:cubicBezTo>
                      <a:cubicBezTo>
                        <a:pt x="64629" y="20955"/>
                        <a:pt x="64629" y="20532"/>
                        <a:pt x="64629" y="20038"/>
                      </a:cubicBezTo>
                      <a:cubicBezTo>
                        <a:pt x="64629" y="19967"/>
                        <a:pt x="64629" y="19897"/>
                        <a:pt x="64629" y="19826"/>
                      </a:cubicBezTo>
                      <a:cubicBezTo>
                        <a:pt x="64629" y="19473"/>
                        <a:pt x="64629" y="19191"/>
                        <a:pt x="64558" y="18838"/>
                      </a:cubicBezTo>
                      <a:cubicBezTo>
                        <a:pt x="64558" y="18697"/>
                        <a:pt x="64558" y="18556"/>
                        <a:pt x="64558" y="18345"/>
                      </a:cubicBezTo>
                      <a:cubicBezTo>
                        <a:pt x="64558" y="17992"/>
                        <a:pt x="64488" y="17639"/>
                        <a:pt x="64488" y="17286"/>
                      </a:cubicBezTo>
                      <a:cubicBezTo>
                        <a:pt x="64488" y="17216"/>
                        <a:pt x="64488" y="17145"/>
                        <a:pt x="64488" y="17145"/>
                      </a:cubicBezTo>
                      <a:cubicBezTo>
                        <a:pt x="64417" y="16722"/>
                        <a:pt x="64417" y="16298"/>
                        <a:pt x="64347" y="15875"/>
                      </a:cubicBezTo>
                      <a:cubicBezTo>
                        <a:pt x="64347" y="15664"/>
                        <a:pt x="64276" y="15452"/>
                        <a:pt x="64276" y="15310"/>
                      </a:cubicBezTo>
                      <a:cubicBezTo>
                        <a:pt x="64206" y="14958"/>
                        <a:pt x="64206" y="14676"/>
                        <a:pt x="64135" y="14323"/>
                      </a:cubicBezTo>
                      <a:cubicBezTo>
                        <a:pt x="64135" y="14252"/>
                        <a:pt x="64135" y="14182"/>
                        <a:pt x="64064" y="14111"/>
                      </a:cubicBezTo>
                      <a:cubicBezTo>
                        <a:pt x="63994" y="13829"/>
                        <a:pt x="63994" y="13547"/>
                        <a:pt x="63923" y="13335"/>
                      </a:cubicBezTo>
                      <a:cubicBezTo>
                        <a:pt x="63853" y="13053"/>
                        <a:pt x="63782" y="12700"/>
                        <a:pt x="63712" y="12418"/>
                      </a:cubicBezTo>
                      <a:cubicBezTo>
                        <a:pt x="63641" y="11995"/>
                        <a:pt x="63500" y="11571"/>
                        <a:pt x="63429" y="11148"/>
                      </a:cubicBezTo>
                      <a:cubicBezTo>
                        <a:pt x="63429" y="11077"/>
                        <a:pt x="63429" y="11077"/>
                        <a:pt x="63429" y="11007"/>
                      </a:cubicBezTo>
                      <a:cubicBezTo>
                        <a:pt x="63359" y="10583"/>
                        <a:pt x="63218" y="10231"/>
                        <a:pt x="63147" y="9807"/>
                      </a:cubicBezTo>
                      <a:cubicBezTo>
                        <a:pt x="63006" y="9384"/>
                        <a:pt x="62936" y="8961"/>
                        <a:pt x="62794" y="8537"/>
                      </a:cubicBezTo>
                      <a:cubicBezTo>
                        <a:pt x="62653" y="8114"/>
                        <a:pt x="62512" y="7691"/>
                        <a:pt x="62371" y="7267"/>
                      </a:cubicBezTo>
                      <a:cubicBezTo>
                        <a:pt x="62089" y="6421"/>
                        <a:pt x="61807" y="5644"/>
                        <a:pt x="61454" y="4868"/>
                      </a:cubicBezTo>
                      <a:lnTo>
                        <a:pt x="61454" y="4868"/>
                      </a:lnTo>
                      <a:cubicBezTo>
                        <a:pt x="61101" y="4092"/>
                        <a:pt x="60748" y="3246"/>
                        <a:pt x="60396" y="2470"/>
                      </a:cubicBezTo>
                      <a:cubicBezTo>
                        <a:pt x="60325" y="2258"/>
                        <a:pt x="60184" y="2046"/>
                        <a:pt x="60043" y="1835"/>
                      </a:cubicBezTo>
                      <a:cubicBezTo>
                        <a:pt x="59902" y="1623"/>
                        <a:pt x="59831" y="1341"/>
                        <a:pt x="59690" y="1129"/>
                      </a:cubicBezTo>
                      <a:cubicBezTo>
                        <a:pt x="59478" y="706"/>
                        <a:pt x="59267" y="353"/>
                        <a:pt x="59055" y="0"/>
                      </a:cubicBezTo>
                      <a:cubicBezTo>
                        <a:pt x="61101" y="1199"/>
                        <a:pt x="63077" y="2540"/>
                        <a:pt x="64911" y="4022"/>
                      </a:cubicBezTo>
                      <a:cubicBezTo>
                        <a:pt x="64911" y="4022"/>
                        <a:pt x="64982" y="4092"/>
                        <a:pt x="65052" y="4092"/>
                      </a:cubicBezTo>
                      <a:cubicBezTo>
                        <a:pt x="65123" y="4092"/>
                        <a:pt x="65123" y="4163"/>
                        <a:pt x="65123" y="4163"/>
                      </a:cubicBezTo>
                      <a:cubicBezTo>
                        <a:pt x="68086" y="6632"/>
                        <a:pt x="70767" y="9525"/>
                        <a:pt x="72954" y="12700"/>
                      </a:cubicBezTo>
                      <a:cubicBezTo>
                        <a:pt x="73166" y="13053"/>
                        <a:pt x="73378" y="13335"/>
                        <a:pt x="73589" y="13688"/>
                      </a:cubicBezTo>
                      <a:cubicBezTo>
                        <a:pt x="73801" y="13970"/>
                        <a:pt x="74013" y="14323"/>
                        <a:pt x="74154" y="14605"/>
                      </a:cubicBezTo>
                      <a:cubicBezTo>
                        <a:pt x="74154" y="14676"/>
                        <a:pt x="74224" y="14746"/>
                        <a:pt x="74295" y="14817"/>
                      </a:cubicBezTo>
                      <a:cubicBezTo>
                        <a:pt x="74859" y="15804"/>
                        <a:pt x="75424" y="16722"/>
                        <a:pt x="75918" y="17710"/>
                      </a:cubicBezTo>
                      <a:cubicBezTo>
                        <a:pt x="76059" y="17992"/>
                        <a:pt x="76200" y="18274"/>
                        <a:pt x="76341" y="18486"/>
                      </a:cubicBezTo>
                      <a:cubicBezTo>
                        <a:pt x="76412" y="18627"/>
                        <a:pt x="76482" y="18768"/>
                        <a:pt x="76553" y="18909"/>
                      </a:cubicBezTo>
                      <a:cubicBezTo>
                        <a:pt x="76623" y="19121"/>
                        <a:pt x="76764" y="19332"/>
                        <a:pt x="76835" y="19473"/>
                      </a:cubicBezTo>
                      <a:cubicBezTo>
                        <a:pt x="76906" y="19685"/>
                        <a:pt x="77047" y="19897"/>
                        <a:pt x="77117" y="20038"/>
                      </a:cubicBezTo>
                      <a:cubicBezTo>
                        <a:pt x="77188" y="20249"/>
                        <a:pt x="77258" y="20391"/>
                        <a:pt x="77329" y="20602"/>
                      </a:cubicBezTo>
                      <a:cubicBezTo>
                        <a:pt x="77470" y="20955"/>
                        <a:pt x="77611" y="21379"/>
                        <a:pt x="77752" y="21731"/>
                      </a:cubicBezTo>
                      <a:cubicBezTo>
                        <a:pt x="77893" y="22155"/>
                        <a:pt x="78105" y="22578"/>
                        <a:pt x="78246" y="23072"/>
                      </a:cubicBezTo>
                      <a:cubicBezTo>
                        <a:pt x="78246" y="23072"/>
                        <a:pt x="78246" y="23072"/>
                        <a:pt x="78246" y="23072"/>
                      </a:cubicBezTo>
                      <a:cubicBezTo>
                        <a:pt x="78387" y="23495"/>
                        <a:pt x="78528" y="23989"/>
                        <a:pt x="78669" y="24412"/>
                      </a:cubicBezTo>
                      <a:cubicBezTo>
                        <a:pt x="79587" y="28575"/>
                        <a:pt x="80292" y="32949"/>
                        <a:pt x="80292" y="3739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99" name="Freeform: Shape 973"/>
                <p:cNvSpPr/>
                <p:nvPr/>
              </p:nvSpPr>
              <p:spPr>
                <a:xfrm>
                  <a:off x="5565846" y="4194246"/>
                  <a:ext cx="14111" cy="14111"/>
                </a:xfrm>
                <a:custGeom>
                  <a:avLst/>
                  <a:gdLst>
                    <a:gd name="connsiteX0" fmla="*/ 16792 w 14111"/>
                    <a:gd name="connsiteY0" fmla="*/ 8396 h 14111"/>
                    <a:gd name="connsiteX1" fmla="*/ 8396 w 14111"/>
                    <a:gd name="connsiteY1" fmla="*/ 16792 h 14111"/>
                    <a:gd name="connsiteX2" fmla="*/ 0 w 14111"/>
                    <a:gd name="connsiteY2" fmla="*/ 8396 h 14111"/>
                    <a:gd name="connsiteX3" fmla="*/ 8396 w 14111"/>
                    <a:gd name="connsiteY3" fmla="*/ 0 h 14111"/>
                    <a:gd name="connsiteX4" fmla="*/ 16792 w 14111"/>
                    <a:gd name="connsiteY4" fmla="*/ 8396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792" y="8396"/>
                      </a:moveTo>
                      <a:cubicBezTo>
                        <a:pt x="16792" y="13033"/>
                        <a:pt x="13033" y="16792"/>
                        <a:pt x="8396" y="16792"/>
                      </a:cubicBezTo>
                      <a:cubicBezTo>
                        <a:pt x="3759" y="16792"/>
                        <a:pt x="0" y="13033"/>
                        <a:pt x="0" y="8396"/>
                      </a:cubicBezTo>
                      <a:cubicBezTo>
                        <a:pt x="0" y="3759"/>
                        <a:pt x="3759" y="0"/>
                        <a:pt x="8396" y="0"/>
                      </a:cubicBezTo>
                      <a:cubicBezTo>
                        <a:pt x="13033" y="0"/>
                        <a:pt x="16792" y="3759"/>
                        <a:pt x="16792" y="8396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4" name="Graphic 3"/>
              <p:cNvGrpSpPr/>
              <p:nvPr/>
            </p:nvGrpSpPr>
            <p:grpSpPr>
              <a:xfrm>
                <a:off x="5556250" y="3675592"/>
                <a:ext cx="69709" cy="72249"/>
                <a:chOff x="5556250" y="3675592"/>
                <a:chExt cx="69709" cy="72249"/>
              </a:xfrm>
              <a:solidFill>
                <a:schemeClr val="accent1"/>
              </a:solidFill>
            </p:grpSpPr>
            <p:sp>
              <p:nvSpPr>
                <p:cNvPr id="80" name="Freeform: Shape 954"/>
                <p:cNvSpPr/>
                <p:nvPr/>
              </p:nvSpPr>
              <p:spPr>
                <a:xfrm>
                  <a:off x="5562812" y="3726603"/>
                  <a:ext cx="7056" cy="7056"/>
                </a:xfrm>
                <a:custGeom>
                  <a:avLst/>
                  <a:gdLst>
                    <a:gd name="connsiteX0" fmla="*/ 494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94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94" y="212"/>
                      </a:moveTo>
                      <a:cubicBezTo>
                        <a:pt x="353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94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1" name="Freeform: Shape 955"/>
                <p:cNvSpPr/>
                <p:nvPr/>
              </p:nvSpPr>
              <p:spPr>
                <a:xfrm>
                  <a:off x="5560766" y="3725545"/>
                  <a:ext cx="14111" cy="14111"/>
                </a:xfrm>
                <a:custGeom>
                  <a:avLst/>
                  <a:gdLst>
                    <a:gd name="connsiteX0" fmla="*/ 18768 w 14111"/>
                    <a:gd name="connsiteY0" fmla="*/ 15169 h 14111"/>
                    <a:gd name="connsiteX1" fmla="*/ 0 w 14111"/>
                    <a:gd name="connsiteY1" fmla="*/ 0 h 14111"/>
                    <a:gd name="connsiteX2" fmla="*/ 70 w 14111"/>
                    <a:gd name="connsiteY2" fmla="*/ 0 h 14111"/>
                    <a:gd name="connsiteX3" fmla="*/ 7691 w 14111"/>
                    <a:gd name="connsiteY3" fmla="*/ 9031 h 14111"/>
                    <a:gd name="connsiteX4" fmla="*/ 7832 w 14111"/>
                    <a:gd name="connsiteY4" fmla="*/ 9172 h 14111"/>
                    <a:gd name="connsiteX5" fmla="*/ 18768 w 14111"/>
                    <a:gd name="connsiteY5" fmla="*/ 15169 h 14111"/>
                    <a:gd name="connsiteX6" fmla="*/ 18768 w 14111"/>
                    <a:gd name="connsiteY6" fmla="*/ 15169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14111">
                      <a:moveTo>
                        <a:pt x="18768" y="15169"/>
                      </a:moveTo>
                      <a:cubicBezTo>
                        <a:pt x="10795" y="12559"/>
                        <a:pt x="4163" y="7126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046" y="3457"/>
                        <a:pt x="4656" y="6491"/>
                        <a:pt x="7691" y="9031"/>
                      </a:cubicBezTo>
                      <a:cubicBezTo>
                        <a:pt x="7761" y="9102"/>
                        <a:pt x="7761" y="9102"/>
                        <a:pt x="7832" y="9172"/>
                      </a:cubicBezTo>
                      <a:cubicBezTo>
                        <a:pt x="11077" y="11853"/>
                        <a:pt x="14746" y="13829"/>
                        <a:pt x="18768" y="15169"/>
                      </a:cubicBezTo>
                      <a:cubicBezTo>
                        <a:pt x="18768" y="15169"/>
                        <a:pt x="18768" y="15169"/>
                        <a:pt x="18768" y="1516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2" name="Freeform: Shape 956"/>
                <p:cNvSpPr/>
                <p:nvPr/>
              </p:nvSpPr>
              <p:spPr>
                <a:xfrm>
                  <a:off x="5579675" y="3740785"/>
                  <a:ext cx="7056" cy="7056"/>
                </a:xfrm>
                <a:custGeom>
                  <a:avLst/>
                  <a:gdLst>
                    <a:gd name="connsiteX0" fmla="*/ 2328 w 0"/>
                    <a:gd name="connsiteY0" fmla="*/ 635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2328 w 0"/>
                    <a:gd name="connsiteY3" fmla="*/ 6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2328" y="635"/>
                      </a:moveTo>
                      <a:cubicBezTo>
                        <a:pt x="1552" y="423"/>
                        <a:pt x="776" y="211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847" y="211"/>
                        <a:pt x="1552" y="494"/>
                        <a:pt x="2328" y="6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3" name="Freeform: Shape 957"/>
                <p:cNvSpPr/>
                <p:nvPr/>
              </p:nvSpPr>
              <p:spPr>
                <a:xfrm>
                  <a:off x="5607685" y="368173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1835 h 0"/>
                    <a:gd name="connsiteX1" fmla="*/ 0 w 0"/>
                    <a:gd name="connsiteY1" fmla="*/ 0 h 0"/>
                    <a:gd name="connsiteX2" fmla="*/ 847 w 0"/>
                    <a:gd name="connsiteY2" fmla="*/ 1835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1835"/>
                      </a:moveTo>
                      <a:cubicBezTo>
                        <a:pt x="564" y="1199"/>
                        <a:pt x="282" y="565"/>
                        <a:pt x="0" y="0"/>
                      </a:cubicBezTo>
                      <a:cubicBezTo>
                        <a:pt x="282" y="565"/>
                        <a:pt x="564" y="1199"/>
                        <a:pt x="847" y="183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4" name="Freeform: Shape 958"/>
                <p:cNvSpPr/>
                <p:nvPr/>
              </p:nvSpPr>
              <p:spPr>
                <a:xfrm>
                  <a:off x="5603240" y="3734717"/>
                  <a:ext cx="7056" cy="7056"/>
                </a:xfrm>
                <a:custGeom>
                  <a:avLst/>
                  <a:gdLst>
                    <a:gd name="connsiteX0" fmla="*/ 7973 w 7055"/>
                    <a:gd name="connsiteY0" fmla="*/ 0 h 0"/>
                    <a:gd name="connsiteX1" fmla="*/ 0 w 7055"/>
                    <a:gd name="connsiteY1" fmla="*/ 4868 h 0"/>
                    <a:gd name="connsiteX2" fmla="*/ 7902 w 7055"/>
                    <a:gd name="connsiteY2" fmla="*/ 0 h 0"/>
                    <a:gd name="connsiteX3" fmla="*/ 7973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7973" y="0"/>
                      </a:moveTo>
                      <a:cubicBezTo>
                        <a:pt x="5574" y="1975"/>
                        <a:pt x="2893" y="3669"/>
                        <a:pt x="0" y="4868"/>
                      </a:cubicBezTo>
                      <a:cubicBezTo>
                        <a:pt x="2893" y="3598"/>
                        <a:pt x="5503" y="1975"/>
                        <a:pt x="7902" y="0"/>
                      </a:cubicBezTo>
                      <a:cubicBezTo>
                        <a:pt x="7902" y="0"/>
                        <a:pt x="7973" y="0"/>
                        <a:pt x="797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5" name="Freeform: Shape 959"/>
                <p:cNvSpPr/>
                <p:nvPr/>
              </p:nvSpPr>
              <p:spPr>
                <a:xfrm>
                  <a:off x="5611213" y="3726462"/>
                  <a:ext cx="7056" cy="7056"/>
                </a:xfrm>
                <a:custGeom>
                  <a:avLst/>
                  <a:gdLst>
                    <a:gd name="connsiteX0" fmla="*/ 7197 w 7055"/>
                    <a:gd name="connsiteY0" fmla="*/ 0 h 7055"/>
                    <a:gd name="connsiteX1" fmla="*/ 0 w 7055"/>
                    <a:gd name="connsiteY1" fmla="*/ 8185 h 7055"/>
                    <a:gd name="connsiteX2" fmla="*/ 70 w 7055"/>
                    <a:gd name="connsiteY2" fmla="*/ 8114 h 7055"/>
                    <a:gd name="connsiteX3" fmla="*/ 7197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7197" y="0"/>
                      </a:moveTo>
                      <a:cubicBezTo>
                        <a:pt x="5292" y="3104"/>
                        <a:pt x="2822" y="5856"/>
                        <a:pt x="0" y="8185"/>
                      </a:cubicBezTo>
                      <a:cubicBezTo>
                        <a:pt x="0" y="8185"/>
                        <a:pt x="70" y="8114"/>
                        <a:pt x="70" y="8114"/>
                      </a:cubicBezTo>
                      <a:cubicBezTo>
                        <a:pt x="2893" y="5856"/>
                        <a:pt x="5292" y="3104"/>
                        <a:pt x="719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6" name="Freeform: Shape 960"/>
                <p:cNvSpPr/>
                <p:nvPr/>
              </p:nvSpPr>
              <p:spPr>
                <a:xfrm>
                  <a:off x="5618903" y="3724134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0 h 0"/>
                    <a:gd name="connsiteX1" fmla="*/ 0 w 0"/>
                    <a:gd name="connsiteY1" fmla="*/ 1623 h 0"/>
                    <a:gd name="connsiteX2" fmla="*/ 847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847" y="0"/>
                      </a:moveTo>
                      <a:cubicBezTo>
                        <a:pt x="564" y="564"/>
                        <a:pt x="282" y="1058"/>
                        <a:pt x="0" y="1623"/>
                      </a:cubicBezTo>
                      <a:cubicBezTo>
                        <a:pt x="282" y="1058"/>
                        <a:pt x="564" y="494"/>
                        <a:pt x="847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7" name="Freeform: Shape 961"/>
                <p:cNvSpPr/>
                <p:nvPr/>
              </p:nvSpPr>
              <p:spPr>
                <a:xfrm>
                  <a:off x="5556250" y="3675592"/>
                  <a:ext cx="49389" cy="49389"/>
                </a:xfrm>
                <a:custGeom>
                  <a:avLst/>
                  <a:gdLst>
                    <a:gd name="connsiteX0" fmla="*/ 54822 w 49388"/>
                    <a:gd name="connsiteY0" fmla="*/ 20884 h 49388"/>
                    <a:gd name="connsiteX1" fmla="*/ 54822 w 49388"/>
                    <a:gd name="connsiteY1" fmla="*/ 22225 h 49388"/>
                    <a:gd name="connsiteX2" fmla="*/ 54751 w 49388"/>
                    <a:gd name="connsiteY2" fmla="*/ 23142 h 49388"/>
                    <a:gd name="connsiteX3" fmla="*/ 54751 w 49388"/>
                    <a:gd name="connsiteY3" fmla="*/ 23424 h 49388"/>
                    <a:gd name="connsiteX4" fmla="*/ 54681 w 49388"/>
                    <a:gd name="connsiteY4" fmla="*/ 24201 h 49388"/>
                    <a:gd name="connsiteX5" fmla="*/ 54681 w 49388"/>
                    <a:gd name="connsiteY5" fmla="*/ 24412 h 49388"/>
                    <a:gd name="connsiteX6" fmla="*/ 54540 w 49388"/>
                    <a:gd name="connsiteY6" fmla="*/ 25329 h 49388"/>
                    <a:gd name="connsiteX7" fmla="*/ 54540 w 49388"/>
                    <a:gd name="connsiteY7" fmla="*/ 25470 h 49388"/>
                    <a:gd name="connsiteX8" fmla="*/ 54398 w 49388"/>
                    <a:gd name="connsiteY8" fmla="*/ 26599 h 49388"/>
                    <a:gd name="connsiteX9" fmla="*/ 54398 w 49388"/>
                    <a:gd name="connsiteY9" fmla="*/ 26599 h 49388"/>
                    <a:gd name="connsiteX10" fmla="*/ 54257 w 49388"/>
                    <a:gd name="connsiteY10" fmla="*/ 27587 h 49388"/>
                    <a:gd name="connsiteX11" fmla="*/ 54046 w 49388"/>
                    <a:gd name="connsiteY11" fmla="*/ 28575 h 49388"/>
                    <a:gd name="connsiteX12" fmla="*/ 53834 w 49388"/>
                    <a:gd name="connsiteY12" fmla="*/ 29492 h 49388"/>
                    <a:gd name="connsiteX13" fmla="*/ 49036 w 49388"/>
                    <a:gd name="connsiteY13" fmla="*/ 40005 h 49388"/>
                    <a:gd name="connsiteX14" fmla="*/ 48472 w 49388"/>
                    <a:gd name="connsiteY14" fmla="*/ 40781 h 49388"/>
                    <a:gd name="connsiteX15" fmla="*/ 47484 w 49388"/>
                    <a:gd name="connsiteY15" fmla="*/ 42051 h 49388"/>
                    <a:gd name="connsiteX16" fmla="*/ 47061 w 49388"/>
                    <a:gd name="connsiteY16" fmla="*/ 42545 h 49388"/>
                    <a:gd name="connsiteX17" fmla="*/ 44662 w 49388"/>
                    <a:gd name="connsiteY17" fmla="*/ 45155 h 49388"/>
                    <a:gd name="connsiteX18" fmla="*/ 44168 w 49388"/>
                    <a:gd name="connsiteY18" fmla="*/ 45649 h 49388"/>
                    <a:gd name="connsiteX19" fmla="*/ 42051 w 49388"/>
                    <a:gd name="connsiteY19" fmla="*/ 47484 h 49388"/>
                    <a:gd name="connsiteX20" fmla="*/ 38312 w 49388"/>
                    <a:gd name="connsiteY20" fmla="*/ 50024 h 49388"/>
                    <a:gd name="connsiteX21" fmla="*/ 37536 w 49388"/>
                    <a:gd name="connsiteY21" fmla="*/ 50447 h 49388"/>
                    <a:gd name="connsiteX22" fmla="*/ 35772 w 49388"/>
                    <a:gd name="connsiteY22" fmla="*/ 51364 h 49388"/>
                    <a:gd name="connsiteX23" fmla="*/ 34572 w 49388"/>
                    <a:gd name="connsiteY23" fmla="*/ 51929 h 49388"/>
                    <a:gd name="connsiteX24" fmla="*/ 34219 w 49388"/>
                    <a:gd name="connsiteY24" fmla="*/ 52070 h 49388"/>
                    <a:gd name="connsiteX25" fmla="*/ 33443 w 49388"/>
                    <a:gd name="connsiteY25" fmla="*/ 52352 h 49388"/>
                    <a:gd name="connsiteX26" fmla="*/ 32667 w 49388"/>
                    <a:gd name="connsiteY26" fmla="*/ 52634 h 49388"/>
                    <a:gd name="connsiteX27" fmla="*/ 32597 w 49388"/>
                    <a:gd name="connsiteY27" fmla="*/ 52634 h 49388"/>
                    <a:gd name="connsiteX28" fmla="*/ 31750 w 49388"/>
                    <a:gd name="connsiteY28" fmla="*/ 52917 h 49388"/>
                    <a:gd name="connsiteX29" fmla="*/ 30198 w 49388"/>
                    <a:gd name="connsiteY29" fmla="*/ 53340 h 49388"/>
                    <a:gd name="connsiteX30" fmla="*/ 29422 w 49388"/>
                    <a:gd name="connsiteY30" fmla="*/ 53551 h 49388"/>
                    <a:gd name="connsiteX31" fmla="*/ 29281 w 49388"/>
                    <a:gd name="connsiteY31" fmla="*/ 53622 h 49388"/>
                    <a:gd name="connsiteX32" fmla="*/ 29069 w 49388"/>
                    <a:gd name="connsiteY32" fmla="*/ 53693 h 49388"/>
                    <a:gd name="connsiteX33" fmla="*/ 27658 w 49388"/>
                    <a:gd name="connsiteY33" fmla="*/ 53975 h 49388"/>
                    <a:gd name="connsiteX34" fmla="*/ 26388 w 49388"/>
                    <a:gd name="connsiteY34" fmla="*/ 54187 h 49388"/>
                    <a:gd name="connsiteX35" fmla="*/ 25823 w 49388"/>
                    <a:gd name="connsiteY35" fmla="*/ 54257 h 49388"/>
                    <a:gd name="connsiteX36" fmla="*/ 24201 w 49388"/>
                    <a:gd name="connsiteY36" fmla="*/ 54398 h 49388"/>
                    <a:gd name="connsiteX37" fmla="*/ 23283 w 49388"/>
                    <a:gd name="connsiteY37" fmla="*/ 54469 h 49388"/>
                    <a:gd name="connsiteX38" fmla="*/ 22296 w 49388"/>
                    <a:gd name="connsiteY38" fmla="*/ 54539 h 49388"/>
                    <a:gd name="connsiteX39" fmla="*/ 21308 w 49388"/>
                    <a:gd name="connsiteY39" fmla="*/ 54539 h 49388"/>
                    <a:gd name="connsiteX40" fmla="*/ 20179 w 49388"/>
                    <a:gd name="connsiteY40" fmla="*/ 54539 h 49388"/>
                    <a:gd name="connsiteX41" fmla="*/ 19191 w 49388"/>
                    <a:gd name="connsiteY41" fmla="*/ 54469 h 49388"/>
                    <a:gd name="connsiteX42" fmla="*/ 18768 w 49388"/>
                    <a:gd name="connsiteY42" fmla="*/ 54469 h 49388"/>
                    <a:gd name="connsiteX43" fmla="*/ 17921 w 49388"/>
                    <a:gd name="connsiteY43" fmla="*/ 54398 h 49388"/>
                    <a:gd name="connsiteX44" fmla="*/ 16792 w 49388"/>
                    <a:gd name="connsiteY44" fmla="*/ 54257 h 49388"/>
                    <a:gd name="connsiteX45" fmla="*/ 16792 w 49388"/>
                    <a:gd name="connsiteY45" fmla="*/ 54257 h 49388"/>
                    <a:gd name="connsiteX46" fmla="*/ 15804 w 49388"/>
                    <a:gd name="connsiteY46" fmla="*/ 54116 h 49388"/>
                    <a:gd name="connsiteX47" fmla="*/ 15522 w 49388"/>
                    <a:gd name="connsiteY47" fmla="*/ 54045 h 49388"/>
                    <a:gd name="connsiteX48" fmla="*/ 15028 w 49388"/>
                    <a:gd name="connsiteY48" fmla="*/ 53975 h 49388"/>
                    <a:gd name="connsiteX49" fmla="*/ 14252 w 49388"/>
                    <a:gd name="connsiteY49" fmla="*/ 53834 h 49388"/>
                    <a:gd name="connsiteX50" fmla="*/ 14182 w 49388"/>
                    <a:gd name="connsiteY50" fmla="*/ 53834 h 49388"/>
                    <a:gd name="connsiteX51" fmla="*/ 13264 w 49388"/>
                    <a:gd name="connsiteY51" fmla="*/ 53622 h 49388"/>
                    <a:gd name="connsiteX52" fmla="*/ 12136 w 49388"/>
                    <a:gd name="connsiteY52" fmla="*/ 53340 h 49388"/>
                    <a:gd name="connsiteX53" fmla="*/ 10866 w 49388"/>
                    <a:gd name="connsiteY53" fmla="*/ 52987 h 49388"/>
                    <a:gd name="connsiteX54" fmla="*/ 10583 w 49388"/>
                    <a:gd name="connsiteY54" fmla="*/ 52917 h 49388"/>
                    <a:gd name="connsiteX55" fmla="*/ 9948 w 49388"/>
                    <a:gd name="connsiteY55" fmla="*/ 52705 h 49388"/>
                    <a:gd name="connsiteX56" fmla="*/ 9243 w 49388"/>
                    <a:gd name="connsiteY56" fmla="*/ 52423 h 49388"/>
                    <a:gd name="connsiteX57" fmla="*/ 8255 w 49388"/>
                    <a:gd name="connsiteY57" fmla="*/ 52070 h 49388"/>
                    <a:gd name="connsiteX58" fmla="*/ 7549 w 49388"/>
                    <a:gd name="connsiteY58" fmla="*/ 51788 h 49388"/>
                    <a:gd name="connsiteX59" fmla="*/ 6985 w 49388"/>
                    <a:gd name="connsiteY59" fmla="*/ 51576 h 49388"/>
                    <a:gd name="connsiteX60" fmla="*/ 6491 w 49388"/>
                    <a:gd name="connsiteY60" fmla="*/ 51364 h 49388"/>
                    <a:gd name="connsiteX61" fmla="*/ 6491 w 49388"/>
                    <a:gd name="connsiteY61" fmla="*/ 51364 h 49388"/>
                    <a:gd name="connsiteX62" fmla="*/ 5503 w 49388"/>
                    <a:gd name="connsiteY62" fmla="*/ 50870 h 49388"/>
                    <a:gd name="connsiteX63" fmla="*/ 4586 w 49388"/>
                    <a:gd name="connsiteY63" fmla="*/ 50377 h 49388"/>
                    <a:gd name="connsiteX64" fmla="*/ 4516 w 49388"/>
                    <a:gd name="connsiteY64" fmla="*/ 50306 h 49388"/>
                    <a:gd name="connsiteX65" fmla="*/ 4445 w 49388"/>
                    <a:gd name="connsiteY65" fmla="*/ 50306 h 49388"/>
                    <a:gd name="connsiteX66" fmla="*/ 0 w 49388"/>
                    <a:gd name="connsiteY66" fmla="*/ 33585 h 49388"/>
                    <a:gd name="connsiteX67" fmla="*/ 33585 w 49388"/>
                    <a:gd name="connsiteY67" fmla="*/ 0 h 49388"/>
                    <a:gd name="connsiteX68" fmla="*/ 50306 w 49388"/>
                    <a:gd name="connsiteY68" fmla="*/ 4445 h 49388"/>
                    <a:gd name="connsiteX69" fmla="*/ 50306 w 49388"/>
                    <a:gd name="connsiteY69" fmla="*/ 4445 h 49388"/>
                    <a:gd name="connsiteX70" fmla="*/ 50800 w 49388"/>
                    <a:gd name="connsiteY70" fmla="*/ 5362 h 49388"/>
                    <a:gd name="connsiteX71" fmla="*/ 51082 w 49388"/>
                    <a:gd name="connsiteY71" fmla="*/ 5926 h 49388"/>
                    <a:gd name="connsiteX72" fmla="*/ 51364 w 49388"/>
                    <a:gd name="connsiteY72" fmla="*/ 6420 h 49388"/>
                    <a:gd name="connsiteX73" fmla="*/ 52211 w 49388"/>
                    <a:gd name="connsiteY73" fmla="*/ 8255 h 49388"/>
                    <a:gd name="connsiteX74" fmla="*/ 52211 w 49388"/>
                    <a:gd name="connsiteY74" fmla="*/ 8255 h 49388"/>
                    <a:gd name="connsiteX75" fmla="*/ 52917 w 49388"/>
                    <a:gd name="connsiteY75" fmla="*/ 10160 h 49388"/>
                    <a:gd name="connsiteX76" fmla="*/ 53269 w 49388"/>
                    <a:gd name="connsiteY76" fmla="*/ 11148 h 49388"/>
                    <a:gd name="connsiteX77" fmla="*/ 53552 w 49388"/>
                    <a:gd name="connsiteY77" fmla="*/ 12135 h 49388"/>
                    <a:gd name="connsiteX78" fmla="*/ 53763 w 49388"/>
                    <a:gd name="connsiteY78" fmla="*/ 13053 h 49388"/>
                    <a:gd name="connsiteX79" fmla="*/ 53763 w 49388"/>
                    <a:gd name="connsiteY79" fmla="*/ 13194 h 49388"/>
                    <a:gd name="connsiteX80" fmla="*/ 53975 w 49388"/>
                    <a:gd name="connsiteY80" fmla="*/ 14182 h 49388"/>
                    <a:gd name="connsiteX81" fmla="*/ 54116 w 49388"/>
                    <a:gd name="connsiteY81" fmla="*/ 14887 h 49388"/>
                    <a:gd name="connsiteX82" fmla="*/ 54257 w 49388"/>
                    <a:gd name="connsiteY82" fmla="*/ 15522 h 49388"/>
                    <a:gd name="connsiteX83" fmla="*/ 54257 w 49388"/>
                    <a:gd name="connsiteY83" fmla="*/ 15734 h 49388"/>
                    <a:gd name="connsiteX84" fmla="*/ 54398 w 49388"/>
                    <a:gd name="connsiteY84" fmla="*/ 16510 h 49388"/>
                    <a:gd name="connsiteX85" fmla="*/ 54469 w 49388"/>
                    <a:gd name="connsiteY85" fmla="*/ 16933 h 49388"/>
                    <a:gd name="connsiteX86" fmla="*/ 54610 w 49388"/>
                    <a:gd name="connsiteY86" fmla="*/ 17921 h 49388"/>
                    <a:gd name="connsiteX87" fmla="*/ 54610 w 49388"/>
                    <a:gd name="connsiteY87" fmla="*/ 18062 h 49388"/>
                    <a:gd name="connsiteX88" fmla="*/ 54681 w 49388"/>
                    <a:gd name="connsiteY88" fmla="*/ 18838 h 49388"/>
                    <a:gd name="connsiteX89" fmla="*/ 54681 w 49388"/>
                    <a:gd name="connsiteY89" fmla="*/ 19191 h 49388"/>
                    <a:gd name="connsiteX90" fmla="*/ 54751 w 49388"/>
                    <a:gd name="connsiteY90" fmla="*/ 19967 h 49388"/>
                    <a:gd name="connsiteX91" fmla="*/ 54751 w 49388"/>
                    <a:gd name="connsiteY91" fmla="*/ 20108 h 49388"/>
                    <a:gd name="connsiteX92" fmla="*/ 54822 w 49388"/>
                    <a:gd name="connsiteY92" fmla="*/ 20884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9388" h="49388">
                      <a:moveTo>
                        <a:pt x="54822" y="20884"/>
                      </a:moveTo>
                      <a:cubicBezTo>
                        <a:pt x="54822" y="21307"/>
                        <a:pt x="54822" y="21731"/>
                        <a:pt x="54822" y="22225"/>
                      </a:cubicBezTo>
                      <a:cubicBezTo>
                        <a:pt x="54822" y="22507"/>
                        <a:pt x="54822" y="22860"/>
                        <a:pt x="54751" y="23142"/>
                      </a:cubicBezTo>
                      <a:cubicBezTo>
                        <a:pt x="54751" y="23213"/>
                        <a:pt x="54751" y="23283"/>
                        <a:pt x="54751" y="23424"/>
                      </a:cubicBezTo>
                      <a:cubicBezTo>
                        <a:pt x="54751" y="23707"/>
                        <a:pt x="54681" y="23989"/>
                        <a:pt x="54681" y="24201"/>
                      </a:cubicBezTo>
                      <a:cubicBezTo>
                        <a:pt x="54681" y="24271"/>
                        <a:pt x="54681" y="24342"/>
                        <a:pt x="54681" y="24412"/>
                      </a:cubicBezTo>
                      <a:cubicBezTo>
                        <a:pt x="54681" y="24694"/>
                        <a:pt x="54610" y="25047"/>
                        <a:pt x="54540" y="25329"/>
                      </a:cubicBezTo>
                      <a:lnTo>
                        <a:pt x="54540" y="25470"/>
                      </a:lnTo>
                      <a:cubicBezTo>
                        <a:pt x="54469" y="25823"/>
                        <a:pt x="54398" y="26246"/>
                        <a:pt x="54398" y="26599"/>
                      </a:cubicBezTo>
                      <a:cubicBezTo>
                        <a:pt x="54398" y="26599"/>
                        <a:pt x="54398" y="26599"/>
                        <a:pt x="54398" y="26599"/>
                      </a:cubicBezTo>
                      <a:cubicBezTo>
                        <a:pt x="54328" y="26952"/>
                        <a:pt x="54257" y="27234"/>
                        <a:pt x="54257" y="27587"/>
                      </a:cubicBezTo>
                      <a:cubicBezTo>
                        <a:pt x="54187" y="27940"/>
                        <a:pt x="54116" y="28222"/>
                        <a:pt x="54046" y="28575"/>
                      </a:cubicBezTo>
                      <a:cubicBezTo>
                        <a:pt x="53975" y="28857"/>
                        <a:pt x="53905" y="29210"/>
                        <a:pt x="53834" y="29492"/>
                      </a:cubicBezTo>
                      <a:cubicBezTo>
                        <a:pt x="52846" y="33302"/>
                        <a:pt x="51223" y="36830"/>
                        <a:pt x="49036" y="40005"/>
                      </a:cubicBezTo>
                      <a:cubicBezTo>
                        <a:pt x="48825" y="40287"/>
                        <a:pt x="48683" y="40499"/>
                        <a:pt x="48472" y="40781"/>
                      </a:cubicBezTo>
                      <a:cubicBezTo>
                        <a:pt x="48189" y="41204"/>
                        <a:pt x="47837" y="41628"/>
                        <a:pt x="47484" y="42051"/>
                      </a:cubicBezTo>
                      <a:cubicBezTo>
                        <a:pt x="47343" y="42192"/>
                        <a:pt x="47202" y="42404"/>
                        <a:pt x="47061" y="42545"/>
                      </a:cubicBezTo>
                      <a:cubicBezTo>
                        <a:pt x="46284" y="43462"/>
                        <a:pt x="45508" y="44309"/>
                        <a:pt x="44662" y="45155"/>
                      </a:cubicBezTo>
                      <a:cubicBezTo>
                        <a:pt x="44521" y="45297"/>
                        <a:pt x="44309" y="45508"/>
                        <a:pt x="44168" y="45649"/>
                      </a:cubicBezTo>
                      <a:cubicBezTo>
                        <a:pt x="43462" y="46284"/>
                        <a:pt x="42757" y="46919"/>
                        <a:pt x="42051" y="47484"/>
                      </a:cubicBezTo>
                      <a:cubicBezTo>
                        <a:pt x="40852" y="48401"/>
                        <a:pt x="39652" y="49248"/>
                        <a:pt x="38312" y="50024"/>
                      </a:cubicBezTo>
                      <a:cubicBezTo>
                        <a:pt x="38100" y="50165"/>
                        <a:pt x="37818" y="50306"/>
                        <a:pt x="37536" y="50447"/>
                      </a:cubicBezTo>
                      <a:cubicBezTo>
                        <a:pt x="36971" y="50800"/>
                        <a:pt x="36336" y="51082"/>
                        <a:pt x="35772" y="51364"/>
                      </a:cubicBezTo>
                      <a:cubicBezTo>
                        <a:pt x="35348" y="51576"/>
                        <a:pt x="34925" y="51717"/>
                        <a:pt x="34572" y="51929"/>
                      </a:cubicBezTo>
                      <a:cubicBezTo>
                        <a:pt x="34431" y="51999"/>
                        <a:pt x="34361" y="51999"/>
                        <a:pt x="34219" y="52070"/>
                      </a:cubicBezTo>
                      <a:cubicBezTo>
                        <a:pt x="34008" y="52211"/>
                        <a:pt x="33726" y="52281"/>
                        <a:pt x="33443" y="52352"/>
                      </a:cubicBezTo>
                      <a:cubicBezTo>
                        <a:pt x="33161" y="52493"/>
                        <a:pt x="32950" y="52564"/>
                        <a:pt x="32667" y="52634"/>
                      </a:cubicBezTo>
                      <a:cubicBezTo>
                        <a:pt x="32667" y="52634"/>
                        <a:pt x="32597" y="52634"/>
                        <a:pt x="32597" y="52634"/>
                      </a:cubicBezTo>
                      <a:cubicBezTo>
                        <a:pt x="32314" y="52705"/>
                        <a:pt x="32032" y="52846"/>
                        <a:pt x="31750" y="52917"/>
                      </a:cubicBezTo>
                      <a:cubicBezTo>
                        <a:pt x="31256" y="53057"/>
                        <a:pt x="30762" y="53269"/>
                        <a:pt x="30198" y="53340"/>
                      </a:cubicBezTo>
                      <a:cubicBezTo>
                        <a:pt x="29915" y="53411"/>
                        <a:pt x="29704" y="53481"/>
                        <a:pt x="29422" y="53551"/>
                      </a:cubicBezTo>
                      <a:cubicBezTo>
                        <a:pt x="29351" y="53551"/>
                        <a:pt x="29281" y="53551"/>
                        <a:pt x="29281" y="53622"/>
                      </a:cubicBezTo>
                      <a:cubicBezTo>
                        <a:pt x="29210" y="53622"/>
                        <a:pt x="29139" y="53622"/>
                        <a:pt x="29069" y="53693"/>
                      </a:cubicBezTo>
                      <a:cubicBezTo>
                        <a:pt x="28575" y="53834"/>
                        <a:pt x="28152" y="53905"/>
                        <a:pt x="27658" y="53975"/>
                      </a:cubicBezTo>
                      <a:cubicBezTo>
                        <a:pt x="27234" y="54045"/>
                        <a:pt x="26811" y="54116"/>
                        <a:pt x="26388" y="54187"/>
                      </a:cubicBezTo>
                      <a:cubicBezTo>
                        <a:pt x="26176" y="54187"/>
                        <a:pt x="25964" y="54257"/>
                        <a:pt x="25823" y="54257"/>
                      </a:cubicBezTo>
                      <a:cubicBezTo>
                        <a:pt x="25259" y="54328"/>
                        <a:pt x="24765" y="54398"/>
                        <a:pt x="24201" y="54398"/>
                      </a:cubicBezTo>
                      <a:cubicBezTo>
                        <a:pt x="23918" y="54398"/>
                        <a:pt x="23636" y="54469"/>
                        <a:pt x="23283" y="54469"/>
                      </a:cubicBezTo>
                      <a:cubicBezTo>
                        <a:pt x="22931" y="54469"/>
                        <a:pt x="22648" y="54539"/>
                        <a:pt x="22296" y="54539"/>
                      </a:cubicBezTo>
                      <a:cubicBezTo>
                        <a:pt x="21943" y="54539"/>
                        <a:pt x="21661" y="54539"/>
                        <a:pt x="21308" y="54539"/>
                      </a:cubicBezTo>
                      <a:cubicBezTo>
                        <a:pt x="20955" y="54539"/>
                        <a:pt x="20532" y="54539"/>
                        <a:pt x="20179" y="54539"/>
                      </a:cubicBezTo>
                      <a:cubicBezTo>
                        <a:pt x="19826" y="54539"/>
                        <a:pt x="19544" y="54539"/>
                        <a:pt x="19191" y="54469"/>
                      </a:cubicBezTo>
                      <a:cubicBezTo>
                        <a:pt x="19050" y="54469"/>
                        <a:pt x="18909" y="54469"/>
                        <a:pt x="18768" y="54469"/>
                      </a:cubicBezTo>
                      <a:cubicBezTo>
                        <a:pt x="18486" y="54469"/>
                        <a:pt x="18203" y="54398"/>
                        <a:pt x="17921" y="54398"/>
                      </a:cubicBezTo>
                      <a:cubicBezTo>
                        <a:pt x="17568" y="54398"/>
                        <a:pt x="17145" y="54328"/>
                        <a:pt x="16792" y="54257"/>
                      </a:cubicBezTo>
                      <a:cubicBezTo>
                        <a:pt x="16792" y="54257"/>
                        <a:pt x="16792" y="54257"/>
                        <a:pt x="16792" y="54257"/>
                      </a:cubicBezTo>
                      <a:cubicBezTo>
                        <a:pt x="16439" y="54187"/>
                        <a:pt x="16157" y="54187"/>
                        <a:pt x="15804" y="54116"/>
                      </a:cubicBezTo>
                      <a:cubicBezTo>
                        <a:pt x="15734" y="54116"/>
                        <a:pt x="15593" y="54116"/>
                        <a:pt x="15522" y="54045"/>
                      </a:cubicBezTo>
                      <a:cubicBezTo>
                        <a:pt x="15381" y="54045"/>
                        <a:pt x="15169" y="53975"/>
                        <a:pt x="15028" y="53975"/>
                      </a:cubicBezTo>
                      <a:cubicBezTo>
                        <a:pt x="14746" y="53905"/>
                        <a:pt x="14534" y="53905"/>
                        <a:pt x="14252" y="53834"/>
                      </a:cubicBezTo>
                      <a:cubicBezTo>
                        <a:pt x="14252" y="53834"/>
                        <a:pt x="14182" y="53834"/>
                        <a:pt x="14182" y="53834"/>
                      </a:cubicBezTo>
                      <a:cubicBezTo>
                        <a:pt x="13899" y="53763"/>
                        <a:pt x="13547" y="53693"/>
                        <a:pt x="13264" y="53622"/>
                      </a:cubicBezTo>
                      <a:cubicBezTo>
                        <a:pt x="12912" y="53551"/>
                        <a:pt x="12488" y="53411"/>
                        <a:pt x="12136" y="53340"/>
                      </a:cubicBezTo>
                      <a:cubicBezTo>
                        <a:pt x="11712" y="53199"/>
                        <a:pt x="11289" y="53128"/>
                        <a:pt x="10866" y="52987"/>
                      </a:cubicBezTo>
                      <a:cubicBezTo>
                        <a:pt x="10795" y="52987"/>
                        <a:pt x="10724" y="52917"/>
                        <a:pt x="10583" y="52917"/>
                      </a:cubicBezTo>
                      <a:cubicBezTo>
                        <a:pt x="10372" y="52846"/>
                        <a:pt x="10160" y="52775"/>
                        <a:pt x="9948" y="52705"/>
                      </a:cubicBezTo>
                      <a:cubicBezTo>
                        <a:pt x="9737" y="52634"/>
                        <a:pt x="9454" y="52564"/>
                        <a:pt x="9243" y="52423"/>
                      </a:cubicBezTo>
                      <a:cubicBezTo>
                        <a:pt x="8890" y="52281"/>
                        <a:pt x="8608" y="52141"/>
                        <a:pt x="8255" y="52070"/>
                      </a:cubicBezTo>
                      <a:cubicBezTo>
                        <a:pt x="8043" y="51999"/>
                        <a:pt x="7761" y="51858"/>
                        <a:pt x="7549" y="51788"/>
                      </a:cubicBezTo>
                      <a:cubicBezTo>
                        <a:pt x="7338" y="51717"/>
                        <a:pt x="7197" y="51647"/>
                        <a:pt x="6985" y="51576"/>
                      </a:cubicBezTo>
                      <a:cubicBezTo>
                        <a:pt x="6844" y="51505"/>
                        <a:pt x="6632" y="51435"/>
                        <a:pt x="6491" y="51364"/>
                      </a:cubicBezTo>
                      <a:lnTo>
                        <a:pt x="6491" y="51364"/>
                      </a:lnTo>
                      <a:cubicBezTo>
                        <a:pt x="6138" y="51223"/>
                        <a:pt x="5856" y="51012"/>
                        <a:pt x="5503" y="50870"/>
                      </a:cubicBezTo>
                      <a:cubicBezTo>
                        <a:pt x="5221" y="50729"/>
                        <a:pt x="4868" y="50518"/>
                        <a:pt x="4586" y="50377"/>
                      </a:cubicBezTo>
                      <a:cubicBezTo>
                        <a:pt x="4586" y="50377"/>
                        <a:pt x="4516" y="50377"/>
                        <a:pt x="4516" y="50306"/>
                      </a:cubicBezTo>
                      <a:cubicBezTo>
                        <a:pt x="4516" y="50306"/>
                        <a:pt x="4516" y="50306"/>
                        <a:pt x="4445" y="50306"/>
                      </a:cubicBezTo>
                      <a:cubicBezTo>
                        <a:pt x="1623" y="45367"/>
                        <a:pt x="0" y="39652"/>
                        <a:pt x="0" y="33585"/>
                      </a:cubicBezTo>
                      <a:cubicBezTo>
                        <a:pt x="0" y="15028"/>
                        <a:pt x="15028" y="0"/>
                        <a:pt x="33585" y="0"/>
                      </a:cubicBezTo>
                      <a:cubicBezTo>
                        <a:pt x="39652" y="0"/>
                        <a:pt x="45367" y="1623"/>
                        <a:pt x="50306" y="4445"/>
                      </a:cubicBezTo>
                      <a:cubicBezTo>
                        <a:pt x="50306" y="4445"/>
                        <a:pt x="50306" y="4445"/>
                        <a:pt x="50306" y="4445"/>
                      </a:cubicBezTo>
                      <a:cubicBezTo>
                        <a:pt x="50447" y="4727"/>
                        <a:pt x="50659" y="5009"/>
                        <a:pt x="50800" y="5362"/>
                      </a:cubicBezTo>
                      <a:cubicBezTo>
                        <a:pt x="50870" y="5574"/>
                        <a:pt x="51012" y="5715"/>
                        <a:pt x="51082" y="5926"/>
                      </a:cubicBezTo>
                      <a:cubicBezTo>
                        <a:pt x="51153" y="6068"/>
                        <a:pt x="51223" y="6280"/>
                        <a:pt x="51364" y="6420"/>
                      </a:cubicBezTo>
                      <a:cubicBezTo>
                        <a:pt x="51647" y="7056"/>
                        <a:pt x="51929" y="7620"/>
                        <a:pt x="52211" y="8255"/>
                      </a:cubicBezTo>
                      <a:lnTo>
                        <a:pt x="52211" y="8255"/>
                      </a:lnTo>
                      <a:cubicBezTo>
                        <a:pt x="52493" y="8890"/>
                        <a:pt x="52705" y="9525"/>
                        <a:pt x="52917" y="10160"/>
                      </a:cubicBezTo>
                      <a:cubicBezTo>
                        <a:pt x="53058" y="10513"/>
                        <a:pt x="53128" y="10795"/>
                        <a:pt x="53269" y="11148"/>
                      </a:cubicBezTo>
                      <a:cubicBezTo>
                        <a:pt x="53340" y="11501"/>
                        <a:pt x="53481" y="11783"/>
                        <a:pt x="53552" y="12135"/>
                      </a:cubicBezTo>
                      <a:cubicBezTo>
                        <a:pt x="53622" y="12418"/>
                        <a:pt x="53693" y="12771"/>
                        <a:pt x="53763" y="13053"/>
                      </a:cubicBezTo>
                      <a:cubicBezTo>
                        <a:pt x="53763" y="13053"/>
                        <a:pt x="53763" y="13123"/>
                        <a:pt x="53763" y="13194"/>
                      </a:cubicBezTo>
                      <a:cubicBezTo>
                        <a:pt x="53834" y="13547"/>
                        <a:pt x="53905" y="13829"/>
                        <a:pt x="53975" y="14182"/>
                      </a:cubicBezTo>
                      <a:cubicBezTo>
                        <a:pt x="54046" y="14393"/>
                        <a:pt x="54046" y="14676"/>
                        <a:pt x="54116" y="14887"/>
                      </a:cubicBezTo>
                      <a:cubicBezTo>
                        <a:pt x="54187" y="15099"/>
                        <a:pt x="54187" y="15310"/>
                        <a:pt x="54257" y="15522"/>
                      </a:cubicBezTo>
                      <a:cubicBezTo>
                        <a:pt x="54257" y="15593"/>
                        <a:pt x="54257" y="15663"/>
                        <a:pt x="54257" y="15734"/>
                      </a:cubicBezTo>
                      <a:cubicBezTo>
                        <a:pt x="54328" y="16016"/>
                        <a:pt x="54328" y="16228"/>
                        <a:pt x="54398" y="16510"/>
                      </a:cubicBezTo>
                      <a:cubicBezTo>
                        <a:pt x="54398" y="16651"/>
                        <a:pt x="54469" y="16792"/>
                        <a:pt x="54469" y="16933"/>
                      </a:cubicBezTo>
                      <a:cubicBezTo>
                        <a:pt x="54540" y="17286"/>
                        <a:pt x="54540" y="17568"/>
                        <a:pt x="54610" y="17921"/>
                      </a:cubicBezTo>
                      <a:cubicBezTo>
                        <a:pt x="54610" y="17992"/>
                        <a:pt x="54610" y="17992"/>
                        <a:pt x="54610" y="18062"/>
                      </a:cubicBezTo>
                      <a:cubicBezTo>
                        <a:pt x="54610" y="18344"/>
                        <a:pt x="54681" y="18627"/>
                        <a:pt x="54681" y="18838"/>
                      </a:cubicBezTo>
                      <a:cubicBezTo>
                        <a:pt x="54681" y="18979"/>
                        <a:pt x="54681" y="19050"/>
                        <a:pt x="54681" y="19191"/>
                      </a:cubicBezTo>
                      <a:cubicBezTo>
                        <a:pt x="54681" y="19403"/>
                        <a:pt x="54681" y="19685"/>
                        <a:pt x="54751" y="19967"/>
                      </a:cubicBezTo>
                      <a:cubicBezTo>
                        <a:pt x="54751" y="20038"/>
                        <a:pt x="54751" y="20108"/>
                        <a:pt x="54751" y="20108"/>
                      </a:cubicBezTo>
                      <a:cubicBezTo>
                        <a:pt x="54822" y="20108"/>
                        <a:pt x="54822" y="20531"/>
                        <a:pt x="54822" y="20884"/>
                      </a:cubicBez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8" name="Freeform: Shape 962"/>
                <p:cNvSpPr/>
                <p:nvPr/>
              </p:nvSpPr>
              <p:spPr>
                <a:xfrm>
                  <a:off x="5560836" y="3679472"/>
                  <a:ext cx="56444" cy="56444"/>
                </a:xfrm>
                <a:custGeom>
                  <a:avLst/>
                  <a:gdLst>
                    <a:gd name="connsiteX0" fmla="*/ 62583 w 56444"/>
                    <a:gd name="connsiteY0" fmla="*/ 29351 h 56444"/>
                    <a:gd name="connsiteX1" fmla="*/ 62442 w 56444"/>
                    <a:gd name="connsiteY1" fmla="*/ 32809 h 56444"/>
                    <a:gd name="connsiteX2" fmla="*/ 61313 w 56444"/>
                    <a:gd name="connsiteY2" fmla="*/ 38523 h 56444"/>
                    <a:gd name="connsiteX3" fmla="*/ 61031 w 56444"/>
                    <a:gd name="connsiteY3" fmla="*/ 39370 h 56444"/>
                    <a:gd name="connsiteX4" fmla="*/ 60819 w 56444"/>
                    <a:gd name="connsiteY4" fmla="*/ 40076 h 56444"/>
                    <a:gd name="connsiteX5" fmla="*/ 60537 w 56444"/>
                    <a:gd name="connsiteY5" fmla="*/ 40852 h 56444"/>
                    <a:gd name="connsiteX6" fmla="*/ 60537 w 56444"/>
                    <a:gd name="connsiteY6" fmla="*/ 40852 h 56444"/>
                    <a:gd name="connsiteX7" fmla="*/ 60255 w 56444"/>
                    <a:gd name="connsiteY7" fmla="*/ 41628 h 56444"/>
                    <a:gd name="connsiteX8" fmla="*/ 59972 w 56444"/>
                    <a:gd name="connsiteY8" fmla="*/ 42404 h 56444"/>
                    <a:gd name="connsiteX9" fmla="*/ 59337 w 56444"/>
                    <a:gd name="connsiteY9" fmla="*/ 43815 h 56444"/>
                    <a:gd name="connsiteX10" fmla="*/ 58914 w 56444"/>
                    <a:gd name="connsiteY10" fmla="*/ 44662 h 56444"/>
                    <a:gd name="connsiteX11" fmla="*/ 58067 w 56444"/>
                    <a:gd name="connsiteY11" fmla="*/ 46284 h 56444"/>
                    <a:gd name="connsiteX12" fmla="*/ 57573 w 56444"/>
                    <a:gd name="connsiteY12" fmla="*/ 47060 h 56444"/>
                    <a:gd name="connsiteX13" fmla="*/ 50447 w 56444"/>
                    <a:gd name="connsiteY13" fmla="*/ 55174 h 56444"/>
                    <a:gd name="connsiteX14" fmla="*/ 50377 w 56444"/>
                    <a:gd name="connsiteY14" fmla="*/ 55245 h 56444"/>
                    <a:gd name="connsiteX15" fmla="*/ 50377 w 56444"/>
                    <a:gd name="connsiteY15" fmla="*/ 55245 h 56444"/>
                    <a:gd name="connsiteX16" fmla="*/ 50306 w 56444"/>
                    <a:gd name="connsiteY16" fmla="*/ 55316 h 56444"/>
                    <a:gd name="connsiteX17" fmla="*/ 42404 w 56444"/>
                    <a:gd name="connsiteY17" fmla="*/ 60184 h 56444"/>
                    <a:gd name="connsiteX18" fmla="*/ 40358 w 56444"/>
                    <a:gd name="connsiteY18" fmla="*/ 60960 h 56444"/>
                    <a:gd name="connsiteX19" fmla="*/ 40358 w 56444"/>
                    <a:gd name="connsiteY19" fmla="*/ 60960 h 56444"/>
                    <a:gd name="connsiteX20" fmla="*/ 39511 w 56444"/>
                    <a:gd name="connsiteY20" fmla="*/ 61242 h 56444"/>
                    <a:gd name="connsiteX21" fmla="*/ 37818 w 56444"/>
                    <a:gd name="connsiteY21" fmla="*/ 61736 h 56444"/>
                    <a:gd name="connsiteX22" fmla="*/ 36477 w 56444"/>
                    <a:gd name="connsiteY22" fmla="*/ 62089 h 56444"/>
                    <a:gd name="connsiteX23" fmla="*/ 35631 w 56444"/>
                    <a:gd name="connsiteY23" fmla="*/ 62301 h 56444"/>
                    <a:gd name="connsiteX24" fmla="*/ 34290 w 56444"/>
                    <a:gd name="connsiteY24" fmla="*/ 62512 h 56444"/>
                    <a:gd name="connsiteX25" fmla="*/ 33585 w 56444"/>
                    <a:gd name="connsiteY25" fmla="*/ 62653 h 56444"/>
                    <a:gd name="connsiteX26" fmla="*/ 32103 w 56444"/>
                    <a:gd name="connsiteY26" fmla="*/ 62795 h 56444"/>
                    <a:gd name="connsiteX27" fmla="*/ 31397 w 56444"/>
                    <a:gd name="connsiteY27" fmla="*/ 62865 h 56444"/>
                    <a:gd name="connsiteX28" fmla="*/ 30268 w 56444"/>
                    <a:gd name="connsiteY28" fmla="*/ 62935 h 56444"/>
                    <a:gd name="connsiteX29" fmla="*/ 29774 w 56444"/>
                    <a:gd name="connsiteY29" fmla="*/ 62935 h 56444"/>
                    <a:gd name="connsiteX30" fmla="*/ 28998 w 56444"/>
                    <a:gd name="connsiteY30" fmla="*/ 62935 h 56444"/>
                    <a:gd name="connsiteX31" fmla="*/ 28998 w 56444"/>
                    <a:gd name="connsiteY31" fmla="*/ 62935 h 56444"/>
                    <a:gd name="connsiteX32" fmla="*/ 27870 w 56444"/>
                    <a:gd name="connsiteY32" fmla="*/ 62935 h 56444"/>
                    <a:gd name="connsiteX33" fmla="*/ 27728 w 56444"/>
                    <a:gd name="connsiteY33" fmla="*/ 62935 h 56444"/>
                    <a:gd name="connsiteX34" fmla="*/ 26811 w 56444"/>
                    <a:gd name="connsiteY34" fmla="*/ 62865 h 56444"/>
                    <a:gd name="connsiteX35" fmla="*/ 26670 w 56444"/>
                    <a:gd name="connsiteY35" fmla="*/ 62865 h 56444"/>
                    <a:gd name="connsiteX36" fmla="*/ 25753 w 56444"/>
                    <a:gd name="connsiteY36" fmla="*/ 62795 h 56444"/>
                    <a:gd name="connsiteX37" fmla="*/ 25753 w 56444"/>
                    <a:gd name="connsiteY37" fmla="*/ 62795 h 56444"/>
                    <a:gd name="connsiteX38" fmla="*/ 25259 w 56444"/>
                    <a:gd name="connsiteY38" fmla="*/ 62724 h 56444"/>
                    <a:gd name="connsiteX39" fmla="*/ 24906 w 56444"/>
                    <a:gd name="connsiteY39" fmla="*/ 62653 h 56444"/>
                    <a:gd name="connsiteX40" fmla="*/ 24059 w 56444"/>
                    <a:gd name="connsiteY40" fmla="*/ 62512 h 56444"/>
                    <a:gd name="connsiteX41" fmla="*/ 23707 w 56444"/>
                    <a:gd name="connsiteY41" fmla="*/ 62441 h 56444"/>
                    <a:gd name="connsiteX42" fmla="*/ 22578 w 56444"/>
                    <a:gd name="connsiteY42" fmla="*/ 62230 h 56444"/>
                    <a:gd name="connsiteX43" fmla="*/ 21943 w 56444"/>
                    <a:gd name="connsiteY43" fmla="*/ 62089 h 56444"/>
                    <a:gd name="connsiteX44" fmla="*/ 21167 w 56444"/>
                    <a:gd name="connsiteY44" fmla="*/ 61948 h 56444"/>
                    <a:gd name="connsiteX45" fmla="*/ 18909 w 56444"/>
                    <a:gd name="connsiteY45" fmla="*/ 61313 h 56444"/>
                    <a:gd name="connsiteX46" fmla="*/ 18838 w 56444"/>
                    <a:gd name="connsiteY46" fmla="*/ 61313 h 56444"/>
                    <a:gd name="connsiteX47" fmla="*/ 18697 w 56444"/>
                    <a:gd name="connsiteY47" fmla="*/ 61242 h 56444"/>
                    <a:gd name="connsiteX48" fmla="*/ 18627 w 56444"/>
                    <a:gd name="connsiteY48" fmla="*/ 61242 h 56444"/>
                    <a:gd name="connsiteX49" fmla="*/ 7761 w 56444"/>
                    <a:gd name="connsiteY49" fmla="*/ 55316 h 56444"/>
                    <a:gd name="connsiteX50" fmla="*/ 7620 w 56444"/>
                    <a:gd name="connsiteY50" fmla="*/ 55174 h 56444"/>
                    <a:gd name="connsiteX51" fmla="*/ 0 w 56444"/>
                    <a:gd name="connsiteY51" fmla="*/ 46143 h 56444"/>
                    <a:gd name="connsiteX52" fmla="*/ 71 w 56444"/>
                    <a:gd name="connsiteY52" fmla="*/ 46214 h 56444"/>
                    <a:gd name="connsiteX53" fmla="*/ 988 w 56444"/>
                    <a:gd name="connsiteY53" fmla="*/ 46708 h 56444"/>
                    <a:gd name="connsiteX54" fmla="*/ 1976 w 56444"/>
                    <a:gd name="connsiteY54" fmla="*/ 47202 h 56444"/>
                    <a:gd name="connsiteX55" fmla="*/ 1976 w 56444"/>
                    <a:gd name="connsiteY55" fmla="*/ 47202 h 56444"/>
                    <a:gd name="connsiteX56" fmla="*/ 2469 w 56444"/>
                    <a:gd name="connsiteY56" fmla="*/ 47413 h 56444"/>
                    <a:gd name="connsiteX57" fmla="*/ 3034 w 56444"/>
                    <a:gd name="connsiteY57" fmla="*/ 47625 h 56444"/>
                    <a:gd name="connsiteX58" fmla="*/ 3739 w 56444"/>
                    <a:gd name="connsiteY58" fmla="*/ 47907 h 56444"/>
                    <a:gd name="connsiteX59" fmla="*/ 4727 w 56444"/>
                    <a:gd name="connsiteY59" fmla="*/ 48260 h 56444"/>
                    <a:gd name="connsiteX60" fmla="*/ 5433 w 56444"/>
                    <a:gd name="connsiteY60" fmla="*/ 48542 h 56444"/>
                    <a:gd name="connsiteX61" fmla="*/ 6068 w 56444"/>
                    <a:gd name="connsiteY61" fmla="*/ 48754 h 56444"/>
                    <a:gd name="connsiteX62" fmla="*/ 6350 w 56444"/>
                    <a:gd name="connsiteY62" fmla="*/ 48824 h 56444"/>
                    <a:gd name="connsiteX63" fmla="*/ 7620 w 56444"/>
                    <a:gd name="connsiteY63" fmla="*/ 49177 h 56444"/>
                    <a:gd name="connsiteX64" fmla="*/ 8749 w 56444"/>
                    <a:gd name="connsiteY64" fmla="*/ 49460 h 56444"/>
                    <a:gd name="connsiteX65" fmla="*/ 9666 w 56444"/>
                    <a:gd name="connsiteY65" fmla="*/ 49671 h 56444"/>
                    <a:gd name="connsiteX66" fmla="*/ 9737 w 56444"/>
                    <a:gd name="connsiteY66" fmla="*/ 49671 h 56444"/>
                    <a:gd name="connsiteX67" fmla="*/ 10513 w 56444"/>
                    <a:gd name="connsiteY67" fmla="*/ 49812 h 56444"/>
                    <a:gd name="connsiteX68" fmla="*/ 11007 w 56444"/>
                    <a:gd name="connsiteY68" fmla="*/ 49883 h 56444"/>
                    <a:gd name="connsiteX69" fmla="*/ 11289 w 56444"/>
                    <a:gd name="connsiteY69" fmla="*/ 49953 h 56444"/>
                    <a:gd name="connsiteX70" fmla="*/ 12277 w 56444"/>
                    <a:gd name="connsiteY70" fmla="*/ 50094 h 56444"/>
                    <a:gd name="connsiteX71" fmla="*/ 12277 w 56444"/>
                    <a:gd name="connsiteY71" fmla="*/ 50094 h 56444"/>
                    <a:gd name="connsiteX72" fmla="*/ 13406 w 56444"/>
                    <a:gd name="connsiteY72" fmla="*/ 50236 h 56444"/>
                    <a:gd name="connsiteX73" fmla="*/ 14252 w 56444"/>
                    <a:gd name="connsiteY73" fmla="*/ 50306 h 56444"/>
                    <a:gd name="connsiteX74" fmla="*/ 14676 w 56444"/>
                    <a:gd name="connsiteY74" fmla="*/ 50306 h 56444"/>
                    <a:gd name="connsiteX75" fmla="*/ 15663 w 56444"/>
                    <a:gd name="connsiteY75" fmla="*/ 50377 h 56444"/>
                    <a:gd name="connsiteX76" fmla="*/ 16792 w 56444"/>
                    <a:gd name="connsiteY76" fmla="*/ 50377 h 56444"/>
                    <a:gd name="connsiteX77" fmla="*/ 17780 w 56444"/>
                    <a:gd name="connsiteY77" fmla="*/ 50377 h 56444"/>
                    <a:gd name="connsiteX78" fmla="*/ 18768 w 56444"/>
                    <a:gd name="connsiteY78" fmla="*/ 50306 h 56444"/>
                    <a:gd name="connsiteX79" fmla="*/ 19685 w 56444"/>
                    <a:gd name="connsiteY79" fmla="*/ 50236 h 56444"/>
                    <a:gd name="connsiteX80" fmla="*/ 21308 w 56444"/>
                    <a:gd name="connsiteY80" fmla="*/ 50094 h 56444"/>
                    <a:gd name="connsiteX81" fmla="*/ 21872 w 56444"/>
                    <a:gd name="connsiteY81" fmla="*/ 50024 h 56444"/>
                    <a:gd name="connsiteX82" fmla="*/ 23142 w 56444"/>
                    <a:gd name="connsiteY82" fmla="*/ 49812 h 56444"/>
                    <a:gd name="connsiteX83" fmla="*/ 24553 w 56444"/>
                    <a:gd name="connsiteY83" fmla="*/ 49530 h 56444"/>
                    <a:gd name="connsiteX84" fmla="*/ 24765 w 56444"/>
                    <a:gd name="connsiteY84" fmla="*/ 49460 h 56444"/>
                    <a:gd name="connsiteX85" fmla="*/ 24906 w 56444"/>
                    <a:gd name="connsiteY85" fmla="*/ 49389 h 56444"/>
                    <a:gd name="connsiteX86" fmla="*/ 25682 w 56444"/>
                    <a:gd name="connsiteY86" fmla="*/ 49177 h 56444"/>
                    <a:gd name="connsiteX87" fmla="*/ 27235 w 56444"/>
                    <a:gd name="connsiteY87" fmla="*/ 48754 h 56444"/>
                    <a:gd name="connsiteX88" fmla="*/ 28081 w 56444"/>
                    <a:gd name="connsiteY88" fmla="*/ 48472 h 56444"/>
                    <a:gd name="connsiteX89" fmla="*/ 28152 w 56444"/>
                    <a:gd name="connsiteY89" fmla="*/ 48472 h 56444"/>
                    <a:gd name="connsiteX90" fmla="*/ 28928 w 56444"/>
                    <a:gd name="connsiteY90" fmla="*/ 48190 h 56444"/>
                    <a:gd name="connsiteX91" fmla="*/ 29704 w 56444"/>
                    <a:gd name="connsiteY91" fmla="*/ 47907 h 56444"/>
                    <a:gd name="connsiteX92" fmla="*/ 30057 w 56444"/>
                    <a:gd name="connsiteY92" fmla="*/ 47766 h 56444"/>
                    <a:gd name="connsiteX93" fmla="*/ 31256 w 56444"/>
                    <a:gd name="connsiteY93" fmla="*/ 47202 h 56444"/>
                    <a:gd name="connsiteX94" fmla="*/ 33020 w 56444"/>
                    <a:gd name="connsiteY94" fmla="*/ 46284 h 56444"/>
                    <a:gd name="connsiteX95" fmla="*/ 33796 w 56444"/>
                    <a:gd name="connsiteY95" fmla="*/ 45861 h 56444"/>
                    <a:gd name="connsiteX96" fmla="*/ 37536 w 56444"/>
                    <a:gd name="connsiteY96" fmla="*/ 43321 h 56444"/>
                    <a:gd name="connsiteX97" fmla="*/ 39652 w 56444"/>
                    <a:gd name="connsiteY97" fmla="*/ 41487 h 56444"/>
                    <a:gd name="connsiteX98" fmla="*/ 40146 w 56444"/>
                    <a:gd name="connsiteY98" fmla="*/ 40993 h 56444"/>
                    <a:gd name="connsiteX99" fmla="*/ 42545 w 56444"/>
                    <a:gd name="connsiteY99" fmla="*/ 38382 h 56444"/>
                    <a:gd name="connsiteX100" fmla="*/ 42968 w 56444"/>
                    <a:gd name="connsiteY100" fmla="*/ 37888 h 56444"/>
                    <a:gd name="connsiteX101" fmla="*/ 43956 w 56444"/>
                    <a:gd name="connsiteY101" fmla="*/ 36618 h 56444"/>
                    <a:gd name="connsiteX102" fmla="*/ 44521 w 56444"/>
                    <a:gd name="connsiteY102" fmla="*/ 35842 h 56444"/>
                    <a:gd name="connsiteX103" fmla="*/ 49318 w 56444"/>
                    <a:gd name="connsiteY103" fmla="*/ 25330 h 56444"/>
                    <a:gd name="connsiteX104" fmla="*/ 49530 w 56444"/>
                    <a:gd name="connsiteY104" fmla="*/ 24412 h 56444"/>
                    <a:gd name="connsiteX105" fmla="*/ 49742 w 56444"/>
                    <a:gd name="connsiteY105" fmla="*/ 23424 h 56444"/>
                    <a:gd name="connsiteX106" fmla="*/ 49883 w 56444"/>
                    <a:gd name="connsiteY106" fmla="*/ 22437 h 56444"/>
                    <a:gd name="connsiteX107" fmla="*/ 49883 w 56444"/>
                    <a:gd name="connsiteY107" fmla="*/ 22437 h 56444"/>
                    <a:gd name="connsiteX108" fmla="*/ 50024 w 56444"/>
                    <a:gd name="connsiteY108" fmla="*/ 21308 h 56444"/>
                    <a:gd name="connsiteX109" fmla="*/ 50024 w 56444"/>
                    <a:gd name="connsiteY109" fmla="*/ 21167 h 56444"/>
                    <a:gd name="connsiteX110" fmla="*/ 50165 w 56444"/>
                    <a:gd name="connsiteY110" fmla="*/ 20249 h 56444"/>
                    <a:gd name="connsiteX111" fmla="*/ 50165 w 56444"/>
                    <a:gd name="connsiteY111" fmla="*/ 20038 h 56444"/>
                    <a:gd name="connsiteX112" fmla="*/ 50236 w 56444"/>
                    <a:gd name="connsiteY112" fmla="*/ 19262 h 56444"/>
                    <a:gd name="connsiteX113" fmla="*/ 50236 w 56444"/>
                    <a:gd name="connsiteY113" fmla="*/ 18979 h 56444"/>
                    <a:gd name="connsiteX114" fmla="*/ 50306 w 56444"/>
                    <a:gd name="connsiteY114" fmla="*/ 18062 h 56444"/>
                    <a:gd name="connsiteX115" fmla="*/ 50306 w 56444"/>
                    <a:gd name="connsiteY115" fmla="*/ 16722 h 56444"/>
                    <a:gd name="connsiteX116" fmla="*/ 50306 w 56444"/>
                    <a:gd name="connsiteY116" fmla="*/ 15663 h 56444"/>
                    <a:gd name="connsiteX117" fmla="*/ 50306 w 56444"/>
                    <a:gd name="connsiteY117" fmla="*/ 15522 h 56444"/>
                    <a:gd name="connsiteX118" fmla="*/ 50236 w 56444"/>
                    <a:gd name="connsiteY118" fmla="*/ 14746 h 56444"/>
                    <a:gd name="connsiteX119" fmla="*/ 50236 w 56444"/>
                    <a:gd name="connsiteY119" fmla="*/ 14393 h 56444"/>
                    <a:gd name="connsiteX120" fmla="*/ 50165 w 56444"/>
                    <a:gd name="connsiteY120" fmla="*/ 13617 h 56444"/>
                    <a:gd name="connsiteX121" fmla="*/ 50165 w 56444"/>
                    <a:gd name="connsiteY121" fmla="*/ 13476 h 56444"/>
                    <a:gd name="connsiteX122" fmla="*/ 50024 w 56444"/>
                    <a:gd name="connsiteY122" fmla="*/ 12488 h 56444"/>
                    <a:gd name="connsiteX123" fmla="*/ 49953 w 56444"/>
                    <a:gd name="connsiteY123" fmla="*/ 12065 h 56444"/>
                    <a:gd name="connsiteX124" fmla="*/ 49812 w 56444"/>
                    <a:gd name="connsiteY124" fmla="*/ 11289 h 56444"/>
                    <a:gd name="connsiteX125" fmla="*/ 49812 w 56444"/>
                    <a:gd name="connsiteY125" fmla="*/ 11077 h 56444"/>
                    <a:gd name="connsiteX126" fmla="*/ 49671 w 56444"/>
                    <a:gd name="connsiteY126" fmla="*/ 10442 h 56444"/>
                    <a:gd name="connsiteX127" fmla="*/ 49530 w 56444"/>
                    <a:gd name="connsiteY127" fmla="*/ 9737 h 56444"/>
                    <a:gd name="connsiteX128" fmla="*/ 49318 w 56444"/>
                    <a:gd name="connsiteY128" fmla="*/ 8749 h 56444"/>
                    <a:gd name="connsiteX129" fmla="*/ 49318 w 56444"/>
                    <a:gd name="connsiteY129" fmla="*/ 8608 h 56444"/>
                    <a:gd name="connsiteX130" fmla="*/ 49107 w 56444"/>
                    <a:gd name="connsiteY130" fmla="*/ 7691 h 56444"/>
                    <a:gd name="connsiteX131" fmla="*/ 48825 w 56444"/>
                    <a:gd name="connsiteY131" fmla="*/ 6703 h 56444"/>
                    <a:gd name="connsiteX132" fmla="*/ 48472 w 56444"/>
                    <a:gd name="connsiteY132" fmla="*/ 5715 h 56444"/>
                    <a:gd name="connsiteX133" fmla="*/ 47766 w 56444"/>
                    <a:gd name="connsiteY133" fmla="*/ 3810 h 56444"/>
                    <a:gd name="connsiteX134" fmla="*/ 47766 w 56444"/>
                    <a:gd name="connsiteY134" fmla="*/ 3810 h 56444"/>
                    <a:gd name="connsiteX135" fmla="*/ 46919 w 56444"/>
                    <a:gd name="connsiteY135" fmla="*/ 1976 h 56444"/>
                    <a:gd name="connsiteX136" fmla="*/ 46637 w 56444"/>
                    <a:gd name="connsiteY136" fmla="*/ 1482 h 56444"/>
                    <a:gd name="connsiteX137" fmla="*/ 46355 w 56444"/>
                    <a:gd name="connsiteY137" fmla="*/ 917 h 56444"/>
                    <a:gd name="connsiteX138" fmla="*/ 45861 w 56444"/>
                    <a:gd name="connsiteY138" fmla="*/ 0 h 56444"/>
                    <a:gd name="connsiteX139" fmla="*/ 50377 w 56444"/>
                    <a:gd name="connsiteY139" fmla="*/ 3104 h 56444"/>
                    <a:gd name="connsiteX140" fmla="*/ 50447 w 56444"/>
                    <a:gd name="connsiteY140" fmla="*/ 3175 h 56444"/>
                    <a:gd name="connsiteX141" fmla="*/ 50518 w 56444"/>
                    <a:gd name="connsiteY141" fmla="*/ 3246 h 56444"/>
                    <a:gd name="connsiteX142" fmla="*/ 56586 w 56444"/>
                    <a:gd name="connsiteY142" fmla="*/ 9878 h 56444"/>
                    <a:gd name="connsiteX143" fmla="*/ 57079 w 56444"/>
                    <a:gd name="connsiteY143" fmla="*/ 10654 h 56444"/>
                    <a:gd name="connsiteX144" fmla="*/ 57573 w 56444"/>
                    <a:gd name="connsiteY144" fmla="*/ 11359 h 56444"/>
                    <a:gd name="connsiteX145" fmla="*/ 57644 w 56444"/>
                    <a:gd name="connsiteY145" fmla="*/ 11501 h 56444"/>
                    <a:gd name="connsiteX146" fmla="*/ 58914 w 56444"/>
                    <a:gd name="connsiteY146" fmla="*/ 13758 h 56444"/>
                    <a:gd name="connsiteX147" fmla="*/ 59196 w 56444"/>
                    <a:gd name="connsiteY147" fmla="*/ 14393 h 56444"/>
                    <a:gd name="connsiteX148" fmla="*/ 59337 w 56444"/>
                    <a:gd name="connsiteY148" fmla="*/ 14746 h 56444"/>
                    <a:gd name="connsiteX149" fmla="*/ 59549 w 56444"/>
                    <a:gd name="connsiteY149" fmla="*/ 15240 h 56444"/>
                    <a:gd name="connsiteX150" fmla="*/ 59761 w 56444"/>
                    <a:gd name="connsiteY150" fmla="*/ 15734 h 56444"/>
                    <a:gd name="connsiteX151" fmla="*/ 59972 w 56444"/>
                    <a:gd name="connsiteY151" fmla="*/ 16157 h 56444"/>
                    <a:gd name="connsiteX152" fmla="*/ 60325 w 56444"/>
                    <a:gd name="connsiteY152" fmla="*/ 17004 h 56444"/>
                    <a:gd name="connsiteX153" fmla="*/ 60678 w 56444"/>
                    <a:gd name="connsiteY153" fmla="*/ 18062 h 56444"/>
                    <a:gd name="connsiteX154" fmla="*/ 60678 w 56444"/>
                    <a:gd name="connsiteY154" fmla="*/ 18062 h 56444"/>
                    <a:gd name="connsiteX155" fmla="*/ 61031 w 56444"/>
                    <a:gd name="connsiteY155" fmla="*/ 19121 h 56444"/>
                    <a:gd name="connsiteX156" fmla="*/ 62583 w 56444"/>
                    <a:gd name="connsiteY156" fmla="*/ 29351 h 56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56444" h="56444">
                      <a:moveTo>
                        <a:pt x="62583" y="29351"/>
                      </a:moveTo>
                      <a:cubicBezTo>
                        <a:pt x="62583" y="30480"/>
                        <a:pt x="62512" y="31679"/>
                        <a:pt x="62442" y="32809"/>
                      </a:cubicBezTo>
                      <a:cubicBezTo>
                        <a:pt x="62230" y="34784"/>
                        <a:pt x="61877" y="36689"/>
                        <a:pt x="61313" y="38523"/>
                      </a:cubicBezTo>
                      <a:cubicBezTo>
                        <a:pt x="61242" y="38806"/>
                        <a:pt x="61172" y="39088"/>
                        <a:pt x="61031" y="39370"/>
                      </a:cubicBezTo>
                      <a:cubicBezTo>
                        <a:pt x="60960" y="39582"/>
                        <a:pt x="60889" y="39864"/>
                        <a:pt x="60819" y="40076"/>
                      </a:cubicBezTo>
                      <a:cubicBezTo>
                        <a:pt x="60748" y="40358"/>
                        <a:pt x="60678" y="40569"/>
                        <a:pt x="60537" y="40852"/>
                      </a:cubicBezTo>
                      <a:cubicBezTo>
                        <a:pt x="60537" y="40852"/>
                        <a:pt x="60537" y="40852"/>
                        <a:pt x="60537" y="40852"/>
                      </a:cubicBezTo>
                      <a:cubicBezTo>
                        <a:pt x="60466" y="41134"/>
                        <a:pt x="60325" y="41345"/>
                        <a:pt x="60255" y="41628"/>
                      </a:cubicBezTo>
                      <a:cubicBezTo>
                        <a:pt x="60184" y="41910"/>
                        <a:pt x="60043" y="42121"/>
                        <a:pt x="59972" y="42404"/>
                      </a:cubicBezTo>
                      <a:cubicBezTo>
                        <a:pt x="59761" y="42898"/>
                        <a:pt x="59549" y="43392"/>
                        <a:pt x="59337" y="43815"/>
                      </a:cubicBezTo>
                      <a:cubicBezTo>
                        <a:pt x="59196" y="44097"/>
                        <a:pt x="59055" y="44379"/>
                        <a:pt x="58914" y="44662"/>
                      </a:cubicBezTo>
                      <a:cubicBezTo>
                        <a:pt x="58632" y="45226"/>
                        <a:pt x="58350" y="45720"/>
                        <a:pt x="58067" y="46284"/>
                      </a:cubicBezTo>
                      <a:cubicBezTo>
                        <a:pt x="57926" y="46566"/>
                        <a:pt x="57785" y="46778"/>
                        <a:pt x="57573" y="47060"/>
                      </a:cubicBezTo>
                      <a:cubicBezTo>
                        <a:pt x="55668" y="50165"/>
                        <a:pt x="53270" y="52917"/>
                        <a:pt x="50447" y="55174"/>
                      </a:cubicBezTo>
                      <a:cubicBezTo>
                        <a:pt x="50447" y="55174"/>
                        <a:pt x="50377" y="55245"/>
                        <a:pt x="50377" y="55245"/>
                      </a:cubicBezTo>
                      <a:cubicBezTo>
                        <a:pt x="50377" y="55245"/>
                        <a:pt x="50377" y="55245"/>
                        <a:pt x="50377" y="55245"/>
                      </a:cubicBezTo>
                      <a:cubicBezTo>
                        <a:pt x="50377" y="55245"/>
                        <a:pt x="50306" y="55245"/>
                        <a:pt x="50306" y="55316"/>
                      </a:cubicBezTo>
                      <a:cubicBezTo>
                        <a:pt x="47907" y="57291"/>
                        <a:pt x="45297" y="58914"/>
                        <a:pt x="42404" y="60184"/>
                      </a:cubicBezTo>
                      <a:cubicBezTo>
                        <a:pt x="41769" y="60466"/>
                        <a:pt x="41063" y="60748"/>
                        <a:pt x="40358" y="60960"/>
                      </a:cubicBezTo>
                      <a:cubicBezTo>
                        <a:pt x="40358" y="60960"/>
                        <a:pt x="40358" y="60960"/>
                        <a:pt x="40358" y="60960"/>
                      </a:cubicBezTo>
                      <a:cubicBezTo>
                        <a:pt x="40076" y="61031"/>
                        <a:pt x="39793" y="61172"/>
                        <a:pt x="39511" y="61242"/>
                      </a:cubicBezTo>
                      <a:cubicBezTo>
                        <a:pt x="38947" y="61454"/>
                        <a:pt x="38382" y="61595"/>
                        <a:pt x="37818" y="61736"/>
                      </a:cubicBezTo>
                      <a:cubicBezTo>
                        <a:pt x="37395" y="61877"/>
                        <a:pt x="36901" y="61948"/>
                        <a:pt x="36477" y="62089"/>
                      </a:cubicBezTo>
                      <a:cubicBezTo>
                        <a:pt x="36195" y="62159"/>
                        <a:pt x="35913" y="62230"/>
                        <a:pt x="35631" y="62301"/>
                      </a:cubicBezTo>
                      <a:cubicBezTo>
                        <a:pt x="35207" y="62371"/>
                        <a:pt x="34713" y="62441"/>
                        <a:pt x="34290" y="62512"/>
                      </a:cubicBezTo>
                      <a:cubicBezTo>
                        <a:pt x="34078" y="62583"/>
                        <a:pt x="33796" y="62583"/>
                        <a:pt x="33585" y="62653"/>
                      </a:cubicBezTo>
                      <a:cubicBezTo>
                        <a:pt x="33091" y="62724"/>
                        <a:pt x="32597" y="62795"/>
                        <a:pt x="32103" y="62795"/>
                      </a:cubicBezTo>
                      <a:cubicBezTo>
                        <a:pt x="31891" y="62795"/>
                        <a:pt x="31680" y="62865"/>
                        <a:pt x="31397" y="62865"/>
                      </a:cubicBezTo>
                      <a:cubicBezTo>
                        <a:pt x="31044" y="62865"/>
                        <a:pt x="30692" y="62935"/>
                        <a:pt x="30268" y="62935"/>
                      </a:cubicBezTo>
                      <a:cubicBezTo>
                        <a:pt x="30127" y="62935"/>
                        <a:pt x="29986" y="62935"/>
                        <a:pt x="29774" y="62935"/>
                      </a:cubicBezTo>
                      <a:cubicBezTo>
                        <a:pt x="29492" y="62935"/>
                        <a:pt x="29281" y="62935"/>
                        <a:pt x="28998" y="62935"/>
                      </a:cubicBezTo>
                      <a:cubicBezTo>
                        <a:pt x="28998" y="62935"/>
                        <a:pt x="28998" y="62935"/>
                        <a:pt x="28998" y="62935"/>
                      </a:cubicBezTo>
                      <a:cubicBezTo>
                        <a:pt x="28646" y="62935"/>
                        <a:pt x="28222" y="62935"/>
                        <a:pt x="27870" y="62935"/>
                      </a:cubicBezTo>
                      <a:cubicBezTo>
                        <a:pt x="27799" y="62935"/>
                        <a:pt x="27728" y="62935"/>
                        <a:pt x="27728" y="62935"/>
                      </a:cubicBezTo>
                      <a:cubicBezTo>
                        <a:pt x="27446" y="62935"/>
                        <a:pt x="27093" y="62935"/>
                        <a:pt x="26811" y="62865"/>
                      </a:cubicBezTo>
                      <a:cubicBezTo>
                        <a:pt x="26741" y="62865"/>
                        <a:pt x="26741" y="62865"/>
                        <a:pt x="26670" y="62865"/>
                      </a:cubicBezTo>
                      <a:cubicBezTo>
                        <a:pt x="26388" y="62865"/>
                        <a:pt x="26035" y="62795"/>
                        <a:pt x="25753" y="62795"/>
                      </a:cubicBezTo>
                      <a:cubicBezTo>
                        <a:pt x="25753" y="62795"/>
                        <a:pt x="25753" y="62795"/>
                        <a:pt x="25753" y="62795"/>
                      </a:cubicBezTo>
                      <a:cubicBezTo>
                        <a:pt x="25612" y="62795"/>
                        <a:pt x="25400" y="62795"/>
                        <a:pt x="25259" y="62724"/>
                      </a:cubicBezTo>
                      <a:cubicBezTo>
                        <a:pt x="25118" y="62724"/>
                        <a:pt x="25047" y="62724"/>
                        <a:pt x="24906" y="62653"/>
                      </a:cubicBezTo>
                      <a:cubicBezTo>
                        <a:pt x="24624" y="62653"/>
                        <a:pt x="24342" y="62583"/>
                        <a:pt x="24059" y="62512"/>
                      </a:cubicBezTo>
                      <a:cubicBezTo>
                        <a:pt x="23918" y="62512"/>
                        <a:pt x="23777" y="62441"/>
                        <a:pt x="23707" y="62441"/>
                      </a:cubicBezTo>
                      <a:cubicBezTo>
                        <a:pt x="23354" y="62371"/>
                        <a:pt x="22931" y="62301"/>
                        <a:pt x="22578" y="62230"/>
                      </a:cubicBezTo>
                      <a:cubicBezTo>
                        <a:pt x="22366" y="62159"/>
                        <a:pt x="22155" y="62159"/>
                        <a:pt x="21943" y="62089"/>
                      </a:cubicBezTo>
                      <a:cubicBezTo>
                        <a:pt x="21661" y="62018"/>
                        <a:pt x="21449" y="61948"/>
                        <a:pt x="21167" y="61948"/>
                      </a:cubicBezTo>
                      <a:cubicBezTo>
                        <a:pt x="20391" y="61736"/>
                        <a:pt x="19614" y="61524"/>
                        <a:pt x="18909" y="61313"/>
                      </a:cubicBezTo>
                      <a:cubicBezTo>
                        <a:pt x="18909" y="61313"/>
                        <a:pt x="18909" y="61313"/>
                        <a:pt x="18838" y="61313"/>
                      </a:cubicBezTo>
                      <a:cubicBezTo>
                        <a:pt x="18768" y="61313"/>
                        <a:pt x="18768" y="61313"/>
                        <a:pt x="18697" y="61242"/>
                      </a:cubicBezTo>
                      <a:cubicBezTo>
                        <a:pt x="18697" y="61242"/>
                        <a:pt x="18627" y="61242"/>
                        <a:pt x="18627" y="61242"/>
                      </a:cubicBezTo>
                      <a:cubicBezTo>
                        <a:pt x="14605" y="59902"/>
                        <a:pt x="10936" y="57926"/>
                        <a:pt x="7761" y="55316"/>
                      </a:cubicBezTo>
                      <a:cubicBezTo>
                        <a:pt x="7691" y="55245"/>
                        <a:pt x="7620" y="55245"/>
                        <a:pt x="7620" y="55174"/>
                      </a:cubicBezTo>
                      <a:cubicBezTo>
                        <a:pt x="4586" y="52635"/>
                        <a:pt x="1976" y="49601"/>
                        <a:pt x="0" y="46143"/>
                      </a:cubicBezTo>
                      <a:cubicBezTo>
                        <a:pt x="0" y="46143"/>
                        <a:pt x="71" y="46143"/>
                        <a:pt x="71" y="46214"/>
                      </a:cubicBezTo>
                      <a:cubicBezTo>
                        <a:pt x="353" y="46355"/>
                        <a:pt x="706" y="46566"/>
                        <a:pt x="988" y="46708"/>
                      </a:cubicBezTo>
                      <a:cubicBezTo>
                        <a:pt x="1341" y="46920"/>
                        <a:pt x="1623" y="47060"/>
                        <a:pt x="1976" y="47202"/>
                      </a:cubicBezTo>
                      <a:lnTo>
                        <a:pt x="1976" y="47202"/>
                      </a:lnTo>
                      <a:cubicBezTo>
                        <a:pt x="2117" y="47272"/>
                        <a:pt x="2328" y="47343"/>
                        <a:pt x="2469" y="47413"/>
                      </a:cubicBezTo>
                      <a:cubicBezTo>
                        <a:pt x="2611" y="47484"/>
                        <a:pt x="2822" y="47554"/>
                        <a:pt x="3034" y="47625"/>
                      </a:cubicBezTo>
                      <a:cubicBezTo>
                        <a:pt x="3245" y="47766"/>
                        <a:pt x="3528" y="47837"/>
                        <a:pt x="3739" y="47907"/>
                      </a:cubicBezTo>
                      <a:cubicBezTo>
                        <a:pt x="4092" y="48048"/>
                        <a:pt x="4374" y="48190"/>
                        <a:pt x="4727" y="48260"/>
                      </a:cubicBezTo>
                      <a:cubicBezTo>
                        <a:pt x="4939" y="48330"/>
                        <a:pt x="5221" y="48401"/>
                        <a:pt x="5433" y="48542"/>
                      </a:cubicBezTo>
                      <a:cubicBezTo>
                        <a:pt x="5645" y="48613"/>
                        <a:pt x="5856" y="48684"/>
                        <a:pt x="6068" y="48754"/>
                      </a:cubicBezTo>
                      <a:cubicBezTo>
                        <a:pt x="6138" y="48754"/>
                        <a:pt x="6209" y="48824"/>
                        <a:pt x="6350" y="48824"/>
                      </a:cubicBezTo>
                      <a:cubicBezTo>
                        <a:pt x="6773" y="48966"/>
                        <a:pt x="7197" y="49107"/>
                        <a:pt x="7620" y="49177"/>
                      </a:cubicBezTo>
                      <a:cubicBezTo>
                        <a:pt x="7973" y="49318"/>
                        <a:pt x="8396" y="49389"/>
                        <a:pt x="8749" y="49460"/>
                      </a:cubicBezTo>
                      <a:cubicBezTo>
                        <a:pt x="9031" y="49530"/>
                        <a:pt x="9384" y="49601"/>
                        <a:pt x="9666" y="49671"/>
                      </a:cubicBezTo>
                      <a:cubicBezTo>
                        <a:pt x="9666" y="49671"/>
                        <a:pt x="9737" y="49671"/>
                        <a:pt x="9737" y="49671"/>
                      </a:cubicBezTo>
                      <a:cubicBezTo>
                        <a:pt x="10019" y="49742"/>
                        <a:pt x="10231" y="49812"/>
                        <a:pt x="10513" y="49812"/>
                      </a:cubicBezTo>
                      <a:cubicBezTo>
                        <a:pt x="10654" y="49883"/>
                        <a:pt x="10866" y="49883"/>
                        <a:pt x="11007" y="49883"/>
                      </a:cubicBezTo>
                      <a:cubicBezTo>
                        <a:pt x="11077" y="49883"/>
                        <a:pt x="11218" y="49953"/>
                        <a:pt x="11289" y="49953"/>
                      </a:cubicBezTo>
                      <a:cubicBezTo>
                        <a:pt x="11642" y="50024"/>
                        <a:pt x="11924" y="50094"/>
                        <a:pt x="12277" y="50094"/>
                      </a:cubicBezTo>
                      <a:cubicBezTo>
                        <a:pt x="12277" y="50094"/>
                        <a:pt x="12277" y="50094"/>
                        <a:pt x="12277" y="50094"/>
                      </a:cubicBezTo>
                      <a:cubicBezTo>
                        <a:pt x="12630" y="50165"/>
                        <a:pt x="12982" y="50165"/>
                        <a:pt x="13406" y="50236"/>
                      </a:cubicBezTo>
                      <a:cubicBezTo>
                        <a:pt x="13688" y="50236"/>
                        <a:pt x="13970" y="50306"/>
                        <a:pt x="14252" y="50306"/>
                      </a:cubicBezTo>
                      <a:cubicBezTo>
                        <a:pt x="14393" y="50306"/>
                        <a:pt x="14534" y="50306"/>
                        <a:pt x="14676" y="50306"/>
                      </a:cubicBezTo>
                      <a:cubicBezTo>
                        <a:pt x="15028" y="50306"/>
                        <a:pt x="15311" y="50377"/>
                        <a:pt x="15663" y="50377"/>
                      </a:cubicBezTo>
                      <a:cubicBezTo>
                        <a:pt x="16016" y="50377"/>
                        <a:pt x="16440" y="50377"/>
                        <a:pt x="16792" y="50377"/>
                      </a:cubicBezTo>
                      <a:cubicBezTo>
                        <a:pt x="17145" y="50377"/>
                        <a:pt x="17427" y="50377"/>
                        <a:pt x="17780" y="50377"/>
                      </a:cubicBezTo>
                      <a:cubicBezTo>
                        <a:pt x="18133" y="50377"/>
                        <a:pt x="18415" y="50377"/>
                        <a:pt x="18768" y="50306"/>
                      </a:cubicBezTo>
                      <a:cubicBezTo>
                        <a:pt x="19050" y="50306"/>
                        <a:pt x="19332" y="50236"/>
                        <a:pt x="19685" y="50236"/>
                      </a:cubicBezTo>
                      <a:cubicBezTo>
                        <a:pt x="20249" y="50165"/>
                        <a:pt x="20743" y="50165"/>
                        <a:pt x="21308" y="50094"/>
                      </a:cubicBezTo>
                      <a:cubicBezTo>
                        <a:pt x="21520" y="50094"/>
                        <a:pt x="21731" y="50024"/>
                        <a:pt x="21872" y="50024"/>
                      </a:cubicBezTo>
                      <a:cubicBezTo>
                        <a:pt x="22296" y="49953"/>
                        <a:pt x="22719" y="49883"/>
                        <a:pt x="23142" y="49812"/>
                      </a:cubicBezTo>
                      <a:cubicBezTo>
                        <a:pt x="23636" y="49742"/>
                        <a:pt x="24059" y="49601"/>
                        <a:pt x="24553" y="49530"/>
                      </a:cubicBezTo>
                      <a:cubicBezTo>
                        <a:pt x="24624" y="49530"/>
                        <a:pt x="24694" y="49530"/>
                        <a:pt x="24765" y="49460"/>
                      </a:cubicBezTo>
                      <a:cubicBezTo>
                        <a:pt x="24836" y="49460"/>
                        <a:pt x="24906" y="49460"/>
                        <a:pt x="24906" y="49389"/>
                      </a:cubicBezTo>
                      <a:cubicBezTo>
                        <a:pt x="25188" y="49318"/>
                        <a:pt x="25400" y="49248"/>
                        <a:pt x="25682" y="49177"/>
                      </a:cubicBezTo>
                      <a:cubicBezTo>
                        <a:pt x="26176" y="49036"/>
                        <a:pt x="26741" y="48895"/>
                        <a:pt x="27235" y="48754"/>
                      </a:cubicBezTo>
                      <a:cubicBezTo>
                        <a:pt x="27517" y="48684"/>
                        <a:pt x="27799" y="48542"/>
                        <a:pt x="28081" y="48472"/>
                      </a:cubicBezTo>
                      <a:cubicBezTo>
                        <a:pt x="28081" y="48472"/>
                        <a:pt x="28152" y="48472"/>
                        <a:pt x="28152" y="48472"/>
                      </a:cubicBezTo>
                      <a:cubicBezTo>
                        <a:pt x="28434" y="48401"/>
                        <a:pt x="28716" y="48260"/>
                        <a:pt x="28928" y="48190"/>
                      </a:cubicBezTo>
                      <a:cubicBezTo>
                        <a:pt x="29210" y="48119"/>
                        <a:pt x="29422" y="47978"/>
                        <a:pt x="29704" y="47907"/>
                      </a:cubicBezTo>
                      <a:cubicBezTo>
                        <a:pt x="29845" y="47837"/>
                        <a:pt x="29916" y="47837"/>
                        <a:pt x="30057" y="47766"/>
                      </a:cubicBezTo>
                      <a:cubicBezTo>
                        <a:pt x="30480" y="47625"/>
                        <a:pt x="30903" y="47413"/>
                        <a:pt x="31256" y="47202"/>
                      </a:cubicBezTo>
                      <a:cubicBezTo>
                        <a:pt x="31821" y="46920"/>
                        <a:pt x="32456" y="46637"/>
                        <a:pt x="33020" y="46284"/>
                      </a:cubicBezTo>
                      <a:cubicBezTo>
                        <a:pt x="33302" y="46143"/>
                        <a:pt x="33514" y="46002"/>
                        <a:pt x="33796" y="45861"/>
                      </a:cubicBezTo>
                      <a:cubicBezTo>
                        <a:pt x="35066" y="45085"/>
                        <a:pt x="36336" y="44238"/>
                        <a:pt x="37536" y="43321"/>
                      </a:cubicBezTo>
                      <a:cubicBezTo>
                        <a:pt x="38241" y="42757"/>
                        <a:pt x="38947" y="42121"/>
                        <a:pt x="39652" y="41487"/>
                      </a:cubicBezTo>
                      <a:cubicBezTo>
                        <a:pt x="39793" y="41345"/>
                        <a:pt x="40005" y="41205"/>
                        <a:pt x="40146" y="40993"/>
                      </a:cubicBezTo>
                      <a:cubicBezTo>
                        <a:pt x="40993" y="40146"/>
                        <a:pt x="41769" y="39299"/>
                        <a:pt x="42545" y="38382"/>
                      </a:cubicBezTo>
                      <a:cubicBezTo>
                        <a:pt x="42686" y="38241"/>
                        <a:pt x="42827" y="38100"/>
                        <a:pt x="42968" y="37888"/>
                      </a:cubicBezTo>
                      <a:cubicBezTo>
                        <a:pt x="43321" y="37465"/>
                        <a:pt x="43603" y="37042"/>
                        <a:pt x="43956" y="36618"/>
                      </a:cubicBezTo>
                      <a:cubicBezTo>
                        <a:pt x="44168" y="36336"/>
                        <a:pt x="44309" y="36124"/>
                        <a:pt x="44521" y="35842"/>
                      </a:cubicBezTo>
                      <a:cubicBezTo>
                        <a:pt x="46708" y="32667"/>
                        <a:pt x="48331" y="29139"/>
                        <a:pt x="49318" y="25330"/>
                      </a:cubicBezTo>
                      <a:cubicBezTo>
                        <a:pt x="49389" y="25047"/>
                        <a:pt x="49460" y="24694"/>
                        <a:pt x="49530" y="24412"/>
                      </a:cubicBezTo>
                      <a:cubicBezTo>
                        <a:pt x="49601" y="24059"/>
                        <a:pt x="49671" y="23777"/>
                        <a:pt x="49742" y="23424"/>
                      </a:cubicBezTo>
                      <a:cubicBezTo>
                        <a:pt x="49812" y="23072"/>
                        <a:pt x="49883" y="22789"/>
                        <a:pt x="49883" y="22437"/>
                      </a:cubicBezTo>
                      <a:cubicBezTo>
                        <a:pt x="49883" y="22437"/>
                        <a:pt x="49883" y="22437"/>
                        <a:pt x="49883" y="22437"/>
                      </a:cubicBezTo>
                      <a:cubicBezTo>
                        <a:pt x="49953" y="22084"/>
                        <a:pt x="50024" y="21731"/>
                        <a:pt x="50024" y="21308"/>
                      </a:cubicBezTo>
                      <a:lnTo>
                        <a:pt x="50024" y="21167"/>
                      </a:lnTo>
                      <a:cubicBezTo>
                        <a:pt x="50094" y="20885"/>
                        <a:pt x="50094" y="20531"/>
                        <a:pt x="50165" y="20249"/>
                      </a:cubicBezTo>
                      <a:cubicBezTo>
                        <a:pt x="50165" y="20179"/>
                        <a:pt x="50165" y="20108"/>
                        <a:pt x="50165" y="20038"/>
                      </a:cubicBezTo>
                      <a:cubicBezTo>
                        <a:pt x="50165" y="19755"/>
                        <a:pt x="50236" y="19473"/>
                        <a:pt x="50236" y="19262"/>
                      </a:cubicBezTo>
                      <a:cubicBezTo>
                        <a:pt x="50236" y="19191"/>
                        <a:pt x="50236" y="19121"/>
                        <a:pt x="50236" y="18979"/>
                      </a:cubicBezTo>
                      <a:cubicBezTo>
                        <a:pt x="50236" y="18697"/>
                        <a:pt x="50306" y="18344"/>
                        <a:pt x="50306" y="18062"/>
                      </a:cubicBezTo>
                      <a:cubicBezTo>
                        <a:pt x="50306" y="17639"/>
                        <a:pt x="50306" y="17216"/>
                        <a:pt x="50306" y="16722"/>
                      </a:cubicBezTo>
                      <a:cubicBezTo>
                        <a:pt x="50306" y="16369"/>
                        <a:pt x="50306" y="16016"/>
                        <a:pt x="50306" y="15663"/>
                      </a:cubicBezTo>
                      <a:cubicBezTo>
                        <a:pt x="50306" y="15593"/>
                        <a:pt x="50306" y="15522"/>
                        <a:pt x="50306" y="15522"/>
                      </a:cubicBezTo>
                      <a:cubicBezTo>
                        <a:pt x="50306" y="15240"/>
                        <a:pt x="50306" y="15028"/>
                        <a:pt x="50236" y="14746"/>
                      </a:cubicBezTo>
                      <a:cubicBezTo>
                        <a:pt x="50236" y="14605"/>
                        <a:pt x="50236" y="14534"/>
                        <a:pt x="50236" y="14393"/>
                      </a:cubicBezTo>
                      <a:cubicBezTo>
                        <a:pt x="50236" y="14111"/>
                        <a:pt x="50165" y="13829"/>
                        <a:pt x="50165" y="13617"/>
                      </a:cubicBezTo>
                      <a:cubicBezTo>
                        <a:pt x="50165" y="13547"/>
                        <a:pt x="50165" y="13547"/>
                        <a:pt x="50165" y="13476"/>
                      </a:cubicBezTo>
                      <a:cubicBezTo>
                        <a:pt x="50165" y="13123"/>
                        <a:pt x="50094" y="12841"/>
                        <a:pt x="50024" y="12488"/>
                      </a:cubicBezTo>
                      <a:cubicBezTo>
                        <a:pt x="50024" y="12347"/>
                        <a:pt x="50024" y="12206"/>
                        <a:pt x="49953" y="12065"/>
                      </a:cubicBezTo>
                      <a:cubicBezTo>
                        <a:pt x="49953" y="11783"/>
                        <a:pt x="49883" y="11571"/>
                        <a:pt x="49812" y="11289"/>
                      </a:cubicBezTo>
                      <a:cubicBezTo>
                        <a:pt x="49812" y="11219"/>
                        <a:pt x="49812" y="11148"/>
                        <a:pt x="49812" y="11077"/>
                      </a:cubicBezTo>
                      <a:cubicBezTo>
                        <a:pt x="49812" y="10865"/>
                        <a:pt x="49742" y="10654"/>
                        <a:pt x="49671" y="10442"/>
                      </a:cubicBezTo>
                      <a:cubicBezTo>
                        <a:pt x="49601" y="10231"/>
                        <a:pt x="49601" y="9948"/>
                        <a:pt x="49530" y="9737"/>
                      </a:cubicBezTo>
                      <a:cubicBezTo>
                        <a:pt x="49460" y="9384"/>
                        <a:pt x="49389" y="9102"/>
                        <a:pt x="49318" y="8749"/>
                      </a:cubicBezTo>
                      <a:cubicBezTo>
                        <a:pt x="49318" y="8678"/>
                        <a:pt x="49318" y="8678"/>
                        <a:pt x="49318" y="8608"/>
                      </a:cubicBezTo>
                      <a:cubicBezTo>
                        <a:pt x="49248" y="8326"/>
                        <a:pt x="49177" y="7973"/>
                        <a:pt x="49107" y="7691"/>
                      </a:cubicBezTo>
                      <a:cubicBezTo>
                        <a:pt x="49036" y="7338"/>
                        <a:pt x="48895" y="7056"/>
                        <a:pt x="48825" y="6703"/>
                      </a:cubicBezTo>
                      <a:cubicBezTo>
                        <a:pt x="48754" y="6350"/>
                        <a:pt x="48613" y="6068"/>
                        <a:pt x="48472" y="5715"/>
                      </a:cubicBezTo>
                      <a:cubicBezTo>
                        <a:pt x="48260" y="5080"/>
                        <a:pt x="47978" y="4445"/>
                        <a:pt x="47766" y="3810"/>
                      </a:cubicBezTo>
                      <a:lnTo>
                        <a:pt x="47766" y="3810"/>
                      </a:lnTo>
                      <a:cubicBezTo>
                        <a:pt x="47484" y="3175"/>
                        <a:pt x="47202" y="2540"/>
                        <a:pt x="46919" y="1976"/>
                      </a:cubicBezTo>
                      <a:cubicBezTo>
                        <a:pt x="46849" y="1835"/>
                        <a:pt x="46778" y="1623"/>
                        <a:pt x="46637" y="1482"/>
                      </a:cubicBezTo>
                      <a:cubicBezTo>
                        <a:pt x="46567" y="1270"/>
                        <a:pt x="46426" y="1129"/>
                        <a:pt x="46355" y="917"/>
                      </a:cubicBezTo>
                      <a:cubicBezTo>
                        <a:pt x="46214" y="635"/>
                        <a:pt x="46002" y="282"/>
                        <a:pt x="45861" y="0"/>
                      </a:cubicBezTo>
                      <a:cubicBezTo>
                        <a:pt x="47484" y="917"/>
                        <a:pt x="48966" y="1976"/>
                        <a:pt x="50377" y="3104"/>
                      </a:cubicBezTo>
                      <a:cubicBezTo>
                        <a:pt x="50377" y="3104"/>
                        <a:pt x="50447" y="3104"/>
                        <a:pt x="50447" y="3175"/>
                      </a:cubicBezTo>
                      <a:cubicBezTo>
                        <a:pt x="50447" y="3175"/>
                        <a:pt x="50518" y="3246"/>
                        <a:pt x="50518" y="3246"/>
                      </a:cubicBezTo>
                      <a:cubicBezTo>
                        <a:pt x="52846" y="5150"/>
                        <a:pt x="54892" y="7408"/>
                        <a:pt x="56586" y="9878"/>
                      </a:cubicBezTo>
                      <a:cubicBezTo>
                        <a:pt x="56727" y="10160"/>
                        <a:pt x="56938" y="10371"/>
                        <a:pt x="57079" y="10654"/>
                      </a:cubicBezTo>
                      <a:cubicBezTo>
                        <a:pt x="57221" y="10865"/>
                        <a:pt x="57362" y="11148"/>
                        <a:pt x="57573" y="11359"/>
                      </a:cubicBezTo>
                      <a:cubicBezTo>
                        <a:pt x="57573" y="11430"/>
                        <a:pt x="57644" y="11430"/>
                        <a:pt x="57644" y="11501"/>
                      </a:cubicBezTo>
                      <a:cubicBezTo>
                        <a:pt x="58067" y="12277"/>
                        <a:pt x="58491" y="12982"/>
                        <a:pt x="58914" y="13758"/>
                      </a:cubicBezTo>
                      <a:cubicBezTo>
                        <a:pt x="59055" y="13970"/>
                        <a:pt x="59126" y="14182"/>
                        <a:pt x="59196" y="14393"/>
                      </a:cubicBezTo>
                      <a:cubicBezTo>
                        <a:pt x="59267" y="14534"/>
                        <a:pt x="59337" y="14605"/>
                        <a:pt x="59337" y="14746"/>
                      </a:cubicBezTo>
                      <a:cubicBezTo>
                        <a:pt x="59408" y="14887"/>
                        <a:pt x="59478" y="15028"/>
                        <a:pt x="59549" y="15240"/>
                      </a:cubicBezTo>
                      <a:cubicBezTo>
                        <a:pt x="59620" y="15381"/>
                        <a:pt x="59690" y="15522"/>
                        <a:pt x="59761" y="15734"/>
                      </a:cubicBezTo>
                      <a:cubicBezTo>
                        <a:pt x="59831" y="15875"/>
                        <a:pt x="59902" y="16016"/>
                        <a:pt x="59972" y="16157"/>
                      </a:cubicBezTo>
                      <a:cubicBezTo>
                        <a:pt x="60113" y="16440"/>
                        <a:pt x="60184" y="16722"/>
                        <a:pt x="60325" y="17004"/>
                      </a:cubicBezTo>
                      <a:cubicBezTo>
                        <a:pt x="60466" y="17357"/>
                        <a:pt x="60607" y="17710"/>
                        <a:pt x="60678" y="18062"/>
                      </a:cubicBezTo>
                      <a:cubicBezTo>
                        <a:pt x="60678" y="18062"/>
                        <a:pt x="60678" y="18062"/>
                        <a:pt x="60678" y="18062"/>
                      </a:cubicBezTo>
                      <a:cubicBezTo>
                        <a:pt x="60819" y="18415"/>
                        <a:pt x="60889" y="18768"/>
                        <a:pt x="61031" y="19121"/>
                      </a:cubicBezTo>
                      <a:cubicBezTo>
                        <a:pt x="62089" y="22507"/>
                        <a:pt x="62583" y="25823"/>
                        <a:pt x="62583" y="293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89" name="Freeform: Shape 963"/>
                <p:cNvSpPr/>
                <p:nvPr/>
              </p:nvSpPr>
              <p:spPr>
                <a:xfrm>
                  <a:off x="5571419" y="3682647"/>
                  <a:ext cx="7056" cy="7056"/>
                </a:xfrm>
                <a:custGeom>
                  <a:avLst/>
                  <a:gdLst>
                    <a:gd name="connsiteX0" fmla="*/ 12982 w 7055"/>
                    <a:gd name="connsiteY0" fmla="*/ 6491 h 7055"/>
                    <a:gd name="connsiteX1" fmla="*/ 6491 w 7055"/>
                    <a:gd name="connsiteY1" fmla="*/ 12982 h 7055"/>
                    <a:gd name="connsiteX2" fmla="*/ 0 w 7055"/>
                    <a:gd name="connsiteY2" fmla="*/ 6491 h 7055"/>
                    <a:gd name="connsiteX3" fmla="*/ 6491 w 7055"/>
                    <a:gd name="connsiteY3" fmla="*/ 0 h 7055"/>
                    <a:gd name="connsiteX4" fmla="*/ 12982 w 7055"/>
                    <a:gd name="connsiteY4" fmla="*/ 6491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2982" y="6491"/>
                      </a:moveTo>
                      <a:cubicBezTo>
                        <a:pt x="12982" y="10076"/>
                        <a:pt x="10076" y="12982"/>
                        <a:pt x="6491" y="12982"/>
                      </a:cubicBezTo>
                      <a:cubicBezTo>
                        <a:pt x="2906" y="12982"/>
                        <a:pt x="0" y="10076"/>
                        <a:pt x="0" y="6491"/>
                      </a:cubicBezTo>
                      <a:cubicBezTo>
                        <a:pt x="0" y="2906"/>
                        <a:pt x="2906" y="0"/>
                        <a:pt x="6491" y="0"/>
                      </a:cubicBezTo>
                      <a:cubicBezTo>
                        <a:pt x="10076" y="0"/>
                        <a:pt x="12982" y="2906"/>
                        <a:pt x="12982" y="649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5" name="Graphic 3"/>
              <p:cNvGrpSpPr/>
              <p:nvPr/>
            </p:nvGrpSpPr>
            <p:grpSpPr>
              <a:xfrm>
                <a:off x="5216948" y="3851839"/>
                <a:ext cx="87913" cy="92005"/>
                <a:chOff x="5216948" y="3851839"/>
                <a:chExt cx="87913" cy="92005"/>
              </a:xfrm>
              <a:solidFill>
                <a:schemeClr val="accent1"/>
              </a:solidFill>
            </p:grpSpPr>
            <p:sp>
              <p:nvSpPr>
                <p:cNvPr id="70" name="Freeform: Shape 944"/>
                <p:cNvSpPr/>
                <p:nvPr/>
              </p:nvSpPr>
              <p:spPr>
                <a:xfrm>
                  <a:off x="5225133" y="3918444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2"/>
                        <a:pt x="212" y="71"/>
                        <a:pt x="0" y="0"/>
                      </a:cubicBezTo>
                      <a:lnTo>
                        <a:pt x="0" y="0"/>
                      </a:lnTo>
                      <a:cubicBezTo>
                        <a:pt x="212" y="71"/>
                        <a:pt x="423" y="212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1" name="Freeform: Shape 945"/>
                <p:cNvSpPr/>
                <p:nvPr/>
              </p:nvSpPr>
              <p:spPr>
                <a:xfrm>
                  <a:off x="5222522" y="3917033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0 w 21166"/>
                    <a:gd name="connsiteY2" fmla="*/ 0 h 14111"/>
                    <a:gd name="connsiteX3" fmla="*/ 10019 w 21166"/>
                    <a:gd name="connsiteY3" fmla="*/ 11712 h 14111"/>
                    <a:gd name="connsiteX4" fmla="*/ 10230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0" y="0"/>
                      </a:cubicBezTo>
                      <a:cubicBezTo>
                        <a:pt x="2681" y="4516"/>
                        <a:pt x="5997" y="8467"/>
                        <a:pt x="10019" y="11712"/>
                      </a:cubicBezTo>
                      <a:cubicBezTo>
                        <a:pt x="10089" y="11783"/>
                        <a:pt x="10160" y="11853"/>
                        <a:pt x="10230" y="11853"/>
                      </a:cubicBezTo>
                      <a:cubicBezTo>
                        <a:pt x="14393" y="15240"/>
                        <a:pt x="19120" y="17851"/>
                        <a:pt x="24342" y="19544"/>
                      </a:cubicBezTo>
                      <a:cubicBezTo>
                        <a:pt x="24271" y="19685"/>
                        <a:pt x="24271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2" name="Freeform: Shape 946"/>
                <p:cNvSpPr/>
                <p:nvPr/>
              </p:nvSpPr>
              <p:spPr>
                <a:xfrm>
                  <a:off x="5247005" y="3936788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0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0" y="0"/>
                        <a:pt x="70" y="0"/>
                      </a:cubicBezTo>
                      <a:cubicBezTo>
                        <a:pt x="1058" y="353"/>
                        <a:pt x="2046" y="63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3" name="Freeform: Shape 947"/>
                <p:cNvSpPr/>
                <p:nvPr/>
              </p:nvSpPr>
              <p:spPr>
                <a:xfrm>
                  <a:off x="5283341" y="3860165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6" y="1623"/>
                        <a:pt x="353" y="776"/>
                        <a:pt x="0" y="0"/>
                      </a:cubicBezTo>
                      <a:cubicBezTo>
                        <a:pt x="353" y="847"/>
                        <a:pt x="70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4" name="Freeform: Shape 948"/>
                <p:cNvSpPr/>
                <p:nvPr/>
              </p:nvSpPr>
              <p:spPr>
                <a:xfrm>
                  <a:off x="5277626" y="3928886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0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8"/>
                        <a:pt x="0" y="6350"/>
                      </a:cubicBezTo>
                      <a:cubicBezTo>
                        <a:pt x="3739" y="4728"/>
                        <a:pt x="7126" y="2611"/>
                        <a:pt x="10230" y="71"/>
                      </a:cubicBezTo>
                      <a:cubicBezTo>
                        <a:pt x="10230" y="71"/>
                        <a:pt x="10230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5" name="Freeform: Shape 949"/>
                <p:cNvSpPr/>
                <p:nvPr/>
              </p:nvSpPr>
              <p:spPr>
                <a:xfrm>
                  <a:off x="5287927" y="3918232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1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1"/>
                        <a:pt x="3669" y="7620"/>
                        <a:pt x="0" y="10654"/>
                      </a:cubicBezTo>
                      <a:cubicBezTo>
                        <a:pt x="0" y="10654"/>
                        <a:pt x="71" y="10583"/>
                        <a:pt x="71" y="10583"/>
                      </a:cubicBezTo>
                      <a:cubicBezTo>
                        <a:pt x="3669" y="7620"/>
                        <a:pt x="6773" y="4021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6" name="Freeform: Shape 950"/>
                <p:cNvSpPr/>
                <p:nvPr/>
              </p:nvSpPr>
              <p:spPr>
                <a:xfrm>
                  <a:off x="5297805" y="3915198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6"/>
                        <a:pt x="423" y="1411"/>
                        <a:pt x="0" y="2046"/>
                      </a:cubicBezTo>
                      <a:cubicBezTo>
                        <a:pt x="423" y="1341"/>
                        <a:pt x="776" y="706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7" name="Freeform: Shape 951"/>
                <p:cNvSpPr/>
                <p:nvPr/>
              </p:nvSpPr>
              <p:spPr>
                <a:xfrm>
                  <a:off x="5216948" y="3851839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7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2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4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09 w 70555"/>
                    <a:gd name="connsiteY25" fmla="*/ 68157 h 70555"/>
                    <a:gd name="connsiteX26" fmla="*/ 42051 w 70555"/>
                    <a:gd name="connsiteY26" fmla="*/ 68510 h 70555"/>
                    <a:gd name="connsiteX27" fmla="*/ 41980 w 70555"/>
                    <a:gd name="connsiteY27" fmla="*/ 68510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7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80 h 70555"/>
                    <a:gd name="connsiteX32" fmla="*/ 37465 w 70555"/>
                    <a:gd name="connsiteY32" fmla="*/ 69850 h 70555"/>
                    <a:gd name="connsiteX33" fmla="*/ 35630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4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0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4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09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1 h 70555"/>
                    <a:gd name="connsiteX84" fmla="*/ 70415 w 70555"/>
                    <a:gd name="connsiteY84" fmla="*/ 21379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7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7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1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1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5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5" y="54257"/>
                        <a:pt x="61172" y="54822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4"/>
                      </a:cubicBezTo>
                      <a:cubicBezTo>
                        <a:pt x="57362" y="59055"/>
                        <a:pt x="57150" y="59267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4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6"/>
                        <a:pt x="48401" y="65687"/>
                      </a:cubicBezTo>
                      <a:cubicBezTo>
                        <a:pt x="47625" y="66111"/>
                        <a:pt x="46919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4"/>
                        <a:pt x="44097" y="67804"/>
                      </a:cubicBezTo>
                      <a:cubicBezTo>
                        <a:pt x="43744" y="67945"/>
                        <a:pt x="43462" y="68086"/>
                        <a:pt x="43109" y="68157"/>
                      </a:cubicBezTo>
                      <a:cubicBezTo>
                        <a:pt x="42757" y="68298"/>
                        <a:pt x="42404" y="68439"/>
                        <a:pt x="42051" y="68510"/>
                      </a:cubicBezTo>
                      <a:cubicBezTo>
                        <a:pt x="42051" y="68510"/>
                        <a:pt x="41980" y="68510"/>
                        <a:pt x="41980" y="68510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7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80"/>
                        <a:pt x="37677" y="69780"/>
                      </a:cubicBezTo>
                      <a:cubicBezTo>
                        <a:pt x="37606" y="69780"/>
                        <a:pt x="37536" y="69850"/>
                        <a:pt x="37465" y="69850"/>
                      </a:cubicBezTo>
                      <a:cubicBezTo>
                        <a:pt x="36830" y="69991"/>
                        <a:pt x="36265" y="70132"/>
                        <a:pt x="35630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7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69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4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7"/>
                        <a:pt x="22084" y="70697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0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1"/>
                        <a:pt x="17427" y="69780"/>
                        <a:pt x="17074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4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10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4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6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6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4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5"/>
                        <a:pt x="66534" y="8396"/>
                      </a:cubicBezTo>
                      <a:cubicBezTo>
                        <a:pt x="66887" y="9172"/>
                        <a:pt x="67310" y="9949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09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1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79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5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1"/>
                      </a:cubicBezTo>
                      <a:cubicBezTo>
                        <a:pt x="70344" y="20743"/>
                        <a:pt x="70344" y="21025"/>
                        <a:pt x="70415" y="21379"/>
                      </a:cubicBezTo>
                      <a:cubicBezTo>
                        <a:pt x="70415" y="21590"/>
                        <a:pt x="70485" y="21802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60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767" y="26529"/>
                        <a:pt x="70767" y="27023"/>
                        <a:pt x="70767" y="27517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8" name="Freeform: Shape 952"/>
                <p:cNvSpPr/>
                <p:nvPr/>
              </p:nvSpPr>
              <p:spPr>
                <a:xfrm>
                  <a:off x="5222663" y="3857837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5 h 77611"/>
                    <a:gd name="connsiteX1" fmla="*/ 80857 w 77611"/>
                    <a:gd name="connsiteY1" fmla="*/ 41980 h 77611"/>
                    <a:gd name="connsiteX2" fmla="*/ 79446 w 77611"/>
                    <a:gd name="connsiteY2" fmla="*/ 49459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1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49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0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6 h 77611"/>
                    <a:gd name="connsiteX27" fmla="*/ 40710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5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6 h 77611"/>
                    <a:gd name="connsiteX37" fmla="*/ 33443 w 77611"/>
                    <a:gd name="connsiteY37" fmla="*/ 80856 h 77611"/>
                    <a:gd name="connsiteX38" fmla="*/ 32808 w 77611"/>
                    <a:gd name="connsiteY38" fmla="*/ 80786 h 77611"/>
                    <a:gd name="connsiteX39" fmla="*/ 32385 w 77611"/>
                    <a:gd name="connsiteY39" fmla="*/ 80715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1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0 h 77611"/>
                    <a:gd name="connsiteX50" fmla="*/ 9948 w 77611"/>
                    <a:gd name="connsiteY50" fmla="*/ 71049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2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0 w 77611"/>
                    <a:gd name="connsiteY57" fmla="*/ 61312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8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7 h 77611"/>
                    <a:gd name="connsiteX69" fmla="*/ 14534 w 77611"/>
                    <a:gd name="connsiteY69" fmla="*/ 64558 h 77611"/>
                    <a:gd name="connsiteX70" fmla="*/ 15804 w 77611"/>
                    <a:gd name="connsiteY70" fmla="*/ 64770 h 77611"/>
                    <a:gd name="connsiteX71" fmla="*/ 15804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1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1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0 h 77611"/>
                    <a:gd name="connsiteX87" fmla="*/ 34995 w 77611"/>
                    <a:gd name="connsiteY87" fmla="*/ 63006 h 77611"/>
                    <a:gd name="connsiteX88" fmla="*/ 36124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0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0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6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5 h 77611"/>
                    <a:gd name="connsiteX101" fmla="*/ 56585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7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8 w 77611"/>
                    <a:gd name="connsiteY108" fmla="*/ 27587 h 77611"/>
                    <a:gd name="connsiteX109" fmla="*/ 64558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0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6 h 77611"/>
                    <a:gd name="connsiteX122" fmla="*/ 64629 w 77611"/>
                    <a:gd name="connsiteY122" fmla="*/ 16086 h 77611"/>
                    <a:gd name="connsiteX123" fmla="*/ 64558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7 h 77611"/>
                    <a:gd name="connsiteX130" fmla="*/ 63429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0 h 77611"/>
                    <a:gd name="connsiteX149" fmla="*/ 77258 w 77611"/>
                    <a:gd name="connsiteY149" fmla="*/ 19685 h 77611"/>
                    <a:gd name="connsiteX150" fmla="*/ 77540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5 w 77611"/>
                    <a:gd name="connsiteY152" fmla="*/ 21943 h 77611"/>
                    <a:gd name="connsiteX153" fmla="*/ 78669 w 77611"/>
                    <a:gd name="connsiteY153" fmla="*/ 23283 h 77611"/>
                    <a:gd name="connsiteX154" fmla="*/ 78669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5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5"/>
                      </a:moveTo>
                      <a:cubicBezTo>
                        <a:pt x="81068" y="39017"/>
                        <a:pt x="80998" y="40499"/>
                        <a:pt x="80857" y="41980"/>
                      </a:cubicBezTo>
                      <a:cubicBezTo>
                        <a:pt x="80575" y="44521"/>
                        <a:pt x="80081" y="47060"/>
                        <a:pt x="79446" y="49459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0"/>
                        <a:pt x="78881" y="51223"/>
                        <a:pt x="78811" y="51505"/>
                      </a:cubicBezTo>
                      <a:cubicBezTo>
                        <a:pt x="78669" y="51858"/>
                        <a:pt x="78599" y="52140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1"/>
                      </a:cubicBezTo>
                      <a:cubicBezTo>
                        <a:pt x="77964" y="53904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79"/>
                        <a:pt x="76341" y="57432"/>
                      </a:cubicBezTo>
                      <a:cubicBezTo>
                        <a:pt x="75988" y="58138"/>
                        <a:pt x="75636" y="58843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7"/>
                        <a:pt x="69003" y="68015"/>
                        <a:pt x="65405" y="71049"/>
                      </a:cubicBezTo>
                      <a:cubicBezTo>
                        <a:pt x="65405" y="71049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0"/>
                        <a:pt x="65264" y="71190"/>
                      </a:cubicBezTo>
                      <a:cubicBezTo>
                        <a:pt x="62159" y="73730"/>
                        <a:pt x="58773" y="75847"/>
                        <a:pt x="55033" y="77470"/>
                      </a:cubicBezTo>
                      <a:cubicBezTo>
                        <a:pt x="54187" y="77823"/>
                        <a:pt x="53269" y="78175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69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19" y="80080"/>
                        <a:pt x="46567" y="80151"/>
                        <a:pt x="46143" y="80222"/>
                      </a:cubicBezTo>
                      <a:cubicBezTo>
                        <a:pt x="45579" y="80362"/>
                        <a:pt x="45014" y="80433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5"/>
                        <a:pt x="42192" y="80786"/>
                        <a:pt x="41557" y="80856"/>
                      </a:cubicBezTo>
                      <a:cubicBezTo>
                        <a:pt x="41275" y="80856"/>
                        <a:pt x="40993" y="80927"/>
                        <a:pt x="40710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59" y="80998"/>
                        <a:pt x="36265" y="80998"/>
                      </a:cubicBezTo>
                      <a:cubicBezTo>
                        <a:pt x="36195" y="80998"/>
                        <a:pt x="36124" y="80998"/>
                        <a:pt x="36054" y="80998"/>
                      </a:cubicBezTo>
                      <a:cubicBezTo>
                        <a:pt x="35630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6"/>
                        <a:pt x="33514" y="80856"/>
                      </a:cubicBezTo>
                      <a:cubicBezTo>
                        <a:pt x="33514" y="80856"/>
                        <a:pt x="33514" y="80856"/>
                        <a:pt x="33443" y="80856"/>
                      </a:cubicBezTo>
                      <a:cubicBezTo>
                        <a:pt x="33232" y="80856"/>
                        <a:pt x="33020" y="80856"/>
                        <a:pt x="32808" y="80786"/>
                      </a:cubicBezTo>
                      <a:cubicBezTo>
                        <a:pt x="32667" y="80786"/>
                        <a:pt x="32526" y="80786"/>
                        <a:pt x="32385" y="80715"/>
                      </a:cubicBezTo>
                      <a:cubicBezTo>
                        <a:pt x="32032" y="80715"/>
                        <a:pt x="31679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3"/>
                        <a:pt x="29774" y="80362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39"/>
                        <a:pt x="27587" y="79869"/>
                      </a:cubicBezTo>
                      <a:cubicBezTo>
                        <a:pt x="26599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1"/>
                      </a:cubicBezTo>
                      <a:cubicBezTo>
                        <a:pt x="24342" y="78951"/>
                        <a:pt x="24271" y="78951"/>
                        <a:pt x="24271" y="78881"/>
                      </a:cubicBezTo>
                      <a:cubicBezTo>
                        <a:pt x="19050" y="77187"/>
                        <a:pt x="14323" y="74577"/>
                        <a:pt x="10160" y="71190"/>
                      </a:cubicBezTo>
                      <a:cubicBezTo>
                        <a:pt x="10089" y="71120"/>
                        <a:pt x="10019" y="71120"/>
                        <a:pt x="9948" y="71049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19"/>
                        <a:pt x="847" y="59831"/>
                        <a:pt x="1270" y="60042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0" y="61312"/>
                      </a:cubicBezTo>
                      <a:cubicBezTo>
                        <a:pt x="4163" y="61454"/>
                        <a:pt x="4515" y="61595"/>
                        <a:pt x="4798" y="61736"/>
                      </a:cubicBezTo>
                      <a:cubicBezTo>
                        <a:pt x="5221" y="61877"/>
                        <a:pt x="5644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4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4" y="63782"/>
                        <a:pt x="11218" y="63853"/>
                      </a:cubicBezTo>
                      <a:cubicBezTo>
                        <a:pt x="11642" y="63923"/>
                        <a:pt x="11995" y="64064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7"/>
                      </a:cubicBezTo>
                      <a:cubicBezTo>
                        <a:pt x="14323" y="64487"/>
                        <a:pt x="14464" y="64558"/>
                        <a:pt x="14534" y="64558"/>
                      </a:cubicBezTo>
                      <a:cubicBezTo>
                        <a:pt x="14958" y="64629"/>
                        <a:pt x="15381" y="64699"/>
                        <a:pt x="15804" y="64770"/>
                      </a:cubicBezTo>
                      <a:cubicBezTo>
                        <a:pt x="15804" y="64770"/>
                        <a:pt x="15804" y="64770"/>
                        <a:pt x="15804" y="64770"/>
                      </a:cubicBezTo>
                      <a:cubicBezTo>
                        <a:pt x="16298" y="64840"/>
                        <a:pt x="16722" y="64911"/>
                        <a:pt x="17216" y="64911"/>
                      </a:cubicBezTo>
                      <a:cubicBezTo>
                        <a:pt x="17568" y="64981"/>
                        <a:pt x="17921" y="64981"/>
                        <a:pt x="18274" y="64981"/>
                      </a:cubicBezTo>
                      <a:cubicBezTo>
                        <a:pt x="18486" y="64981"/>
                        <a:pt x="18627" y="64981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3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1"/>
                        <a:pt x="25259" y="64981"/>
                      </a:cubicBezTo>
                      <a:cubicBezTo>
                        <a:pt x="25964" y="64911"/>
                        <a:pt x="26670" y="64840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8"/>
                        <a:pt x="29210" y="64487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79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0"/>
                      </a:cubicBezTo>
                      <a:cubicBezTo>
                        <a:pt x="33655" y="63429"/>
                        <a:pt x="34361" y="63218"/>
                        <a:pt x="34995" y="63006"/>
                      </a:cubicBezTo>
                      <a:cubicBezTo>
                        <a:pt x="35348" y="62865"/>
                        <a:pt x="35772" y="62724"/>
                        <a:pt x="36124" y="62653"/>
                      </a:cubicBezTo>
                      <a:cubicBezTo>
                        <a:pt x="36124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0"/>
                      </a:cubicBezTo>
                      <a:cubicBezTo>
                        <a:pt x="37606" y="62159"/>
                        <a:pt x="37888" y="62018"/>
                        <a:pt x="38241" y="61948"/>
                      </a:cubicBezTo>
                      <a:cubicBezTo>
                        <a:pt x="38382" y="61877"/>
                        <a:pt x="38523" y="61806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0"/>
                      </a:cubicBezTo>
                      <a:cubicBezTo>
                        <a:pt x="41063" y="60678"/>
                        <a:pt x="41839" y="60254"/>
                        <a:pt x="42545" y="59831"/>
                      </a:cubicBezTo>
                      <a:cubicBezTo>
                        <a:pt x="42898" y="59619"/>
                        <a:pt x="43180" y="59478"/>
                        <a:pt x="43533" y="59266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0"/>
                        <a:pt x="51505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5"/>
                      </a:cubicBezTo>
                      <a:cubicBezTo>
                        <a:pt x="55739" y="48401"/>
                        <a:pt x="56162" y="47907"/>
                        <a:pt x="56585" y="47343"/>
                      </a:cubicBezTo>
                      <a:cubicBezTo>
                        <a:pt x="56868" y="46990"/>
                        <a:pt x="57079" y="46637"/>
                        <a:pt x="57291" y="46355"/>
                      </a:cubicBezTo>
                      <a:cubicBezTo>
                        <a:pt x="60113" y="42263"/>
                        <a:pt x="62230" y="37676"/>
                        <a:pt x="63571" y="32737"/>
                      </a:cubicBezTo>
                      <a:cubicBezTo>
                        <a:pt x="63712" y="32314"/>
                        <a:pt x="63782" y="31961"/>
                        <a:pt x="63853" y="31538"/>
                      </a:cubicBezTo>
                      <a:cubicBezTo>
                        <a:pt x="63923" y="31115"/>
                        <a:pt x="64064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8" y="27587"/>
                      </a:cubicBezTo>
                      <a:lnTo>
                        <a:pt x="64558" y="27446"/>
                      </a:lnTo>
                      <a:cubicBezTo>
                        <a:pt x="64629" y="27022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1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0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6"/>
                        <a:pt x="64770" y="17356"/>
                      </a:cubicBezTo>
                      <a:cubicBezTo>
                        <a:pt x="64700" y="16933"/>
                        <a:pt x="64700" y="16510"/>
                        <a:pt x="64629" y="16086"/>
                      </a:cubicBezTo>
                      <a:cubicBezTo>
                        <a:pt x="64629" y="15875"/>
                        <a:pt x="64558" y="15663"/>
                        <a:pt x="64558" y="15522"/>
                      </a:cubicBezTo>
                      <a:cubicBezTo>
                        <a:pt x="64488" y="15169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4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8"/>
                        <a:pt x="63712" y="11218"/>
                        <a:pt x="63712" y="11147"/>
                      </a:cubicBezTo>
                      <a:cubicBezTo>
                        <a:pt x="63641" y="10724"/>
                        <a:pt x="63500" y="10371"/>
                        <a:pt x="63429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4" y="7832"/>
                        <a:pt x="62653" y="7408"/>
                      </a:cubicBezTo>
                      <a:cubicBezTo>
                        <a:pt x="62371" y="6562"/>
                        <a:pt x="62089" y="5785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2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5"/>
                        <a:pt x="75777" y="16933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0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6"/>
                        <a:pt x="77470" y="20108"/>
                        <a:pt x="77540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5" y="21943"/>
                      </a:cubicBezTo>
                      <a:cubicBezTo>
                        <a:pt x="78317" y="22366"/>
                        <a:pt x="78528" y="22789"/>
                        <a:pt x="78669" y="23283"/>
                      </a:cubicBezTo>
                      <a:cubicBezTo>
                        <a:pt x="78669" y="23283"/>
                        <a:pt x="78669" y="23283"/>
                        <a:pt x="78669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3020"/>
                        <a:pt x="81068" y="37535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79" name="Freeform: Shape 953"/>
                <p:cNvSpPr/>
                <p:nvPr/>
              </p:nvSpPr>
              <p:spPr>
                <a:xfrm>
                  <a:off x="5236281" y="3861364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6 w 14111"/>
                    <a:gd name="connsiteY1" fmla="*/ 16933 h 14111"/>
                    <a:gd name="connsiteX2" fmla="*/ 0 w 14111"/>
                    <a:gd name="connsiteY2" fmla="*/ 8467 h 14111"/>
                    <a:gd name="connsiteX3" fmla="*/ 8466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2"/>
                        <a:pt x="13143" y="16933"/>
                        <a:pt x="8466" y="16933"/>
                      </a:cubicBezTo>
                      <a:cubicBezTo>
                        <a:pt x="3790" y="16933"/>
                        <a:pt x="0" y="13143"/>
                        <a:pt x="0" y="8467"/>
                      </a:cubicBezTo>
                      <a:cubicBezTo>
                        <a:pt x="0" y="3791"/>
                        <a:pt x="3790" y="0"/>
                        <a:pt x="8466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6" name="Graphic 3"/>
              <p:cNvGrpSpPr/>
              <p:nvPr/>
            </p:nvGrpSpPr>
            <p:grpSpPr>
              <a:xfrm>
                <a:off x="5691999" y="3814092"/>
                <a:ext cx="87913" cy="92076"/>
                <a:chOff x="5691999" y="3814092"/>
                <a:chExt cx="87913" cy="92076"/>
              </a:xfrm>
              <a:solidFill>
                <a:schemeClr val="accent1"/>
              </a:solidFill>
            </p:grpSpPr>
            <p:sp>
              <p:nvSpPr>
                <p:cNvPr id="60" name="Freeform: Shape 934"/>
                <p:cNvSpPr/>
                <p:nvPr/>
              </p:nvSpPr>
              <p:spPr>
                <a:xfrm>
                  <a:off x="5700183" y="3880767"/>
                  <a:ext cx="7056" cy="7056"/>
                </a:xfrm>
                <a:custGeom>
                  <a:avLst/>
                  <a:gdLst>
                    <a:gd name="connsiteX0" fmla="*/ 635 w 0"/>
                    <a:gd name="connsiteY0" fmla="*/ 28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635 w 0"/>
                    <a:gd name="connsiteY3" fmla="*/ 28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35" y="282"/>
                      </a:moveTo>
                      <a:cubicBezTo>
                        <a:pt x="423" y="211"/>
                        <a:pt x="212" y="70"/>
                        <a:pt x="0" y="0"/>
                      </a:cubicBezTo>
                      <a:lnTo>
                        <a:pt x="0" y="0"/>
                      </a:lnTo>
                      <a:cubicBezTo>
                        <a:pt x="141" y="70"/>
                        <a:pt x="353" y="141"/>
                        <a:pt x="635" y="28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1" name="Freeform: Shape 935"/>
                <p:cNvSpPr/>
                <p:nvPr/>
              </p:nvSpPr>
              <p:spPr>
                <a:xfrm>
                  <a:off x="5697502" y="3879356"/>
                  <a:ext cx="21167" cy="14111"/>
                </a:xfrm>
                <a:custGeom>
                  <a:avLst/>
                  <a:gdLst>
                    <a:gd name="connsiteX0" fmla="*/ 24342 w 21166"/>
                    <a:gd name="connsiteY0" fmla="*/ 19685 h 14111"/>
                    <a:gd name="connsiteX1" fmla="*/ 0 w 21166"/>
                    <a:gd name="connsiteY1" fmla="*/ 0 h 14111"/>
                    <a:gd name="connsiteX2" fmla="*/ 71 w 21166"/>
                    <a:gd name="connsiteY2" fmla="*/ 0 h 14111"/>
                    <a:gd name="connsiteX3" fmla="*/ 10019 w 21166"/>
                    <a:gd name="connsiteY3" fmla="*/ 11712 h 14111"/>
                    <a:gd name="connsiteX4" fmla="*/ 10231 w 21166"/>
                    <a:gd name="connsiteY4" fmla="*/ 11853 h 14111"/>
                    <a:gd name="connsiteX5" fmla="*/ 24342 w 21166"/>
                    <a:gd name="connsiteY5" fmla="*/ 19544 h 14111"/>
                    <a:gd name="connsiteX6" fmla="*/ 24342 w 21166"/>
                    <a:gd name="connsiteY6" fmla="*/ 19685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166" h="14111">
                      <a:moveTo>
                        <a:pt x="24342" y="19685"/>
                      </a:moveTo>
                      <a:cubicBezTo>
                        <a:pt x="13970" y="16369"/>
                        <a:pt x="5362" y="9243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2681" y="4515"/>
                        <a:pt x="5997" y="8467"/>
                        <a:pt x="10019" y="11712"/>
                      </a:cubicBezTo>
                      <a:cubicBezTo>
                        <a:pt x="10090" y="11783"/>
                        <a:pt x="10160" y="11853"/>
                        <a:pt x="10231" y="11853"/>
                      </a:cubicBezTo>
                      <a:cubicBezTo>
                        <a:pt x="14393" y="15240"/>
                        <a:pt x="19121" y="17850"/>
                        <a:pt x="24342" y="19544"/>
                      </a:cubicBezTo>
                      <a:cubicBezTo>
                        <a:pt x="24342" y="19685"/>
                        <a:pt x="24342" y="19685"/>
                        <a:pt x="24342" y="19685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2" name="Freeform: Shape 936"/>
                <p:cNvSpPr/>
                <p:nvPr/>
              </p:nvSpPr>
              <p:spPr>
                <a:xfrm>
                  <a:off x="5722056" y="3899112"/>
                  <a:ext cx="7056" cy="7056"/>
                </a:xfrm>
                <a:custGeom>
                  <a:avLst/>
                  <a:gdLst>
                    <a:gd name="connsiteX0" fmla="*/ 3034 w 0"/>
                    <a:gd name="connsiteY0" fmla="*/ 847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3034 w 0"/>
                    <a:gd name="connsiteY3" fmla="*/ 84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3034" y="847"/>
                      </a:moveTo>
                      <a:cubicBezTo>
                        <a:pt x="2046" y="635"/>
                        <a:pt x="988" y="35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058" y="353"/>
                        <a:pt x="2046" y="565"/>
                        <a:pt x="3034" y="84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3" name="Freeform: Shape 937"/>
                <p:cNvSpPr/>
                <p:nvPr/>
              </p:nvSpPr>
              <p:spPr>
                <a:xfrm>
                  <a:off x="5758321" y="3822488"/>
                  <a:ext cx="7056" cy="7056"/>
                </a:xfrm>
                <a:custGeom>
                  <a:avLst/>
                  <a:gdLst>
                    <a:gd name="connsiteX0" fmla="*/ 1058 w 0"/>
                    <a:gd name="connsiteY0" fmla="*/ 2399 h 0"/>
                    <a:gd name="connsiteX1" fmla="*/ 0 w 0"/>
                    <a:gd name="connsiteY1" fmla="*/ 0 h 0"/>
                    <a:gd name="connsiteX2" fmla="*/ 1058 w 0"/>
                    <a:gd name="connsiteY2" fmla="*/ 23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058" y="2399"/>
                      </a:moveTo>
                      <a:cubicBezTo>
                        <a:pt x="705" y="1623"/>
                        <a:pt x="353" y="776"/>
                        <a:pt x="0" y="0"/>
                      </a:cubicBezTo>
                      <a:cubicBezTo>
                        <a:pt x="353" y="776"/>
                        <a:pt x="776" y="1623"/>
                        <a:pt x="1058" y="23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4" name="Freeform: Shape 938"/>
                <p:cNvSpPr/>
                <p:nvPr/>
              </p:nvSpPr>
              <p:spPr>
                <a:xfrm>
                  <a:off x="5752606" y="3891210"/>
                  <a:ext cx="7056" cy="7056"/>
                </a:xfrm>
                <a:custGeom>
                  <a:avLst/>
                  <a:gdLst>
                    <a:gd name="connsiteX0" fmla="*/ 10301 w 7055"/>
                    <a:gd name="connsiteY0" fmla="*/ 0 h 0"/>
                    <a:gd name="connsiteX1" fmla="*/ 0 w 7055"/>
                    <a:gd name="connsiteY1" fmla="*/ 6350 h 0"/>
                    <a:gd name="connsiteX2" fmla="*/ 10231 w 7055"/>
                    <a:gd name="connsiteY2" fmla="*/ 71 h 0"/>
                    <a:gd name="connsiteX3" fmla="*/ 10301 w 7055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>
                      <a:moveTo>
                        <a:pt x="10301" y="0"/>
                      </a:moveTo>
                      <a:cubicBezTo>
                        <a:pt x="7197" y="2540"/>
                        <a:pt x="3739" y="4727"/>
                        <a:pt x="0" y="6350"/>
                      </a:cubicBezTo>
                      <a:cubicBezTo>
                        <a:pt x="3739" y="4727"/>
                        <a:pt x="7126" y="2611"/>
                        <a:pt x="10231" y="71"/>
                      </a:cubicBezTo>
                      <a:cubicBezTo>
                        <a:pt x="10231" y="71"/>
                        <a:pt x="10301" y="71"/>
                        <a:pt x="1030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5" name="Freeform: Shape 939"/>
                <p:cNvSpPr/>
                <p:nvPr/>
              </p:nvSpPr>
              <p:spPr>
                <a:xfrm>
                  <a:off x="5762907" y="3880556"/>
                  <a:ext cx="7056" cy="7056"/>
                </a:xfrm>
                <a:custGeom>
                  <a:avLst/>
                  <a:gdLst>
                    <a:gd name="connsiteX0" fmla="*/ 9313 w 7055"/>
                    <a:gd name="connsiteY0" fmla="*/ 0 h 7055"/>
                    <a:gd name="connsiteX1" fmla="*/ 0 w 7055"/>
                    <a:gd name="connsiteY1" fmla="*/ 10654 h 7055"/>
                    <a:gd name="connsiteX2" fmla="*/ 70 w 7055"/>
                    <a:gd name="connsiteY2" fmla="*/ 10583 h 7055"/>
                    <a:gd name="connsiteX3" fmla="*/ 9313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9313" y="0"/>
                      </a:moveTo>
                      <a:cubicBezTo>
                        <a:pt x="6844" y="4022"/>
                        <a:pt x="3669" y="7620"/>
                        <a:pt x="0" y="10654"/>
                      </a:cubicBezTo>
                      <a:cubicBezTo>
                        <a:pt x="0" y="10654"/>
                        <a:pt x="70" y="10583"/>
                        <a:pt x="70" y="10583"/>
                      </a:cubicBezTo>
                      <a:cubicBezTo>
                        <a:pt x="3739" y="7549"/>
                        <a:pt x="6844" y="4022"/>
                        <a:pt x="931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6" name="Freeform: Shape 940"/>
                <p:cNvSpPr/>
                <p:nvPr/>
              </p:nvSpPr>
              <p:spPr>
                <a:xfrm>
                  <a:off x="5772856" y="3877522"/>
                  <a:ext cx="7056" cy="7056"/>
                </a:xfrm>
                <a:custGeom>
                  <a:avLst/>
                  <a:gdLst>
                    <a:gd name="connsiteX0" fmla="*/ 1129 w 0"/>
                    <a:gd name="connsiteY0" fmla="*/ 0 h 0"/>
                    <a:gd name="connsiteX1" fmla="*/ 0 w 0"/>
                    <a:gd name="connsiteY1" fmla="*/ 2046 h 0"/>
                    <a:gd name="connsiteX2" fmla="*/ 1129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129" y="0"/>
                      </a:moveTo>
                      <a:cubicBezTo>
                        <a:pt x="776" y="705"/>
                        <a:pt x="423" y="1411"/>
                        <a:pt x="0" y="2046"/>
                      </a:cubicBezTo>
                      <a:cubicBezTo>
                        <a:pt x="423" y="1341"/>
                        <a:pt x="776" y="705"/>
                        <a:pt x="112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7" name="Freeform: Shape 941"/>
                <p:cNvSpPr/>
                <p:nvPr/>
              </p:nvSpPr>
              <p:spPr>
                <a:xfrm>
                  <a:off x="5691999" y="3814092"/>
                  <a:ext cx="70556" cy="70556"/>
                </a:xfrm>
                <a:custGeom>
                  <a:avLst/>
                  <a:gdLst>
                    <a:gd name="connsiteX0" fmla="*/ 70767 w 70555"/>
                    <a:gd name="connsiteY0" fmla="*/ 27516 h 70555"/>
                    <a:gd name="connsiteX1" fmla="*/ 70697 w 70555"/>
                    <a:gd name="connsiteY1" fmla="*/ 29210 h 70555"/>
                    <a:gd name="connsiteX2" fmla="*/ 70626 w 70555"/>
                    <a:gd name="connsiteY2" fmla="*/ 30409 h 70555"/>
                    <a:gd name="connsiteX3" fmla="*/ 70626 w 70555"/>
                    <a:gd name="connsiteY3" fmla="*/ 30762 h 70555"/>
                    <a:gd name="connsiteX4" fmla="*/ 70556 w 70555"/>
                    <a:gd name="connsiteY4" fmla="*/ 31821 h 70555"/>
                    <a:gd name="connsiteX5" fmla="*/ 70556 w 70555"/>
                    <a:gd name="connsiteY5" fmla="*/ 32103 h 70555"/>
                    <a:gd name="connsiteX6" fmla="*/ 70415 w 70555"/>
                    <a:gd name="connsiteY6" fmla="*/ 33302 h 70555"/>
                    <a:gd name="connsiteX7" fmla="*/ 70415 w 70555"/>
                    <a:gd name="connsiteY7" fmla="*/ 33443 h 70555"/>
                    <a:gd name="connsiteX8" fmla="*/ 70203 w 70555"/>
                    <a:gd name="connsiteY8" fmla="*/ 34854 h 70555"/>
                    <a:gd name="connsiteX9" fmla="*/ 70203 w 70555"/>
                    <a:gd name="connsiteY9" fmla="*/ 34854 h 70555"/>
                    <a:gd name="connsiteX10" fmla="*/ 69991 w 70555"/>
                    <a:gd name="connsiteY10" fmla="*/ 36124 h 70555"/>
                    <a:gd name="connsiteX11" fmla="*/ 69709 w 70555"/>
                    <a:gd name="connsiteY11" fmla="*/ 37394 h 70555"/>
                    <a:gd name="connsiteX12" fmla="*/ 69427 w 70555"/>
                    <a:gd name="connsiteY12" fmla="*/ 38594 h 70555"/>
                    <a:gd name="connsiteX13" fmla="*/ 63147 w 70555"/>
                    <a:gd name="connsiteY13" fmla="*/ 52211 h 70555"/>
                    <a:gd name="connsiteX14" fmla="*/ 62442 w 70555"/>
                    <a:gd name="connsiteY14" fmla="*/ 53199 h 70555"/>
                    <a:gd name="connsiteX15" fmla="*/ 61172 w 70555"/>
                    <a:gd name="connsiteY15" fmla="*/ 54821 h 70555"/>
                    <a:gd name="connsiteX16" fmla="*/ 60678 w 70555"/>
                    <a:gd name="connsiteY16" fmla="*/ 55457 h 70555"/>
                    <a:gd name="connsiteX17" fmla="*/ 57573 w 70555"/>
                    <a:gd name="connsiteY17" fmla="*/ 58843 h 70555"/>
                    <a:gd name="connsiteX18" fmla="*/ 56938 w 70555"/>
                    <a:gd name="connsiteY18" fmla="*/ 59478 h 70555"/>
                    <a:gd name="connsiteX19" fmla="*/ 54187 w 70555"/>
                    <a:gd name="connsiteY19" fmla="*/ 61807 h 70555"/>
                    <a:gd name="connsiteX20" fmla="*/ 49389 w 70555"/>
                    <a:gd name="connsiteY20" fmla="*/ 65123 h 70555"/>
                    <a:gd name="connsiteX21" fmla="*/ 48401 w 70555"/>
                    <a:gd name="connsiteY21" fmla="*/ 65687 h 70555"/>
                    <a:gd name="connsiteX22" fmla="*/ 46143 w 70555"/>
                    <a:gd name="connsiteY22" fmla="*/ 66887 h 70555"/>
                    <a:gd name="connsiteX23" fmla="*/ 44521 w 70555"/>
                    <a:gd name="connsiteY23" fmla="*/ 67592 h 70555"/>
                    <a:gd name="connsiteX24" fmla="*/ 44097 w 70555"/>
                    <a:gd name="connsiteY24" fmla="*/ 67804 h 70555"/>
                    <a:gd name="connsiteX25" fmla="*/ 43110 w 70555"/>
                    <a:gd name="connsiteY25" fmla="*/ 68156 h 70555"/>
                    <a:gd name="connsiteX26" fmla="*/ 42051 w 70555"/>
                    <a:gd name="connsiteY26" fmla="*/ 68509 h 70555"/>
                    <a:gd name="connsiteX27" fmla="*/ 41981 w 70555"/>
                    <a:gd name="connsiteY27" fmla="*/ 68509 h 70555"/>
                    <a:gd name="connsiteX28" fmla="*/ 40852 w 70555"/>
                    <a:gd name="connsiteY28" fmla="*/ 68862 h 70555"/>
                    <a:gd name="connsiteX29" fmla="*/ 38876 w 70555"/>
                    <a:gd name="connsiteY29" fmla="*/ 69426 h 70555"/>
                    <a:gd name="connsiteX30" fmla="*/ 37888 w 70555"/>
                    <a:gd name="connsiteY30" fmla="*/ 69709 h 70555"/>
                    <a:gd name="connsiteX31" fmla="*/ 37677 w 70555"/>
                    <a:gd name="connsiteY31" fmla="*/ 69779 h 70555"/>
                    <a:gd name="connsiteX32" fmla="*/ 37465 w 70555"/>
                    <a:gd name="connsiteY32" fmla="*/ 69850 h 70555"/>
                    <a:gd name="connsiteX33" fmla="*/ 35631 w 70555"/>
                    <a:gd name="connsiteY33" fmla="*/ 70203 h 70555"/>
                    <a:gd name="connsiteX34" fmla="*/ 34008 w 70555"/>
                    <a:gd name="connsiteY34" fmla="*/ 70485 h 70555"/>
                    <a:gd name="connsiteX35" fmla="*/ 33232 w 70555"/>
                    <a:gd name="connsiteY35" fmla="*/ 70626 h 70555"/>
                    <a:gd name="connsiteX36" fmla="*/ 31115 w 70555"/>
                    <a:gd name="connsiteY36" fmla="*/ 70838 h 70555"/>
                    <a:gd name="connsiteX37" fmla="*/ 29986 w 70555"/>
                    <a:gd name="connsiteY37" fmla="*/ 70908 h 70555"/>
                    <a:gd name="connsiteX38" fmla="*/ 28716 w 70555"/>
                    <a:gd name="connsiteY38" fmla="*/ 70979 h 70555"/>
                    <a:gd name="connsiteX39" fmla="*/ 27446 w 70555"/>
                    <a:gd name="connsiteY39" fmla="*/ 70979 h 70555"/>
                    <a:gd name="connsiteX40" fmla="*/ 25965 w 70555"/>
                    <a:gd name="connsiteY40" fmla="*/ 70979 h 70555"/>
                    <a:gd name="connsiteX41" fmla="*/ 24694 w 70555"/>
                    <a:gd name="connsiteY41" fmla="*/ 70908 h 70555"/>
                    <a:gd name="connsiteX42" fmla="*/ 24130 w 70555"/>
                    <a:gd name="connsiteY42" fmla="*/ 70838 h 70555"/>
                    <a:gd name="connsiteX43" fmla="*/ 23072 w 70555"/>
                    <a:gd name="connsiteY43" fmla="*/ 70767 h 70555"/>
                    <a:gd name="connsiteX44" fmla="*/ 21661 w 70555"/>
                    <a:gd name="connsiteY44" fmla="*/ 70626 h 70555"/>
                    <a:gd name="connsiteX45" fmla="*/ 21661 w 70555"/>
                    <a:gd name="connsiteY45" fmla="*/ 70626 h 70555"/>
                    <a:gd name="connsiteX46" fmla="*/ 20391 w 70555"/>
                    <a:gd name="connsiteY46" fmla="*/ 70414 h 70555"/>
                    <a:gd name="connsiteX47" fmla="*/ 20038 w 70555"/>
                    <a:gd name="connsiteY47" fmla="*/ 70344 h 70555"/>
                    <a:gd name="connsiteX48" fmla="*/ 19332 w 70555"/>
                    <a:gd name="connsiteY48" fmla="*/ 70203 h 70555"/>
                    <a:gd name="connsiteX49" fmla="*/ 18344 w 70555"/>
                    <a:gd name="connsiteY49" fmla="*/ 69991 h 70555"/>
                    <a:gd name="connsiteX50" fmla="*/ 18274 w 70555"/>
                    <a:gd name="connsiteY50" fmla="*/ 69991 h 70555"/>
                    <a:gd name="connsiteX51" fmla="*/ 17075 w 70555"/>
                    <a:gd name="connsiteY51" fmla="*/ 69709 h 70555"/>
                    <a:gd name="connsiteX52" fmla="*/ 15593 w 70555"/>
                    <a:gd name="connsiteY52" fmla="*/ 69356 h 70555"/>
                    <a:gd name="connsiteX53" fmla="*/ 13970 w 70555"/>
                    <a:gd name="connsiteY53" fmla="*/ 68862 h 70555"/>
                    <a:gd name="connsiteX54" fmla="*/ 13617 w 70555"/>
                    <a:gd name="connsiteY54" fmla="*/ 68721 h 70555"/>
                    <a:gd name="connsiteX55" fmla="*/ 12841 w 70555"/>
                    <a:gd name="connsiteY55" fmla="*/ 68439 h 70555"/>
                    <a:gd name="connsiteX56" fmla="*/ 11924 w 70555"/>
                    <a:gd name="connsiteY56" fmla="*/ 68086 h 70555"/>
                    <a:gd name="connsiteX57" fmla="*/ 10654 w 70555"/>
                    <a:gd name="connsiteY57" fmla="*/ 67592 h 70555"/>
                    <a:gd name="connsiteX58" fmla="*/ 9737 w 70555"/>
                    <a:gd name="connsiteY58" fmla="*/ 67169 h 70555"/>
                    <a:gd name="connsiteX59" fmla="*/ 9031 w 70555"/>
                    <a:gd name="connsiteY59" fmla="*/ 66816 h 70555"/>
                    <a:gd name="connsiteX60" fmla="*/ 8396 w 70555"/>
                    <a:gd name="connsiteY60" fmla="*/ 66534 h 70555"/>
                    <a:gd name="connsiteX61" fmla="*/ 8396 w 70555"/>
                    <a:gd name="connsiteY61" fmla="*/ 66534 h 70555"/>
                    <a:gd name="connsiteX62" fmla="*/ 7126 w 70555"/>
                    <a:gd name="connsiteY62" fmla="*/ 65899 h 70555"/>
                    <a:gd name="connsiteX63" fmla="*/ 5927 w 70555"/>
                    <a:gd name="connsiteY63" fmla="*/ 65264 h 70555"/>
                    <a:gd name="connsiteX64" fmla="*/ 5856 w 70555"/>
                    <a:gd name="connsiteY64" fmla="*/ 65193 h 70555"/>
                    <a:gd name="connsiteX65" fmla="*/ 5786 w 70555"/>
                    <a:gd name="connsiteY65" fmla="*/ 65193 h 70555"/>
                    <a:gd name="connsiteX66" fmla="*/ 0 w 70555"/>
                    <a:gd name="connsiteY66" fmla="*/ 43533 h 70555"/>
                    <a:gd name="connsiteX67" fmla="*/ 43533 w 70555"/>
                    <a:gd name="connsiteY67" fmla="*/ 0 h 70555"/>
                    <a:gd name="connsiteX68" fmla="*/ 65193 w 70555"/>
                    <a:gd name="connsiteY68" fmla="*/ 5786 h 70555"/>
                    <a:gd name="connsiteX69" fmla="*/ 65193 w 70555"/>
                    <a:gd name="connsiteY69" fmla="*/ 5856 h 70555"/>
                    <a:gd name="connsiteX70" fmla="*/ 65828 w 70555"/>
                    <a:gd name="connsiteY70" fmla="*/ 7056 h 70555"/>
                    <a:gd name="connsiteX71" fmla="*/ 66181 w 70555"/>
                    <a:gd name="connsiteY71" fmla="*/ 7761 h 70555"/>
                    <a:gd name="connsiteX72" fmla="*/ 66534 w 70555"/>
                    <a:gd name="connsiteY72" fmla="*/ 8396 h 70555"/>
                    <a:gd name="connsiteX73" fmla="*/ 67592 w 70555"/>
                    <a:gd name="connsiteY73" fmla="*/ 10795 h 70555"/>
                    <a:gd name="connsiteX74" fmla="*/ 67592 w 70555"/>
                    <a:gd name="connsiteY74" fmla="*/ 10795 h 70555"/>
                    <a:gd name="connsiteX75" fmla="*/ 68510 w 70555"/>
                    <a:gd name="connsiteY75" fmla="*/ 13264 h 70555"/>
                    <a:gd name="connsiteX76" fmla="*/ 68933 w 70555"/>
                    <a:gd name="connsiteY76" fmla="*/ 14534 h 70555"/>
                    <a:gd name="connsiteX77" fmla="*/ 69286 w 70555"/>
                    <a:gd name="connsiteY77" fmla="*/ 15804 h 70555"/>
                    <a:gd name="connsiteX78" fmla="*/ 69568 w 70555"/>
                    <a:gd name="connsiteY78" fmla="*/ 17004 h 70555"/>
                    <a:gd name="connsiteX79" fmla="*/ 69568 w 70555"/>
                    <a:gd name="connsiteY79" fmla="*/ 17145 h 70555"/>
                    <a:gd name="connsiteX80" fmla="*/ 69850 w 70555"/>
                    <a:gd name="connsiteY80" fmla="*/ 18415 h 70555"/>
                    <a:gd name="connsiteX81" fmla="*/ 70062 w 70555"/>
                    <a:gd name="connsiteY81" fmla="*/ 19332 h 70555"/>
                    <a:gd name="connsiteX82" fmla="*/ 70203 w 70555"/>
                    <a:gd name="connsiteY82" fmla="*/ 20179 h 70555"/>
                    <a:gd name="connsiteX83" fmla="*/ 70273 w 70555"/>
                    <a:gd name="connsiteY83" fmla="*/ 20390 h 70555"/>
                    <a:gd name="connsiteX84" fmla="*/ 70415 w 70555"/>
                    <a:gd name="connsiteY84" fmla="*/ 21378 h 70555"/>
                    <a:gd name="connsiteX85" fmla="*/ 70485 w 70555"/>
                    <a:gd name="connsiteY85" fmla="*/ 21943 h 70555"/>
                    <a:gd name="connsiteX86" fmla="*/ 70626 w 70555"/>
                    <a:gd name="connsiteY86" fmla="*/ 23213 h 70555"/>
                    <a:gd name="connsiteX87" fmla="*/ 70626 w 70555"/>
                    <a:gd name="connsiteY87" fmla="*/ 23354 h 70555"/>
                    <a:gd name="connsiteX88" fmla="*/ 70697 w 70555"/>
                    <a:gd name="connsiteY88" fmla="*/ 24412 h 70555"/>
                    <a:gd name="connsiteX89" fmla="*/ 70697 w 70555"/>
                    <a:gd name="connsiteY89" fmla="*/ 24906 h 70555"/>
                    <a:gd name="connsiteX90" fmla="*/ 70767 w 70555"/>
                    <a:gd name="connsiteY90" fmla="*/ 25894 h 70555"/>
                    <a:gd name="connsiteX91" fmla="*/ 70767 w 70555"/>
                    <a:gd name="connsiteY91" fmla="*/ 26106 h 70555"/>
                    <a:gd name="connsiteX92" fmla="*/ 70767 w 70555"/>
                    <a:gd name="connsiteY92" fmla="*/ 27516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70555" h="70555">
                      <a:moveTo>
                        <a:pt x="70767" y="27516"/>
                      </a:moveTo>
                      <a:cubicBezTo>
                        <a:pt x="70767" y="28081"/>
                        <a:pt x="70767" y="28646"/>
                        <a:pt x="70697" y="29210"/>
                      </a:cubicBezTo>
                      <a:cubicBezTo>
                        <a:pt x="70697" y="29633"/>
                        <a:pt x="70697" y="29986"/>
                        <a:pt x="70626" y="30409"/>
                      </a:cubicBezTo>
                      <a:cubicBezTo>
                        <a:pt x="70626" y="30550"/>
                        <a:pt x="70626" y="30621"/>
                        <a:pt x="70626" y="30762"/>
                      </a:cubicBezTo>
                      <a:cubicBezTo>
                        <a:pt x="70626" y="31115"/>
                        <a:pt x="70556" y="31468"/>
                        <a:pt x="70556" y="31821"/>
                      </a:cubicBezTo>
                      <a:cubicBezTo>
                        <a:pt x="70556" y="31891"/>
                        <a:pt x="70556" y="32032"/>
                        <a:pt x="70556" y="32103"/>
                      </a:cubicBezTo>
                      <a:cubicBezTo>
                        <a:pt x="70485" y="32526"/>
                        <a:pt x="70485" y="32879"/>
                        <a:pt x="70415" y="33302"/>
                      </a:cubicBezTo>
                      <a:lnTo>
                        <a:pt x="70415" y="33443"/>
                      </a:lnTo>
                      <a:cubicBezTo>
                        <a:pt x="70344" y="33937"/>
                        <a:pt x="70273" y="34431"/>
                        <a:pt x="70203" y="34854"/>
                      </a:cubicBezTo>
                      <a:cubicBezTo>
                        <a:pt x="70203" y="34854"/>
                        <a:pt x="70203" y="34854"/>
                        <a:pt x="70203" y="34854"/>
                      </a:cubicBezTo>
                      <a:cubicBezTo>
                        <a:pt x="70132" y="35278"/>
                        <a:pt x="70062" y="35701"/>
                        <a:pt x="69991" y="36124"/>
                      </a:cubicBezTo>
                      <a:cubicBezTo>
                        <a:pt x="69921" y="36548"/>
                        <a:pt x="69850" y="36971"/>
                        <a:pt x="69709" y="37394"/>
                      </a:cubicBezTo>
                      <a:cubicBezTo>
                        <a:pt x="69638" y="37818"/>
                        <a:pt x="69497" y="38170"/>
                        <a:pt x="69427" y="38594"/>
                      </a:cubicBezTo>
                      <a:cubicBezTo>
                        <a:pt x="68157" y="43533"/>
                        <a:pt x="65969" y="48119"/>
                        <a:pt x="63147" y="52211"/>
                      </a:cubicBezTo>
                      <a:cubicBezTo>
                        <a:pt x="62936" y="52564"/>
                        <a:pt x="62653" y="52917"/>
                        <a:pt x="62442" y="53199"/>
                      </a:cubicBezTo>
                      <a:cubicBezTo>
                        <a:pt x="62018" y="53763"/>
                        <a:pt x="61666" y="54257"/>
                        <a:pt x="61172" y="54821"/>
                      </a:cubicBezTo>
                      <a:cubicBezTo>
                        <a:pt x="61031" y="55033"/>
                        <a:pt x="60819" y="55245"/>
                        <a:pt x="60678" y="55457"/>
                      </a:cubicBezTo>
                      <a:cubicBezTo>
                        <a:pt x="59690" y="56656"/>
                        <a:pt x="58632" y="57785"/>
                        <a:pt x="57573" y="58843"/>
                      </a:cubicBezTo>
                      <a:cubicBezTo>
                        <a:pt x="57362" y="59055"/>
                        <a:pt x="57150" y="59266"/>
                        <a:pt x="56938" y="59478"/>
                      </a:cubicBezTo>
                      <a:cubicBezTo>
                        <a:pt x="56021" y="60325"/>
                        <a:pt x="55104" y="61101"/>
                        <a:pt x="54187" y="61807"/>
                      </a:cubicBezTo>
                      <a:cubicBezTo>
                        <a:pt x="52635" y="63006"/>
                        <a:pt x="51012" y="64135"/>
                        <a:pt x="49389" y="65123"/>
                      </a:cubicBezTo>
                      <a:cubicBezTo>
                        <a:pt x="49036" y="65335"/>
                        <a:pt x="48754" y="65475"/>
                        <a:pt x="48401" y="65687"/>
                      </a:cubicBezTo>
                      <a:cubicBezTo>
                        <a:pt x="47625" y="66111"/>
                        <a:pt x="46920" y="66463"/>
                        <a:pt x="46143" y="66887"/>
                      </a:cubicBezTo>
                      <a:cubicBezTo>
                        <a:pt x="45649" y="67169"/>
                        <a:pt x="45085" y="67380"/>
                        <a:pt x="44521" y="67592"/>
                      </a:cubicBezTo>
                      <a:cubicBezTo>
                        <a:pt x="44380" y="67663"/>
                        <a:pt x="44238" y="67733"/>
                        <a:pt x="44097" y="67804"/>
                      </a:cubicBezTo>
                      <a:cubicBezTo>
                        <a:pt x="43745" y="67945"/>
                        <a:pt x="43462" y="68086"/>
                        <a:pt x="43110" y="68156"/>
                      </a:cubicBezTo>
                      <a:cubicBezTo>
                        <a:pt x="42757" y="68298"/>
                        <a:pt x="42404" y="68439"/>
                        <a:pt x="42051" y="68509"/>
                      </a:cubicBezTo>
                      <a:cubicBezTo>
                        <a:pt x="42051" y="68509"/>
                        <a:pt x="41981" y="68509"/>
                        <a:pt x="41981" y="68509"/>
                      </a:cubicBezTo>
                      <a:cubicBezTo>
                        <a:pt x="41628" y="68650"/>
                        <a:pt x="41204" y="68792"/>
                        <a:pt x="40852" y="68862"/>
                      </a:cubicBezTo>
                      <a:cubicBezTo>
                        <a:pt x="40217" y="69074"/>
                        <a:pt x="39511" y="69286"/>
                        <a:pt x="38876" y="69426"/>
                      </a:cubicBezTo>
                      <a:cubicBezTo>
                        <a:pt x="38523" y="69497"/>
                        <a:pt x="38241" y="69568"/>
                        <a:pt x="37888" y="69709"/>
                      </a:cubicBezTo>
                      <a:cubicBezTo>
                        <a:pt x="37818" y="69709"/>
                        <a:pt x="37747" y="69779"/>
                        <a:pt x="37677" y="69779"/>
                      </a:cubicBezTo>
                      <a:cubicBezTo>
                        <a:pt x="37606" y="69779"/>
                        <a:pt x="37536" y="69850"/>
                        <a:pt x="37465" y="69850"/>
                      </a:cubicBezTo>
                      <a:cubicBezTo>
                        <a:pt x="36830" y="69991"/>
                        <a:pt x="36266" y="70132"/>
                        <a:pt x="35631" y="70203"/>
                      </a:cubicBezTo>
                      <a:cubicBezTo>
                        <a:pt x="35066" y="70344"/>
                        <a:pt x="34572" y="70414"/>
                        <a:pt x="34008" y="70485"/>
                      </a:cubicBezTo>
                      <a:cubicBezTo>
                        <a:pt x="33726" y="70556"/>
                        <a:pt x="33514" y="70556"/>
                        <a:pt x="33232" y="70626"/>
                      </a:cubicBezTo>
                      <a:cubicBezTo>
                        <a:pt x="32526" y="70696"/>
                        <a:pt x="31821" y="70767"/>
                        <a:pt x="31115" y="70838"/>
                      </a:cubicBezTo>
                      <a:cubicBezTo>
                        <a:pt x="30762" y="70838"/>
                        <a:pt x="30339" y="70908"/>
                        <a:pt x="29986" y="70908"/>
                      </a:cubicBezTo>
                      <a:cubicBezTo>
                        <a:pt x="29563" y="70908"/>
                        <a:pt x="29139" y="70979"/>
                        <a:pt x="28716" y="70979"/>
                      </a:cubicBezTo>
                      <a:cubicBezTo>
                        <a:pt x="28293" y="70979"/>
                        <a:pt x="27870" y="70979"/>
                        <a:pt x="27446" y="70979"/>
                      </a:cubicBezTo>
                      <a:cubicBezTo>
                        <a:pt x="26952" y="70979"/>
                        <a:pt x="26458" y="70979"/>
                        <a:pt x="25965" y="70979"/>
                      </a:cubicBezTo>
                      <a:cubicBezTo>
                        <a:pt x="25541" y="70979"/>
                        <a:pt x="25118" y="70979"/>
                        <a:pt x="24694" y="70908"/>
                      </a:cubicBezTo>
                      <a:cubicBezTo>
                        <a:pt x="24483" y="70908"/>
                        <a:pt x="24342" y="70908"/>
                        <a:pt x="24130" y="70838"/>
                      </a:cubicBezTo>
                      <a:cubicBezTo>
                        <a:pt x="23777" y="70838"/>
                        <a:pt x="23424" y="70767"/>
                        <a:pt x="23072" y="70767"/>
                      </a:cubicBezTo>
                      <a:cubicBezTo>
                        <a:pt x="22578" y="70696"/>
                        <a:pt x="22084" y="70696"/>
                        <a:pt x="21661" y="70626"/>
                      </a:cubicBezTo>
                      <a:cubicBezTo>
                        <a:pt x="21661" y="70626"/>
                        <a:pt x="21661" y="70626"/>
                        <a:pt x="21661" y="70626"/>
                      </a:cubicBezTo>
                      <a:cubicBezTo>
                        <a:pt x="21237" y="70556"/>
                        <a:pt x="20814" y="70485"/>
                        <a:pt x="20391" y="70414"/>
                      </a:cubicBezTo>
                      <a:cubicBezTo>
                        <a:pt x="20249" y="70414"/>
                        <a:pt x="20108" y="70344"/>
                        <a:pt x="20038" y="70344"/>
                      </a:cubicBezTo>
                      <a:cubicBezTo>
                        <a:pt x="19826" y="70344"/>
                        <a:pt x="19614" y="70273"/>
                        <a:pt x="19332" y="70203"/>
                      </a:cubicBezTo>
                      <a:cubicBezTo>
                        <a:pt x="18979" y="70132"/>
                        <a:pt x="18697" y="70062"/>
                        <a:pt x="18344" y="69991"/>
                      </a:cubicBezTo>
                      <a:cubicBezTo>
                        <a:pt x="18344" y="69991"/>
                        <a:pt x="18274" y="69991"/>
                        <a:pt x="18274" y="69991"/>
                      </a:cubicBezTo>
                      <a:cubicBezTo>
                        <a:pt x="17851" y="69920"/>
                        <a:pt x="17427" y="69779"/>
                        <a:pt x="17075" y="69709"/>
                      </a:cubicBezTo>
                      <a:cubicBezTo>
                        <a:pt x="16581" y="69568"/>
                        <a:pt x="16087" y="69497"/>
                        <a:pt x="15593" y="69356"/>
                      </a:cubicBezTo>
                      <a:cubicBezTo>
                        <a:pt x="15028" y="69215"/>
                        <a:pt x="14534" y="69003"/>
                        <a:pt x="13970" y="68862"/>
                      </a:cubicBezTo>
                      <a:cubicBezTo>
                        <a:pt x="13829" y="68862"/>
                        <a:pt x="13758" y="68792"/>
                        <a:pt x="13617" y="68721"/>
                      </a:cubicBezTo>
                      <a:cubicBezTo>
                        <a:pt x="13335" y="68650"/>
                        <a:pt x="13053" y="68509"/>
                        <a:pt x="12841" y="68439"/>
                      </a:cubicBezTo>
                      <a:cubicBezTo>
                        <a:pt x="12559" y="68368"/>
                        <a:pt x="12206" y="68227"/>
                        <a:pt x="11924" y="68086"/>
                      </a:cubicBezTo>
                      <a:cubicBezTo>
                        <a:pt x="11501" y="67945"/>
                        <a:pt x="11077" y="67733"/>
                        <a:pt x="10654" y="67592"/>
                      </a:cubicBezTo>
                      <a:cubicBezTo>
                        <a:pt x="10372" y="67451"/>
                        <a:pt x="10019" y="67310"/>
                        <a:pt x="9737" y="67169"/>
                      </a:cubicBezTo>
                      <a:cubicBezTo>
                        <a:pt x="9525" y="67098"/>
                        <a:pt x="9243" y="66957"/>
                        <a:pt x="9031" y="66816"/>
                      </a:cubicBezTo>
                      <a:cubicBezTo>
                        <a:pt x="8819" y="66745"/>
                        <a:pt x="8608" y="66604"/>
                        <a:pt x="8396" y="66534"/>
                      </a:cubicBezTo>
                      <a:lnTo>
                        <a:pt x="8396" y="66534"/>
                      </a:lnTo>
                      <a:cubicBezTo>
                        <a:pt x="7973" y="66322"/>
                        <a:pt x="7549" y="66111"/>
                        <a:pt x="7126" y="65899"/>
                      </a:cubicBezTo>
                      <a:cubicBezTo>
                        <a:pt x="6703" y="65687"/>
                        <a:pt x="6350" y="65475"/>
                        <a:pt x="5927" y="65264"/>
                      </a:cubicBezTo>
                      <a:cubicBezTo>
                        <a:pt x="5927" y="65264"/>
                        <a:pt x="5856" y="65264"/>
                        <a:pt x="5856" y="65193"/>
                      </a:cubicBezTo>
                      <a:cubicBezTo>
                        <a:pt x="5856" y="65193"/>
                        <a:pt x="5856" y="65193"/>
                        <a:pt x="5786" y="65193"/>
                      </a:cubicBezTo>
                      <a:cubicBezTo>
                        <a:pt x="2117" y="58843"/>
                        <a:pt x="0" y="51435"/>
                        <a:pt x="0" y="43533"/>
                      </a:cubicBezTo>
                      <a:cubicBezTo>
                        <a:pt x="0" y="19473"/>
                        <a:pt x="19473" y="0"/>
                        <a:pt x="43533" y="0"/>
                      </a:cubicBezTo>
                      <a:cubicBezTo>
                        <a:pt x="51435" y="0"/>
                        <a:pt x="58843" y="2117"/>
                        <a:pt x="65193" y="5786"/>
                      </a:cubicBezTo>
                      <a:cubicBezTo>
                        <a:pt x="65193" y="5786"/>
                        <a:pt x="65193" y="5786"/>
                        <a:pt x="65193" y="5856"/>
                      </a:cubicBezTo>
                      <a:cubicBezTo>
                        <a:pt x="65405" y="6209"/>
                        <a:pt x="65617" y="6632"/>
                        <a:pt x="65828" y="7056"/>
                      </a:cubicBezTo>
                      <a:cubicBezTo>
                        <a:pt x="65969" y="7267"/>
                        <a:pt x="66111" y="7549"/>
                        <a:pt x="66181" y="7761"/>
                      </a:cubicBezTo>
                      <a:cubicBezTo>
                        <a:pt x="66322" y="7973"/>
                        <a:pt x="66393" y="8184"/>
                        <a:pt x="66534" y="8396"/>
                      </a:cubicBezTo>
                      <a:cubicBezTo>
                        <a:pt x="66887" y="9172"/>
                        <a:pt x="67310" y="9948"/>
                        <a:pt x="67592" y="10795"/>
                      </a:cubicBezTo>
                      <a:lnTo>
                        <a:pt x="67592" y="10795"/>
                      </a:lnTo>
                      <a:cubicBezTo>
                        <a:pt x="67945" y="11571"/>
                        <a:pt x="68227" y="12418"/>
                        <a:pt x="68510" y="13264"/>
                      </a:cubicBezTo>
                      <a:cubicBezTo>
                        <a:pt x="68651" y="13688"/>
                        <a:pt x="68792" y="14111"/>
                        <a:pt x="68933" y="14534"/>
                      </a:cubicBezTo>
                      <a:cubicBezTo>
                        <a:pt x="69074" y="14958"/>
                        <a:pt x="69215" y="15381"/>
                        <a:pt x="69286" y="15804"/>
                      </a:cubicBezTo>
                      <a:cubicBezTo>
                        <a:pt x="69427" y="16228"/>
                        <a:pt x="69497" y="16580"/>
                        <a:pt x="69568" y="17004"/>
                      </a:cubicBezTo>
                      <a:cubicBezTo>
                        <a:pt x="69568" y="17074"/>
                        <a:pt x="69568" y="17074"/>
                        <a:pt x="69568" y="17145"/>
                      </a:cubicBezTo>
                      <a:cubicBezTo>
                        <a:pt x="69638" y="17568"/>
                        <a:pt x="69780" y="17992"/>
                        <a:pt x="69850" y="18415"/>
                      </a:cubicBezTo>
                      <a:cubicBezTo>
                        <a:pt x="69921" y="18697"/>
                        <a:pt x="69991" y="19050"/>
                        <a:pt x="70062" y="19332"/>
                      </a:cubicBezTo>
                      <a:cubicBezTo>
                        <a:pt x="70132" y="19614"/>
                        <a:pt x="70132" y="19897"/>
                        <a:pt x="70203" y="20179"/>
                      </a:cubicBezTo>
                      <a:cubicBezTo>
                        <a:pt x="70203" y="20249"/>
                        <a:pt x="70203" y="20320"/>
                        <a:pt x="70273" y="20390"/>
                      </a:cubicBezTo>
                      <a:cubicBezTo>
                        <a:pt x="70344" y="20743"/>
                        <a:pt x="70344" y="21025"/>
                        <a:pt x="70415" y="21378"/>
                      </a:cubicBezTo>
                      <a:cubicBezTo>
                        <a:pt x="70415" y="21590"/>
                        <a:pt x="70485" y="21801"/>
                        <a:pt x="70485" y="21943"/>
                      </a:cubicBezTo>
                      <a:cubicBezTo>
                        <a:pt x="70556" y="22366"/>
                        <a:pt x="70556" y="22789"/>
                        <a:pt x="70626" y="23213"/>
                      </a:cubicBezTo>
                      <a:cubicBezTo>
                        <a:pt x="70626" y="23283"/>
                        <a:pt x="70626" y="23354"/>
                        <a:pt x="70626" y="23354"/>
                      </a:cubicBezTo>
                      <a:cubicBezTo>
                        <a:pt x="70697" y="23707"/>
                        <a:pt x="70697" y="24059"/>
                        <a:pt x="70697" y="24412"/>
                      </a:cubicBezTo>
                      <a:cubicBezTo>
                        <a:pt x="70697" y="24553"/>
                        <a:pt x="70697" y="24765"/>
                        <a:pt x="70697" y="24906"/>
                      </a:cubicBezTo>
                      <a:cubicBezTo>
                        <a:pt x="70697" y="25259"/>
                        <a:pt x="70767" y="25541"/>
                        <a:pt x="70767" y="25894"/>
                      </a:cubicBezTo>
                      <a:cubicBezTo>
                        <a:pt x="70767" y="25964"/>
                        <a:pt x="70767" y="26035"/>
                        <a:pt x="70767" y="26106"/>
                      </a:cubicBezTo>
                      <a:cubicBezTo>
                        <a:pt x="70697" y="26599"/>
                        <a:pt x="70767" y="27093"/>
                        <a:pt x="70767" y="2751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8" name="Freeform: Shape 942"/>
                <p:cNvSpPr/>
                <p:nvPr/>
              </p:nvSpPr>
              <p:spPr>
                <a:xfrm>
                  <a:off x="5697714" y="3820160"/>
                  <a:ext cx="77611" cy="77611"/>
                </a:xfrm>
                <a:custGeom>
                  <a:avLst/>
                  <a:gdLst>
                    <a:gd name="connsiteX0" fmla="*/ 81068 w 77611"/>
                    <a:gd name="connsiteY0" fmla="*/ 37536 h 77611"/>
                    <a:gd name="connsiteX1" fmla="*/ 80857 w 77611"/>
                    <a:gd name="connsiteY1" fmla="*/ 41981 h 77611"/>
                    <a:gd name="connsiteX2" fmla="*/ 79446 w 77611"/>
                    <a:gd name="connsiteY2" fmla="*/ 49460 h 77611"/>
                    <a:gd name="connsiteX3" fmla="*/ 79093 w 77611"/>
                    <a:gd name="connsiteY3" fmla="*/ 50588 h 77611"/>
                    <a:gd name="connsiteX4" fmla="*/ 78811 w 77611"/>
                    <a:gd name="connsiteY4" fmla="*/ 51505 h 77611"/>
                    <a:gd name="connsiteX5" fmla="*/ 78458 w 77611"/>
                    <a:gd name="connsiteY5" fmla="*/ 52493 h 77611"/>
                    <a:gd name="connsiteX6" fmla="*/ 78458 w 77611"/>
                    <a:gd name="connsiteY6" fmla="*/ 52564 h 77611"/>
                    <a:gd name="connsiteX7" fmla="*/ 78105 w 77611"/>
                    <a:gd name="connsiteY7" fmla="*/ 53552 h 77611"/>
                    <a:gd name="connsiteX8" fmla="*/ 77682 w 77611"/>
                    <a:gd name="connsiteY8" fmla="*/ 54539 h 77611"/>
                    <a:gd name="connsiteX9" fmla="*/ 76835 w 77611"/>
                    <a:gd name="connsiteY9" fmla="*/ 56374 h 77611"/>
                    <a:gd name="connsiteX10" fmla="*/ 76341 w 77611"/>
                    <a:gd name="connsiteY10" fmla="*/ 57432 h 77611"/>
                    <a:gd name="connsiteX11" fmla="*/ 75212 w 77611"/>
                    <a:gd name="connsiteY11" fmla="*/ 59478 h 77611"/>
                    <a:gd name="connsiteX12" fmla="*/ 74577 w 77611"/>
                    <a:gd name="connsiteY12" fmla="*/ 60466 h 77611"/>
                    <a:gd name="connsiteX13" fmla="*/ 65405 w 77611"/>
                    <a:gd name="connsiteY13" fmla="*/ 71050 h 77611"/>
                    <a:gd name="connsiteX14" fmla="*/ 65335 w 77611"/>
                    <a:gd name="connsiteY14" fmla="*/ 71120 h 77611"/>
                    <a:gd name="connsiteX15" fmla="*/ 65335 w 77611"/>
                    <a:gd name="connsiteY15" fmla="*/ 71120 h 77611"/>
                    <a:gd name="connsiteX16" fmla="*/ 65264 w 77611"/>
                    <a:gd name="connsiteY16" fmla="*/ 71191 h 77611"/>
                    <a:gd name="connsiteX17" fmla="*/ 55033 w 77611"/>
                    <a:gd name="connsiteY17" fmla="*/ 77470 h 77611"/>
                    <a:gd name="connsiteX18" fmla="*/ 52423 w 77611"/>
                    <a:gd name="connsiteY18" fmla="*/ 78528 h 77611"/>
                    <a:gd name="connsiteX19" fmla="*/ 52423 w 77611"/>
                    <a:gd name="connsiteY19" fmla="*/ 78528 h 77611"/>
                    <a:gd name="connsiteX20" fmla="*/ 51294 w 77611"/>
                    <a:gd name="connsiteY20" fmla="*/ 78881 h 77611"/>
                    <a:gd name="connsiteX21" fmla="*/ 49036 w 77611"/>
                    <a:gd name="connsiteY21" fmla="*/ 79586 h 77611"/>
                    <a:gd name="connsiteX22" fmla="*/ 47272 w 77611"/>
                    <a:gd name="connsiteY22" fmla="*/ 80010 h 77611"/>
                    <a:gd name="connsiteX23" fmla="*/ 46143 w 77611"/>
                    <a:gd name="connsiteY23" fmla="*/ 80222 h 77611"/>
                    <a:gd name="connsiteX24" fmla="*/ 44380 w 77611"/>
                    <a:gd name="connsiteY24" fmla="*/ 80504 h 77611"/>
                    <a:gd name="connsiteX25" fmla="*/ 43462 w 77611"/>
                    <a:gd name="connsiteY25" fmla="*/ 80645 h 77611"/>
                    <a:gd name="connsiteX26" fmla="*/ 41557 w 77611"/>
                    <a:gd name="connsiteY26" fmla="*/ 80857 h 77611"/>
                    <a:gd name="connsiteX27" fmla="*/ 40711 w 77611"/>
                    <a:gd name="connsiteY27" fmla="*/ 80927 h 77611"/>
                    <a:gd name="connsiteX28" fmla="*/ 39299 w 77611"/>
                    <a:gd name="connsiteY28" fmla="*/ 80998 h 77611"/>
                    <a:gd name="connsiteX29" fmla="*/ 38735 w 77611"/>
                    <a:gd name="connsiteY29" fmla="*/ 80998 h 77611"/>
                    <a:gd name="connsiteX30" fmla="*/ 37747 w 77611"/>
                    <a:gd name="connsiteY30" fmla="*/ 80998 h 77611"/>
                    <a:gd name="connsiteX31" fmla="*/ 37747 w 77611"/>
                    <a:gd name="connsiteY31" fmla="*/ 80998 h 77611"/>
                    <a:gd name="connsiteX32" fmla="*/ 36266 w 77611"/>
                    <a:gd name="connsiteY32" fmla="*/ 80998 h 77611"/>
                    <a:gd name="connsiteX33" fmla="*/ 36054 w 77611"/>
                    <a:gd name="connsiteY33" fmla="*/ 80998 h 77611"/>
                    <a:gd name="connsiteX34" fmla="*/ 34854 w 77611"/>
                    <a:gd name="connsiteY34" fmla="*/ 80927 h 77611"/>
                    <a:gd name="connsiteX35" fmla="*/ 34713 w 77611"/>
                    <a:gd name="connsiteY35" fmla="*/ 80927 h 77611"/>
                    <a:gd name="connsiteX36" fmla="*/ 33514 w 77611"/>
                    <a:gd name="connsiteY36" fmla="*/ 80857 h 77611"/>
                    <a:gd name="connsiteX37" fmla="*/ 33443 w 77611"/>
                    <a:gd name="connsiteY37" fmla="*/ 80857 h 77611"/>
                    <a:gd name="connsiteX38" fmla="*/ 32809 w 77611"/>
                    <a:gd name="connsiteY38" fmla="*/ 80786 h 77611"/>
                    <a:gd name="connsiteX39" fmla="*/ 32385 w 77611"/>
                    <a:gd name="connsiteY39" fmla="*/ 80716 h 77611"/>
                    <a:gd name="connsiteX40" fmla="*/ 31256 w 77611"/>
                    <a:gd name="connsiteY40" fmla="*/ 80574 h 77611"/>
                    <a:gd name="connsiteX41" fmla="*/ 30762 w 77611"/>
                    <a:gd name="connsiteY41" fmla="*/ 80504 h 77611"/>
                    <a:gd name="connsiteX42" fmla="*/ 29351 w 77611"/>
                    <a:gd name="connsiteY42" fmla="*/ 80222 h 77611"/>
                    <a:gd name="connsiteX43" fmla="*/ 28575 w 77611"/>
                    <a:gd name="connsiteY43" fmla="*/ 80080 h 77611"/>
                    <a:gd name="connsiteX44" fmla="*/ 27587 w 77611"/>
                    <a:gd name="connsiteY44" fmla="*/ 79869 h 77611"/>
                    <a:gd name="connsiteX45" fmla="*/ 24624 w 77611"/>
                    <a:gd name="connsiteY45" fmla="*/ 79022 h 77611"/>
                    <a:gd name="connsiteX46" fmla="*/ 24553 w 77611"/>
                    <a:gd name="connsiteY46" fmla="*/ 79022 h 77611"/>
                    <a:gd name="connsiteX47" fmla="*/ 24342 w 77611"/>
                    <a:gd name="connsiteY47" fmla="*/ 78952 h 77611"/>
                    <a:gd name="connsiteX48" fmla="*/ 24271 w 77611"/>
                    <a:gd name="connsiteY48" fmla="*/ 78881 h 77611"/>
                    <a:gd name="connsiteX49" fmla="*/ 10160 w 77611"/>
                    <a:gd name="connsiteY49" fmla="*/ 71191 h 77611"/>
                    <a:gd name="connsiteX50" fmla="*/ 9948 w 77611"/>
                    <a:gd name="connsiteY50" fmla="*/ 71050 h 77611"/>
                    <a:gd name="connsiteX51" fmla="*/ 0 w 77611"/>
                    <a:gd name="connsiteY51" fmla="*/ 59337 h 77611"/>
                    <a:gd name="connsiteX52" fmla="*/ 71 w 77611"/>
                    <a:gd name="connsiteY52" fmla="*/ 59408 h 77611"/>
                    <a:gd name="connsiteX53" fmla="*/ 1270 w 77611"/>
                    <a:gd name="connsiteY53" fmla="*/ 60043 h 77611"/>
                    <a:gd name="connsiteX54" fmla="*/ 2540 w 77611"/>
                    <a:gd name="connsiteY54" fmla="*/ 60678 h 77611"/>
                    <a:gd name="connsiteX55" fmla="*/ 2540 w 77611"/>
                    <a:gd name="connsiteY55" fmla="*/ 60678 h 77611"/>
                    <a:gd name="connsiteX56" fmla="*/ 3175 w 77611"/>
                    <a:gd name="connsiteY56" fmla="*/ 60960 h 77611"/>
                    <a:gd name="connsiteX57" fmla="*/ 3881 w 77611"/>
                    <a:gd name="connsiteY57" fmla="*/ 61313 h 77611"/>
                    <a:gd name="connsiteX58" fmla="*/ 4798 w 77611"/>
                    <a:gd name="connsiteY58" fmla="*/ 61736 h 77611"/>
                    <a:gd name="connsiteX59" fmla="*/ 6068 w 77611"/>
                    <a:gd name="connsiteY59" fmla="*/ 62230 h 77611"/>
                    <a:gd name="connsiteX60" fmla="*/ 6985 w 77611"/>
                    <a:gd name="connsiteY60" fmla="*/ 62583 h 77611"/>
                    <a:gd name="connsiteX61" fmla="*/ 7761 w 77611"/>
                    <a:gd name="connsiteY61" fmla="*/ 62865 h 77611"/>
                    <a:gd name="connsiteX62" fmla="*/ 8114 w 77611"/>
                    <a:gd name="connsiteY62" fmla="*/ 63006 h 77611"/>
                    <a:gd name="connsiteX63" fmla="*/ 9737 w 77611"/>
                    <a:gd name="connsiteY63" fmla="*/ 63500 h 77611"/>
                    <a:gd name="connsiteX64" fmla="*/ 11219 w 77611"/>
                    <a:gd name="connsiteY64" fmla="*/ 63853 h 77611"/>
                    <a:gd name="connsiteX65" fmla="*/ 12418 w 77611"/>
                    <a:gd name="connsiteY65" fmla="*/ 64135 h 77611"/>
                    <a:gd name="connsiteX66" fmla="*/ 12488 w 77611"/>
                    <a:gd name="connsiteY66" fmla="*/ 64135 h 77611"/>
                    <a:gd name="connsiteX67" fmla="*/ 13476 w 77611"/>
                    <a:gd name="connsiteY67" fmla="*/ 64347 h 77611"/>
                    <a:gd name="connsiteX68" fmla="*/ 14182 w 77611"/>
                    <a:gd name="connsiteY68" fmla="*/ 64488 h 77611"/>
                    <a:gd name="connsiteX69" fmla="*/ 14534 w 77611"/>
                    <a:gd name="connsiteY69" fmla="*/ 64559 h 77611"/>
                    <a:gd name="connsiteX70" fmla="*/ 15805 w 77611"/>
                    <a:gd name="connsiteY70" fmla="*/ 64770 h 77611"/>
                    <a:gd name="connsiteX71" fmla="*/ 15805 w 77611"/>
                    <a:gd name="connsiteY71" fmla="*/ 64770 h 77611"/>
                    <a:gd name="connsiteX72" fmla="*/ 17216 w 77611"/>
                    <a:gd name="connsiteY72" fmla="*/ 64911 h 77611"/>
                    <a:gd name="connsiteX73" fmla="*/ 18274 w 77611"/>
                    <a:gd name="connsiteY73" fmla="*/ 64982 h 77611"/>
                    <a:gd name="connsiteX74" fmla="*/ 18838 w 77611"/>
                    <a:gd name="connsiteY74" fmla="*/ 65052 h 77611"/>
                    <a:gd name="connsiteX75" fmla="*/ 20108 w 77611"/>
                    <a:gd name="connsiteY75" fmla="*/ 65123 h 77611"/>
                    <a:gd name="connsiteX76" fmla="*/ 21590 w 77611"/>
                    <a:gd name="connsiteY76" fmla="*/ 65123 h 77611"/>
                    <a:gd name="connsiteX77" fmla="*/ 22860 w 77611"/>
                    <a:gd name="connsiteY77" fmla="*/ 65123 h 77611"/>
                    <a:gd name="connsiteX78" fmla="*/ 24130 w 77611"/>
                    <a:gd name="connsiteY78" fmla="*/ 65052 h 77611"/>
                    <a:gd name="connsiteX79" fmla="*/ 25259 w 77611"/>
                    <a:gd name="connsiteY79" fmla="*/ 64982 h 77611"/>
                    <a:gd name="connsiteX80" fmla="*/ 27376 w 77611"/>
                    <a:gd name="connsiteY80" fmla="*/ 64770 h 77611"/>
                    <a:gd name="connsiteX81" fmla="*/ 28152 w 77611"/>
                    <a:gd name="connsiteY81" fmla="*/ 64629 h 77611"/>
                    <a:gd name="connsiteX82" fmla="*/ 29774 w 77611"/>
                    <a:gd name="connsiteY82" fmla="*/ 64347 h 77611"/>
                    <a:gd name="connsiteX83" fmla="*/ 31609 w 77611"/>
                    <a:gd name="connsiteY83" fmla="*/ 63994 h 77611"/>
                    <a:gd name="connsiteX84" fmla="*/ 31821 w 77611"/>
                    <a:gd name="connsiteY84" fmla="*/ 63923 h 77611"/>
                    <a:gd name="connsiteX85" fmla="*/ 32032 w 77611"/>
                    <a:gd name="connsiteY85" fmla="*/ 63853 h 77611"/>
                    <a:gd name="connsiteX86" fmla="*/ 33020 w 77611"/>
                    <a:gd name="connsiteY86" fmla="*/ 63571 h 77611"/>
                    <a:gd name="connsiteX87" fmla="*/ 34996 w 77611"/>
                    <a:gd name="connsiteY87" fmla="*/ 63006 h 77611"/>
                    <a:gd name="connsiteX88" fmla="*/ 36125 w 77611"/>
                    <a:gd name="connsiteY88" fmla="*/ 62653 h 77611"/>
                    <a:gd name="connsiteX89" fmla="*/ 36195 w 77611"/>
                    <a:gd name="connsiteY89" fmla="*/ 62653 h 77611"/>
                    <a:gd name="connsiteX90" fmla="*/ 37253 w 77611"/>
                    <a:gd name="connsiteY90" fmla="*/ 62301 h 77611"/>
                    <a:gd name="connsiteX91" fmla="*/ 38241 w 77611"/>
                    <a:gd name="connsiteY91" fmla="*/ 61948 h 77611"/>
                    <a:gd name="connsiteX92" fmla="*/ 38665 w 77611"/>
                    <a:gd name="connsiteY92" fmla="*/ 61736 h 77611"/>
                    <a:gd name="connsiteX93" fmla="*/ 40287 w 77611"/>
                    <a:gd name="connsiteY93" fmla="*/ 61031 h 77611"/>
                    <a:gd name="connsiteX94" fmla="*/ 42545 w 77611"/>
                    <a:gd name="connsiteY94" fmla="*/ 59831 h 77611"/>
                    <a:gd name="connsiteX95" fmla="*/ 43533 w 77611"/>
                    <a:gd name="connsiteY95" fmla="*/ 59267 h 77611"/>
                    <a:gd name="connsiteX96" fmla="*/ 48331 w 77611"/>
                    <a:gd name="connsiteY96" fmla="*/ 55951 h 77611"/>
                    <a:gd name="connsiteX97" fmla="*/ 51082 w 77611"/>
                    <a:gd name="connsiteY97" fmla="*/ 53622 h 77611"/>
                    <a:gd name="connsiteX98" fmla="*/ 51717 w 77611"/>
                    <a:gd name="connsiteY98" fmla="*/ 52987 h 77611"/>
                    <a:gd name="connsiteX99" fmla="*/ 54822 w 77611"/>
                    <a:gd name="connsiteY99" fmla="*/ 49600 h 77611"/>
                    <a:gd name="connsiteX100" fmla="*/ 55316 w 77611"/>
                    <a:gd name="connsiteY100" fmla="*/ 48966 h 77611"/>
                    <a:gd name="connsiteX101" fmla="*/ 56586 w 77611"/>
                    <a:gd name="connsiteY101" fmla="*/ 47343 h 77611"/>
                    <a:gd name="connsiteX102" fmla="*/ 57291 w 77611"/>
                    <a:gd name="connsiteY102" fmla="*/ 46355 h 77611"/>
                    <a:gd name="connsiteX103" fmla="*/ 63571 w 77611"/>
                    <a:gd name="connsiteY103" fmla="*/ 32738 h 77611"/>
                    <a:gd name="connsiteX104" fmla="*/ 63853 w 77611"/>
                    <a:gd name="connsiteY104" fmla="*/ 31538 h 77611"/>
                    <a:gd name="connsiteX105" fmla="*/ 64135 w 77611"/>
                    <a:gd name="connsiteY105" fmla="*/ 30268 h 77611"/>
                    <a:gd name="connsiteX106" fmla="*/ 64347 w 77611"/>
                    <a:gd name="connsiteY106" fmla="*/ 28998 h 77611"/>
                    <a:gd name="connsiteX107" fmla="*/ 64347 w 77611"/>
                    <a:gd name="connsiteY107" fmla="*/ 28998 h 77611"/>
                    <a:gd name="connsiteX108" fmla="*/ 64559 w 77611"/>
                    <a:gd name="connsiteY108" fmla="*/ 27587 h 77611"/>
                    <a:gd name="connsiteX109" fmla="*/ 64559 w 77611"/>
                    <a:gd name="connsiteY109" fmla="*/ 27446 h 77611"/>
                    <a:gd name="connsiteX110" fmla="*/ 64700 w 77611"/>
                    <a:gd name="connsiteY110" fmla="*/ 26246 h 77611"/>
                    <a:gd name="connsiteX111" fmla="*/ 64700 w 77611"/>
                    <a:gd name="connsiteY111" fmla="*/ 25964 h 77611"/>
                    <a:gd name="connsiteX112" fmla="*/ 64770 w 77611"/>
                    <a:gd name="connsiteY112" fmla="*/ 24906 h 77611"/>
                    <a:gd name="connsiteX113" fmla="*/ 64770 w 77611"/>
                    <a:gd name="connsiteY113" fmla="*/ 24553 h 77611"/>
                    <a:gd name="connsiteX114" fmla="*/ 64841 w 77611"/>
                    <a:gd name="connsiteY114" fmla="*/ 23354 h 77611"/>
                    <a:gd name="connsiteX115" fmla="*/ 64911 w 77611"/>
                    <a:gd name="connsiteY115" fmla="*/ 21661 h 77611"/>
                    <a:gd name="connsiteX116" fmla="*/ 64911 w 77611"/>
                    <a:gd name="connsiteY116" fmla="*/ 20249 h 77611"/>
                    <a:gd name="connsiteX117" fmla="*/ 64911 w 77611"/>
                    <a:gd name="connsiteY117" fmla="*/ 20038 h 77611"/>
                    <a:gd name="connsiteX118" fmla="*/ 64841 w 77611"/>
                    <a:gd name="connsiteY118" fmla="*/ 19050 h 77611"/>
                    <a:gd name="connsiteX119" fmla="*/ 64841 w 77611"/>
                    <a:gd name="connsiteY119" fmla="*/ 18556 h 77611"/>
                    <a:gd name="connsiteX120" fmla="*/ 64770 w 77611"/>
                    <a:gd name="connsiteY120" fmla="*/ 17498 h 77611"/>
                    <a:gd name="connsiteX121" fmla="*/ 64770 w 77611"/>
                    <a:gd name="connsiteY121" fmla="*/ 17357 h 77611"/>
                    <a:gd name="connsiteX122" fmla="*/ 64629 w 77611"/>
                    <a:gd name="connsiteY122" fmla="*/ 16086 h 77611"/>
                    <a:gd name="connsiteX123" fmla="*/ 64559 w 77611"/>
                    <a:gd name="connsiteY123" fmla="*/ 15522 h 77611"/>
                    <a:gd name="connsiteX124" fmla="*/ 64417 w 77611"/>
                    <a:gd name="connsiteY124" fmla="*/ 14534 h 77611"/>
                    <a:gd name="connsiteX125" fmla="*/ 64347 w 77611"/>
                    <a:gd name="connsiteY125" fmla="*/ 14323 h 77611"/>
                    <a:gd name="connsiteX126" fmla="*/ 64206 w 77611"/>
                    <a:gd name="connsiteY126" fmla="*/ 13476 h 77611"/>
                    <a:gd name="connsiteX127" fmla="*/ 63994 w 77611"/>
                    <a:gd name="connsiteY127" fmla="*/ 12559 h 77611"/>
                    <a:gd name="connsiteX128" fmla="*/ 63712 w 77611"/>
                    <a:gd name="connsiteY128" fmla="*/ 11289 h 77611"/>
                    <a:gd name="connsiteX129" fmla="*/ 63712 w 77611"/>
                    <a:gd name="connsiteY129" fmla="*/ 11148 h 77611"/>
                    <a:gd name="connsiteX130" fmla="*/ 63430 w 77611"/>
                    <a:gd name="connsiteY130" fmla="*/ 9948 h 77611"/>
                    <a:gd name="connsiteX131" fmla="*/ 63077 w 77611"/>
                    <a:gd name="connsiteY131" fmla="*/ 8678 h 77611"/>
                    <a:gd name="connsiteX132" fmla="*/ 62653 w 77611"/>
                    <a:gd name="connsiteY132" fmla="*/ 7408 h 77611"/>
                    <a:gd name="connsiteX133" fmla="*/ 61736 w 77611"/>
                    <a:gd name="connsiteY133" fmla="*/ 4939 h 77611"/>
                    <a:gd name="connsiteX134" fmla="*/ 61736 w 77611"/>
                    <a:gd name="connsiteY134" fmla="*/ 4939 h 77611"/>
                    <a:gd name="connsiteX135" fmla="*/ 60678 w 77611"/>
                    <a:gd name="connsiteY135" fmla="*/ 2540 h 77611"/>
                    <a:gd name="connsiteX136" fmla="*/ 60325 w 77611"/>
                    <a:gd name="connsiteY136" fmla="*/ 1905 h 77611"/>
                    <a:gd name="connsiteX137" fmla="*/ 59972 w 77611"/>
                    <a:gd name="connsiteY137" fmla="*/ 1199 h 77611"/>
                    <a:gd name="connsiteX138" fmla="*/ 59337 w 77611"/>
                    <a:gd name="connsiteY138" fmla="*/ 0 h 77611"/>
                    <a:gd name="connsiteX139" fmla="*/ 65193 w 77611"/>
                    <a:gd name="connsiteY139" fmla="*/ 4092 h 77611"/>
                    <a:gd name="connsiteX140" fmla="*/ 65335 w 77611"/>
                    <a:gd name="connsiteY140" fmla="*/ 4163 h 77611"/>
                    <a:gd name="connsiteX141" fmla="*/ 65405 w 77611"/>
                    <a:gd name="connsiteY141" fmla="*/ 4233 h 77611"/>
                    <a:gd name="connsiteX142" fmla="*/ 73307 w 77611"/>
                    <a:gd name="connsiteY142" fmla="*/ 12841 h 77611"/>
                    <a:gd name="connsiteX143" fmla="*/ 73942 w 77611"/>
                    <a:gd name="connsiteY143" fmla="*/ 13829 h 77611"/>
                    <a:gd name="connsiteX144" fmla="*/ 74507 w 77611"/>
                    <a:gd name="connsiteY144" fmla="*/ 14746 h 77611"/>
                    <a:gd name="connsiteX145" fmla="*/ 74648 w 77611"/>
                    <a:gd name="connsiteY145" fmla="*/ 14958 h 77611"/>
                    <a:gd name="connsiteX146" fmla="*/ 76341 w 77611"/>
                    <a:gd name="connsiteY146" fmla="*/ 17921 h 77611"/>
                    <a:gd name="connsiteX147" fmla="*/ 76764 w 77611"/>
                    <a:gd name="connsiteY147" fmla="*/ 18697 h 77611"/>
                    <a:gd name="connsiteX148" fmla="*/ 76976 w 77611"/>
                    <a:gd name="connsiteY148" fmla="*/ 19121 h 77611"/>
                    <a:gd name="connsiteX149" fmla="*/ 77258 w 77611"/>
                    <a:gd name="connsiteY149" fmla="*/ 19685 h 77611"/>
                    <a:gd name="connsiteX150" fmla="*/ 77541 w 77611"/>
                    <a:gd name="connsiteY150" fmla="*/ 20249 h 77611"/>
                    <a:gd name="connsiteX151" fmla="*/ 77752 w 77611"/>
                    <a:gd name="connsiteY151" fmla="*/ 20814 h 77611"/>
                    <a:gd name="connsiteX152" fmla="*/ 78176 w 77611"/>
                    <a:gd name="connsiteY152" fmla="*/ 21943 h 77611"/>
                    <a:gd name="connsiteX153" fmla="*/ 78670 w 77611"/>
                    <a:gd name="connsiteY153" fmla="*/ 23283 h 77611"/>
                    <a:gd name="connsiteX154" fmla="*/ 78670 w 77611"/>
                    <a:gd name="connsiteY154" fmla="*/ 23283 h 77611"/>
                    <a:gd name="connsiteX155" fmla="*/ 79093 w 77611"/>
                    <a:gd name="connsiteY155" fmla="*/ 24624 h 77611"/>
                    <a:gd name="connsiteX156" fmla="*/ 81068 w 77611"/>
                    <a:gd name="connsiteY156" fmla="*/ 37536 h 7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77611" h="77611">
                      <a:moveTo>
                        <a:pt x="81068" y="37536"/>
                      </a:moveTo>
                      <a:cubicBezTo>
                        <a:pt x="81068" y="39017"/>
                        <a:pt x="80998" y="40499"/>
                        <a:pt x="80857" y="41981"/>
                      </a:cubicBezTo>
                      <a:cubicBezTo>
                        <a:pt x="80575" y="44521"/>
                        <a:pt x="80081" y="47060"/>
                        <a:pt x="79446" y="49460"/>
                      </a:cubicBezTo>
                      <a:cubicBezTo>
                        <a:pt x="79375" y="49812"/>
                        <a:pt x="79234" y="50236"/>
                        <a:pt x="79093" y="50588"/>
                      </a:cubicBezTo>
                      <a:cubicBezTo>
                        <a:pt x="79022" y="50871"/>
                        <a:pt x="78881" y="51223"/>
                        <a:pt x="78811" y="51505"/>
                      </a:cubicBezTo>
                      <a:cubicBezTo>
                        <a:pt x="78670" y="51858"/>
                        <a:pt x="78599" y="52141"/>
                        <a:pt x="78458" y="52493"/>
                      </a:cubicBezTo>
                      <a:cubicBezTo>
                        <a:pt x="78458" y="52493"/>
                        <a:pt x="78458" y="52493"/>
                        <a:pt x="78458" y="52564"/>
                      </a:cubicBezTo>
                      <a:cubicBezTo>
                        <a:pt x="78317" y="52917"/>
                        <a:pt x="78246" y="53199"/>
                        <a:pt x="78105" y="53552"/>
                      </a:cubicBezTo>
                      <a:cubicBezTo>
                        <a:pt x="77964" y="53905"/>
                        <a:pt x="77823" y="54187"/>
                        <a:pt x="77682" y="54539"/>
                      </a:cubicBezTo>
                      <a:cubicBezTo>
                        <a:pt x="77399" y="55174"/>
                        <a:pt x="77117" y="55809"/>
                        <a:pt x="76835" y="56374"/>
                      </a:cubicBezTo>
                      <a:cubicBezTo>
                        <a:pt x="76694" y="56727"/>
                        <a:pt x="76482" y="57080"/>
                        <a:pt x="76341" y="57432"/>
                      </a:cubicBezTo>
                      <a:cubicBezTo>
                        <a:pt x="75988" y="58138"/>
                        <a:pt x="75636" y="58844"/>
                        <a:pt x="75212" y="59478"/>
                      </a:cubicBezTo>
                      <a:cubicBezTo>
                        <a:pt x="75001" y="59831"/>
                        <a:pt x="74789" y="60184"/>
                        <a:pt x="74577" y="60466"/>
                      </a:cubicBezTo>
                      <a:cubicBezTo>
                        <a:pt x="72108" y="64488"/>
                        <a:pt x="69003" y="68016"/>
                        <a:pt x="65405" y="71050"/>
                      </a:cubicBezTo>
                      <a:cubicBezTo>
                        <a:pt x="65405" y="71050"/>
                        <a:pt x="65335" y="71120"/>
                        <a:pt x="65335" y="71120"/>
                      </a:cubicBezTo>
                      <a:cubicBezTo>
                        <a:pt x="65335" y="71120"/>
                        <a:pt x="65335" y="71120"/>
                        <a:pt x="65335" y="71120"/>
                      </a:cubicBezTo>
                      <a:cubicBezTo>
                        <a:pt x="65335" y="71120"/>
                        <a:pt x="65264" y="71191"/>
                        <a:pt x="65264" y="71191"/>
                      </a:cubicBezTo>
                      <a:cubicBezTo>
                        <a:pt x="62159" y="73731"/>
                        <a:pt x="58773" y="75847"/>
                        <a:pt x="55033" y="77470"/>
                      </a:cubicBezTo>
                      <a:cubicBezTo>
                        <a:pt x="54187" y="77823"/>
                        <a:pt x="53270" y="78176"/>
                        <a:pt x="52423" y="78528"/>
                      </a:cubicBezTo>
                      <a:cubicBezTo>
                        <a:pt x="52423" y="78528"/>
                        <a:pt x="52423" y="78528"/>
                        <a:pt x="52423" y="78528"/>
                      </a:cubicBezTo>
                      <a:cubicBezTo>
                        <a:pt x="52070" y="78670"/>
                        <a:pt x="51717" y="78810"/>
                        <a:pt x="51294" y="78881"/>
                      </a:cubicBezTo>
                      <a:cubicBezTo>
                        <a:pt x="50518" y="79093"/>
                        <a:pt x="49812" y="79375"/>
                        <a:pt x="49036" y="79586"/>
                      </a:cubicBezTo>
                      <a:cubicBezTo>
                        <a:pt x="48472" y="79728"/>
                        <a:pt x="47907" y="79869"/>
                        <a:pt x="47272" y="80010"/>
                      </a:cubicBezTo>
                      <a:cubicBezTo>
                        <a:pt x="46920" y="80080"/>
                        <a:pt x="46567" y="80151"/>
                        <a:pt x="46143" y="80222"/>
                      </a:cubicBezTo>
                      <a:cubicBezTo>
                        <a:pt x="45579" y="80363"/>
                        <a:pt x="45014" y="80434"/>
                        <a:pt x="44380" y="80504"/>
                      </a:cubicBezTo>
                      <a:cubicBezTo>
                        <a:pt x="44097" y="80574"/>
                        <a:pt x="43745" y="80574"/>
                        <a:pt x="43462" y="80645"/>
                      </a:cubicBezTo>
                      <a:cubicBezTo>
                        <a:pt x="42827" y="80716"/>
                        <a:pt x="42192" y="80786"/>
                        <a:pt x="41557" y="80857"/>
                      </a:cubicBezTo>
                      <a:cubicBezTo>
                        <a:pt x="41275" y="80857"/>
                        <a:pt x="40993" y="80927"/>
                        <a:pt x="40711" y="80927"/>
                      </a:cubicBezTo>
                      <a:cubicBezTo>
                        <a:pt x="40217" y="80927"/>
                        <a:pt x="39793" y="80998"/>
                        <a:pt x="39299" y="80998"/>
                      </a:cubicBezTo>
                      <a:cubicBezTo>
                        <a:pt x="39088" y="80998"/>
                        <a:pt x="38876" y="80998"/>
                        <a:pt x="38735" y="80998"/>
                      </a:cubicBezTo>
                      <a:cubicBezTo>
                        <a:pt x="38382" y="80998"/>
                        <a:pt x="38100" y="80998"/>
                        <a:pt x="37747" y="80998"/>
                      </a:cubicBezTo>
                      <a:cubicBezTo>
                        <a:pt x="37747" y="80998"/>
                        <a:pt x="37747" y="80998"/>
                        <a:pt x="37747" y="80998"/>
                      </a:cubicBezTo>
                      <a:cubicBezTo>
                        <a:pt x="37253" y="80998"/>
                        <a:pt x="36760" y="80998"/>
                        <a:pt x="36266" y="80998"/>
                      </a:cubicBezTo>
                      <a:cubicBezTo>
                        <a:pt x="36195" y="80998"/>
                        <a:pt x="36125" y="80998"/>
                        <a:pt x="36054" y="80998"/>
                      </a:cubicBezTo>
                      <a:cubicBezTo>
                        <a:pt x="35631" y="80998"/>
                        <a:pt x="35278" y="80998"/>
                        <a:pt x="34854" y="80927"/>
                      </a:cubicBezTo>
                      <a:cubicBezTo>
                        <a:pt x="34784" y="80927"/>
                        <a:pt x="34784" y="80927"/>
                        <a:pt x="34713" y="80927"/>
                      </a:cubicBezTo>
                      <a:cubicBezTo>
                        <a:pt x="34290" y="80927"/>
                        <a:pt x="33937" y="80857"/>
                        <a:pt x="33514" y="80857"/>
                      </a:cubicBezTo>
                      <a:cubicBezTo>
                        <a:pt x="33514" y="80857"/>
                        <a:pt x="33514" y="80857"/>
                        <a:pt x="33443" y="80857"/>
                      </a:cubicBezTo>
                      <a:cubicBezTo>
                        <a:pt x="33232" y="80857"/>
                        <a:pt x="33020" y="80857"/>
                        <a:pt x="32809" y="80786"/>
                      </a:cubicBezTo>
                      <a:cubicBezTo>
                        <a:pt x="32667" y="80786"/>
                        <a:pt x="32526" y="80786"/>
                        <a:pt x="32385" y="80716"/>
                      </a:cubicBezTo>
                      <a:cubicBezTo>
                        <a:pt x="32032" y="80716"/>
                        <a:pt x="31680" y="80645"/>
                        <a:pt x="31256" y="80574"/>
                      </a:cubicBezTo>
                      <a:cubicBezTo>
                        <a:pt x="31115" y="80574"/>
                        <a:pt x="30903" y="80504"/>
                        <a:pt x="30762" y="80504"/>
                      </a:cubicBezTo>
                      <a:cubicBezTo>
                        <a:pt x="30268" y="80434"/>
                        <a:pt x="29774" y="80363"/>
                        <a:pt x="29351" y="80222"/>
                      </a:cubicBezTo>
                      <a:cubicBezTo>
                        <a:pt x="29069" y="80151"/>
                        <a:pt x="28787" y="80080"/>
                        <a:pt x="28575" y="80080"/>
                      </a:cubicBezTo>
                      <a:cubicBezTo>
                        <a:pt x="28222" y="80010"/>
                        <a:pt x="27870" y="79940"/>
                        <a:pt x="27587" y="79869"/>
                      </a:cubicBezTo>
                      <a:cubicBezTo>
                        <a:pt x="26600" y="79586"/>
                        <a:pt x="25612" y="79375"/>
                        <a:pt x="24624" y="79022"/>
                      </a:cubicBezTo>
                      <a:cubicBezTo>
                        <a:pt x="24624" y="79022"/>
                        <a:pt x="24553" y="79022"/>
                        <a:pt x="24553" y="79022"/>
                      </a:cubicBezTo>
                      <a:cubicBezTo>
                        <a:pt x="24483" y="79022"/>
                        <a:pt x="24412" y="79022"/>
                        <a:pt x="24342" y="78952"/>
                      </a:cubicBezTo>
                      <a:cubicBezTo>
                        <a:pt x="24342" y="78952"/>
                        <a:pt x="24271" y="78952"/>
                        <a:pt x="24271" y="78881"/>
                      </a:cubicBezTo>
                      <a:cubicBezTo>
                        <a:pt x="19050" y="77188"/>
                        <a:pt x="14323" y="74577"/>
                        <a:pt x="10160" y="71191"/>
                      </a:cubicBezTo>
                      <a:cubicBezTo>
                        <a:pt x="10090" y="71120"/>
                        <a:pt x="10019" y="71120"/>
                        <a:pt x="9948" y="71050"/>
                      </a:cubicBezTo>
                      <a:cubicBezTo>
                        <a:pt x="5997" y="67733"/>
                        <a:pt x="2611" y="63782"/>
                        <a:pt x="0" y="59337"/>
                      </a:cubicBezTo>
                      <a:cubicBezTo>
                        <a:pt x="0" y="59337"/>
                        <a:pt x="71" y="59337"/>
                        <a:pt x="71" y="59408"/>
                      </a:cubicBezTo>
                      <a:cubicBezTo>
                        <a:pt x="423" y="59620"/>
                        <a:pt x="847" y="59831"/>
                        <a:pt x="1270" y="60043"/>
                      </a:cubicBezTo>
                      <a:cubicBezTo>
                        <a:pt x="1693" y="60254"/>
                        <a:pt x="2117" y="60466"/>
                        <a:pt x="2540" y="60678"/>
                      </a:cubicBezTo>
                      <a:lnTo>
                        <a:pt x="2540" y="60678"/>
                      </a:lnTo>
                      <a:cubicBezTo>
                        <a:pt x="2752" y="60748"/>
                        <a:pt x="2963" y="60889"/>
                        <a:pt x="3175" y="60960"/>
                      </a:cubicBezTo>
                      <a:cubicBezTo>
                        <a:pt x="3387" y="61101"/>
                        <a:pt x="3669" y="61172"/>
                        <a:pt x="3881" y="61313"/>
                      </a:cubicBezTo>
                      <a:cubicBezTo>
                        <a:pt x="4163" y="61454"/>
                        <a:pt x="4516" y="61595"/>
                        <a:pt x="4798" y="61736"/>
                      </a:cubicBezTo>
                      <a:cubicBezTo>
                        <a:pt x="5221" y="61877"/>
                        <a:pt x="5645" y="62089"/>
                        <a:pt x="6068" y="62230"/>
                      </a:cubicBezTo>
                      <a:cubicBezTo>
                        <a:pt x="6350" y="62371"/>
                        <a:pt x="6703" y="62441"/>
                        <a:pt x="6985" y="62583"/>
                      </a:cubicBezTo>
                      <a:cubicBezTo>
                        <a:pt x="7267" y="62653"/>
                        <a:pt x="7549" y="62795"/>
                        <a:pt x="7761" y="62865"/>
                      </a:cubicBezTo>
                      <a:cubicBezTo>
                        <a:pt x="7902" y="62935"/>
                        <a:pt x="7973" y="62935"/>
                        <a:pt x="8114" y="63006"/>
                      </a:cubicBezTo>
                      <a:cubicBezTo>
                        <a:pt x="8678" y="63218"/>
                        <a:pt x="9172" y="63359"/>
                        <a:pt x="9737" y="63500"/>
                      </a:cubicBezTo>
                      <a:cubicBezTo>
                        <a:pt x="10231" y="63641"/>
                        <a:pt x="10725" y="63782"/>
                        <a:pt x="11219" y="63853"/>
                      </a:cubicBezTo>
                      <a:cubicBezTo>
                        <a:pt x="11642" y="63923"/>
                        <a:pt x="11995" y="64065"/>
                        <a:pt x="12418" y="64135"/>
                      </a:cubicBezTo>
                      <a:cubicBezTo>
                        <a:pt x="12418" y="64135"/>
                        <a:pt x="12488" y="64135"/>
                        <a:pt x="12488" y="64135"/>
                      </a:cubicBezTo>
                      <a:cubicBezTo>
                        <a:pt x="12841" y="64205"/>
                        <a:pt x="13123" y="64276"/>
                        <a:pt x="13476" y="64347"/>
                      </a:cubicBezTo>
                      <a:cubicBezTo>
                        <a:pt x="13688" y="64417"/>
                        <a:pt x="13899" y="64417"/>
                        <a:pt x="14182" y="64488"/>
                      </a:cubicBezTo>
                      <a:cubicBezTo>
                        <a:pt x="14323" y="64488"/>
                        <a:pt x="14464" y="64559"/>
                        <a:pt x="14534" y="64559"/>
                      </a:cubicBezTo>
                      <a:cubicBezTo>
                        <a:pt x="14958" y="64629"/>
                        <a:pt x="15381" y="64699"/>
                        <a:pt x="15805" y="64770"/>
                      </a:cubicBezTo>
                      <a:cubicBezTo>
                        <a:pt x="15805" y="64770"/>
                        <a:pt x="15805" y="64770"/>
                        <a:pt x="15805" y="64770"/>
                      </a:cubicBezTo>
                      <a:cubicBezTo>
                        <a:pt x="16298" y="64841"/>
                        <a:pt x="16722" y="64911"/>
                        <a:pt x="17216" y="64911"/>
                      </a:cubicBezTo>
                      <a:cubicBezTo>
                        <a:pt x="17568" y="64982"/>
                        <a:pt x="17921" y="64982"/>
                        <a:pt x="18274" y="64982"/>
                      </a:cubicBezTo>
                      <a:cubicBezTo>
                        <a:pt x="18486" y="64982"/>
                        <a:pt x="18627" y="64982"/>
                        <a:pt x="18838" y="65052"/>
                      </a:cubicBezTo>
                      <a:cubicBezTo>
                        <a:pt x="19262" y="65052"/>
                        <a:pt x="19685" y="65123"/>
                        <a:pt x="20108" y="65123"/>
                      </a:cubicBezTo>
                      <a:cubicBezTo>
                        <a:pt x="20602" y="65123"/>
                        <a:pt x="21096" y="65123"/>
                        <a:pt x="21590" y="65123"/>
                      </a:cubicBezTo>
                      <a:cubicBezTo>
                        <a:pt x="22014" y="65123"/>
                        <a:pt x="22437" y="65123"/>
                        <a:pt x="22860" y="65123"/>
                      </a:cubicBezTo>
                      <a:cubicBezTo>
                        <a:pt x="23283" y="65123"/>
                        <a:pt x="23707" y="65123"/>
                        <a:pt x="24130" y="65052"/>
                      </a:cubicBezTo>
                      <a:cubicBezTo>
                        <a:pt x="24483" y="65052"/>
                        <a:pt x="24906" y="64982"/>
                        <a:pt x="25259" y="64982"/>
                      </a:cubicBezTo>
                      <a:cubicBezTo>
                        <a:pt x="25965" y="64911"/>
                        <a:pt x="26670" y="64841"/>
                        <a:pt x="27376" y="64770"/>
                      </a:cubicBezTo>
                      <a:cubicBezTo>
                        <a:pt x="27658" y="64770"/>
                        <a:pt x="27870" y="64699"/>
                        <a:pt x="28152" y="64629"/>
                      </a:cubicBezTo>
                      <a:cubicBezTo>
                        <a:pt x="28716" y="64559"/>
                        <a:pt x="29210" y="64488"/>
                        <a:pt x="29774" y="64347"/>
                      </a:cubicBezTo>
                      <a:cubicBezTo>
                        <a:pt x="30409" y="64205"/>
                        <a:pt x="30974" y="64135"/>
                        <a:pt x="31609" y="63994"/>
                      </a:cubicBezTo>
                      <a:cubicBezTo>
                        <a:pt x="31680" y="63994"/>
                        <a:pt x="31750" y="63994"/>
                        <a:pt x="31821" y="63923"/>
                      </a:cubicBezTo>
                      <a:cubicBezTo>
                        <a:pt x="31891" y="63923"/>
                        <a:pt x="31962" y="63923"/>
                        <a:pt x="32032" y="63853"/>
                      </a:cubicBezTo>
                      <a:cubicBezTo>
                        <a:pt x="32385" y="63782"/>
                        <a:pt x="32667" y="63711"/>
                        <a:pt x="33020" y="63571"/>
                      </a:cubicBezTo>
                      <a:cubicBezTo>
                        <a:pt x="33655" y="63429"/>
                        <a:pt x="34361" y="63218"/>
                        <a:pt x="34996" y="63006"/>
                      </a:cubicBezTo>
                      <a:cubicBezTo>
                        <a:pt x="35348" y="62865"/>
                        <a:pt x="35772" y="62724"/>
                        <a:pt x="36125" y="62653"/>
                      </a:cubicBezTo>
                      <a:cubicBezTo>
                        <a:pt x="36125" y="62653"/>
                        <a:pt x="36195" y="62653"/>
                        <a:pt x="36195" y="62653"/>
                      </a:cubicBezTo>
                      <a:cubicBezTo>
                        <a:pt x="36548" y="62512"/>
                        <a:pt x="36901" y="62371"/>
                        <a:pt x="37253" y="62301"/>
                      </a:cubicBezTo>
                      <a:cubicBezTo>
                        <a:pt x="37606" y="62159"/>
                        <a:pt x="37889" y="62018"/>
                        <a:pt x="38241" y="61948"/>
                      </a:cubicBezTo>
                      <a:cubicBezTo>
                        <a:pt x="38382" y="61877"/>
                        <a:pt x="38523" y="61807"/>
                        <a:pt x="38665" y="61736"/>
                      </a:cubicBezTo>
                      <a:cubicBezTo>
                        <a:pt x="39229" y="61524"/>
                        <a:pt x="39723" y="61242"/>
                        <a:pt x="40287" y="61031"/>
                      </a:cubicBezTo>
                      <a:cubicBezTo>
                        <a:pt x="41063" y="60678"/>
                        <a:pt x="41840" y="60254"/>
                        <a:pt x="42545" y="59831"/>
                      </a:cubicBezTo>
                      <a:cubicBezTo>
                        <a:pt x="42898" y="59620"/>
                        <a:pt x="43180" y="59478"/>
                        <a:pt x="43533" y="59267"/>
                      </a:cubicBezTo>
                      <a:cubicBezTo>
                        <a:pt x="45226" y="58279"/>
                        <a:pt x="46849" y="57150"/>
                        <a:pt x="48331" y="55951"/>
                      </a:cubicBezTo>
                      <a:cubicBezTo>
                        <a:pt x="49248" y="55174"/>
                        <a:pt x="50236" y="54398"/>
                        <a:pt x="51082" y="53622"/>
                      </a:cubicBezTo>
                      <a:cubicBezTo>
                        <a:pt x="51294" y="53411"/>
                        <a:pt x="51506" y="53199"/>
                        <a:pt x="51717" y="52987"/>
                      </a:cubicBezTo>
                      <a:cubicBezTo>
                        <a:pt x="52846" y="51929"/>
                        <a:pt x="53834" y="50800"/>
                        <a:pt x="54822" y="49600"/>
                      </a:cubicBezTo>
                      <a:cubicBezTo>
                        <a:pt x="54963" y="49389"/>
                        <a:pt x="55174" y="49177"/>
                        <a:pt x="55316" y="48966"/>
                      </a:cubicBezTo>
                      <a:cubicBezTo>
                        <a:pt x="55739" y="48401"/>
                        <a:pt x="56162" y="47907"/>
                        <a:pt x="56586" y="47343"/>
                      </a:cubicBezTo>
                      <a:cubicBezTo>
                        <a:pt x="56868" y="46990"/>
                        <a:pt x="57080" y="46637"/>
                        <a:pt x="57291" y="46355"/>
                      </a:cubicBezTo>
                      <a:cubicBezTo>
                        <a:pt x="60113" y="42263"/>
                        <a:pt x="62230" y="37677"/>
                        <a:pt x="63571" y="32738"/>
                      </a:cubicBezTo>
                      <a:cubicBezTo>
                        <a:pt x="63712" y="32315"/>
                        <a:pt x="63782" y="31961"/>
                        <a:pt x="63853" y="31538"/>
                      </a:cubicBezTo>
                      <a:cubicBezTo>
                        <a:pt x="63923" y="31115"/>
                        <a:pt x="64065" y="30691"/>
                        <a:pt x="64135" y="30268"/>
                      </a:cubicBezTo>
                      <a:cubicBezTo>
                        <a:pt x="64206" y="29845"/>
                        <a:pt x="64276" y="29422"/>
                        <a:pt x="64347" y="28998"/>
                      </a:cubicBezTo>
                      <a:cubicBezTo>
                        <a:pt x="64347" y="28998"/>
                        <a:pt x="64347" y="28998"/>
                        <a:pt x="64347" y="28998"/>
                      </a:cubicBezTo>
                      <a:cubicBezTo>
                        <a:pt x="64417" y="28504"/>
                        <a:pt x="64488" y="28081"/>
                        <a:pt x="64559" y="27587"/>
                      </a:cubicBezTo>
                      <a:lnTo>
                        <a:pt x="64559" y="27446"/>
                      </a:lnTo>
                      <a:cubicBezTo>
                        <a:pt x="64629" y="27023"/>
                        <a:pt x="64629" y="26670"/>
                        <a:pt x="64700" y="26246"/>
                      </a:cubicBezTo>
                      <a:cubicBezTo>
                        <a:pt x="64700" y="26176"/>
                        <a:pt x="64700" y="26035"/>
                        <a:pt x="64700" y="25964"/>
                      </a:cubicBezTo>
                      <a:cubicBezTo>
                        <a:pt x="64770" y="25612"/>
                        <a:pt x="64770" y="25259"/>
                        <a:pt x="64770" y="24906"/>
                      </a:cubicBezTo>
                      <a:cubicBezTo>
                        <a:pt x="64770" y="24765"/>
                        <a:pt x="64770" y="24694"/>
                        <a:pt x="64770" y="24553"/>
                      </a:cubicBezTo>
                      <a:cubicBezTo>
                        <a:pt x="64770" y="24130"/>
                        <a:pt x="64841" y="23777"/>
                        <a:pt x="64841" y="23354"/>
                      </a:cubicBezTo>
                      <a:cubicBezTo>
                        <a:pt x="64841" y="22789"/>
                        <a:pt x="64911" y="22225"/>
                        <a:pt x="64911" y="21661"/>
                      </a:cubicBezTo>
                      <a:cubicBezTo>
                        <a:pt x="64911" y="21167"/>
                        <a:pt x="64911" y="20743"/>
                        <a:pt x="64911" y="20249"/>
                      </a:cubicBezTo>
                      <a:cubicBezTo>
                        <a:pt x="64911" y="20179"/>
                        <a:pt x="64911" y="20108"/>
                        <a:pt x="64911" y="20038"/>
                      </a:cubicBezTo>
                      <a:cubicBezTo>
                        <a:pt x="64911" y="19685"/>
                        <a:pt x="64911" y="19403"/>
                        <a:pt x="64841" y="19050"/>
                      </a:cubicBezTo>
                      <a:cubicBezTo>
                        <a:pt x="64841" y="18909"/>
                        <a:pt x="64841" y="18697"/>
                        <a:pt x="64841" y="18556"/>
                      </a:cubicBezTo>
                      <a:cubicBezTo>
                        <a:pt x="64841" y="18203"/>
                        <a:pt x="64770" y="17850"/>
                        <a:pt x="64770" y="17498"/>
                      </a:cubicBezTo>
                      <a:cubicBezTo>
                        <a:pt x="64770" y="17427"/>
                        <a:pt x="64770" y="17357"/>
                        <a:pt x="64770" y="17357"/>
                      </a:cubicBezTo>
                      <a:cubicBezTo>
                        <a:pt x="64700" y="16934"/>
                        <a:pt x="64700" y="16510"/>
                        <a:pt x="64629" y="16086"/>
                      </a:cubicBezTo>
                      <a:cubicBezTo>
                        <a:pt x="64629" y="15875"/>
                        <a:pt x="64559" y="15663"/>
                        <a:pt x="64559" y="15522"/>
                      </a:cubicBezTo>
                      <a:cubicBezTo>
                        <a:pt x="64488" y="15170"/>
                        <a:pt x="64488" y="14816"/>
                        <a:pt x="64417" y="14534"/>
                      </a:cubicBezTo>
                      <a:cubicBezTo>
                        <a:pt x="64417" y="14464"/>
                        <a:pt x="64417" y="14393"/>
                        <a:pt x="64347" y="14323"/>
                      </a:cubicBezTo>
                      <a:cubicBezTo>
                        <a:pt x="64276" y="14040"/>
                        <a:pt x="64276" y="13758"/>
                        <a:pt x="64206" y="13476"/>
                      </a:cubicBezTo>
                      <a:cubicBezTo>
                        <a:pt x="64135" y="13194"/>
                        <a:pt x="64065" y="12841"/>
                        <a:pt x="63994" y="12559"/>
                      </a:cubicBezTo>
                      <a:cubicBezTo>
                        <a:pt x="63923" y="12135"/>
                        <a:pt x="63782" y="11712"/>
                        <a:pt x="63712" y="11289"/>
                      </a:cubicBezTo>
                      <a:cubicBezTo>
                        <a:pt x="63712" y="11219"/>
                        <a:pt x="63712" y="11219"/>
                        <a:pt x="63712" y="11148"/>
                      </a:cubicBezTo>
                      <a:cubicBezTo>
                        <a:pt x="63641" y="10725"/>
                        <a:pt x="63500" y="10371"/>
                        <a:pt x="63430" y="9948"/>
                      </a:cubicBezTo>
                      <a:cubicBezTo>
                        <a:pt x="63288" y="9525"/>
                        <a:pt x="63218" y="9102"/>
                        <a:pt x="63077" y="8678"/>
                      </a:cubicBezTo>
                      <a:cubicBezTo>
                        <a:pt x="62936" y="8255"/>
                        <a:pt x="62795" y="7832"/>
                        <a:pt x="62653" y="7408"/>
                      </a:cubicBezTo>
                      <a:cubicBezTo>
                        <a:pt x="62371" y="6562"/>
                        <a:pt x="62089" y="5786"/>
                        <a:pt x="61736" y="4939"/>
                      </a:cubicBezTo>
                      <a:lnTo>
                        <a:pt x="61736" y="4939"/>
                      </a:lnTo>
                      <a:cubicBezTo>
                        <a:pt x="61383" y="4163"/>
                        <a:pt x="61031" y="3316"/>
                        <a:pt x="60678" y="2540"/>
                      </a:cubicBezTo>
                      <a:cubicBezTo>
                        <a:pt x="60607" y="2328"/>
                        <a:pt x="60466" y="2117"/>
                        <a:pt x="60325" y="1905"/>
                      </a:cubicBezTo>
                      <a:cubicBezTo>
                        <a:pt x="60184" y="1693"/>
                        <a:pt x="60113" y="1411"/>
                        <a:pt x="59972" y="1199"/>
                      </a:cubicBezTo>
                      <a:cubicBezTo>
                        <a:pt x="59761" y="776"/>
                        <a:pt x="59549" y="423"/>
                        <a:pt x="59337" y="0"/>
                      </a:cubicBezTo>
                      <a:cubicBezTo>
                        <a:pt x="61383" y="1199"/>
                        <a:pt x="63359" y="2540"/>
                        <a:pt x="65193" y="4092"/>
                      </a:cubicBezTo>
                      <a:cubicBezTo>
                        <a:pt x="65193" y="4092"/>
                        <a:pt x="65264" y="4163"/>
                        <a:pt x="65335" y="4163"/>
                      </a:cubicBezTo>
                      <a:cubicBezTo>
                        <a:pt x="65335" y="4163"/>
                        <a:pt x="65405" y="4233"/>
                        <a:pt x="65405" y="4233"/>
                      </a:cubicBezTo>
                      <a:cubicBezTo>
                        <a:pt x="68439" y="6703"/>
                        <a:pt x="71049" y="9595"/>
                        <a:pt x="73307" y="12841"/>
                      </a:cubicBezTo>
                      <a:cubicBezTo>
                        <a:pt x="73519" y="13194"/>
                        <a:pt x="73731" y="13476"/>
                        <a:pt x="73942" y="13829"/>
                      </a:cubicBezTo>
                      <a:cubicBezTo>
                        <a:pt x="74154" y="14111"/>
                        <a:pt x="74366" y="14464"/>
                        <a:pt x="74507" y="14746"/>
                      </a:cubicBezTo>
                      <a:cubicBezTo>
                        <a:pt x="74507" y="14816"/>
                        <a:pt x="74577" y="14887"/>
                        <a:pt x="74648" y="14958"/>
                      </a:cubicBezTo>
                      <a:cubicBezTo>
                        <a:pt x="75212" y="15946"/>
                        <a:pt x="75777" y="16934"/>
                        <a:pt x="76341" y="17921"/>
                      </a:cubicBezTo>
                      <a:cubicBezTo>
                        <a:pt x="76482" y="18203"/>
                        <a:pt x="76623" y="18486"/>
                        <a:pt x="76764" y="18697"/>
                      </a:cubicBezTo>
                      <a:cubicBezTo>
                        <a:pt x="76835" y="18838"/>
                        <a:pt x="76906" y="18979"/>
                        <a:pt x="76976" y="19121"/>
                      </a:cubicBezTo>
                      <a:cubicBezTo>
                        <a:pt x="77047" y="19332"/>
                        <a:pt x="77188" y="19544"/>
                        <a:pt x="77258" y="19685"/>
                      </a:cubicBezTo>
                      <a:cubicBezTo>
                        <a:pt x="77329" y="19897"/>
                        <a:pt x="77470" y="20108"/>
                        <a:pt x="77541" y="20249"/>
                      </a:cubicBezTo>
                      <a:cubicBezTo>
                        <a:pt x="77611" y="20461"/>
                        <a:pt x="77682" y="20602"/>
                        <a:pt x="77752" y="20814"/>
                      </a:cubicBezTo>
                      <a:cubicBezTo>
                        <a:pt x="77893" y="21167"/>
                        <a:pt x="78034" y="21590"/>
                        <a:pt x="78176" y="21943"/>
                      </a:cubicBezTo>
                      <a:cubicBezTo>
                        <a:pt x="78317" y="22366"/>
                        <a:pt x="78528" y="22789"/>
                        <a:pt x="78670" y="23283"/>
                      </a:cubicBezTo>
                      <a:cubicBezTo>
                        <a:pt x="78670" y="23283"/>
                        <a:pt x="78670" y="23283"/>
                        <a:pt x="78670" y="23283"/>
                      </a:cubicBezTo>
                      <a:cubicBezTo>
                        <a:pt x="78811" y="23707"/>
                        <a:pt x="78952" y="24201"/>
                        <a:pt x="79093" y="24624"/>
                      </a:cubicBezTo>
                      <a:cubicBezTo>
                        <a:pt x="80363" y="28575"/>
                        <a:pt x="81068" y="32949"/>
                        <a:pt x="81068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69" name="Freeform: Shape 943"/>
                <p:cNvSpPr/>
                <p:nvPr/>
              </p:nvSpPr>
              <p:spPr>
                <a:xfrm>
                  <a:off x="5711331" y="3823688"/>
                  <a:ext cx="14111" cy="14111"/>
                </a:xfrm>
                <a:custGeom>
                  <a:avLst/>
                  <a:gdLst>
                    <a:gd name="connsiteX0" fmla="*/ 16933 w 14111"/>
                    <a:gd name="connsiteY0" fmla="*/ 8467 h 14111"/>
                    <a:gd name="connsiteX1" fmla="*/ 8467 w 14111"/>
                    <a:gd name="connsiteY1" fmla="*/ 16934 h 14111"/>
                    <a:gd name="connsiteX2" fmla="*/ 0 w 14111"/>
                    <a:gd name="connsiteY2" fmla="*/ 8467 h 14111"/>
                    <a:gd name="connsiteX3" fmla="*/ 8467 w 14111"/>
                    <a:gd name="connsiteY3" fmla="*/ 0 h 14111"/>
                    <a:gd name="connsiteX4" fmla="*/ 16933 w 14111"/>
                    <a:gd name="connsiteY4" fmla="*/ 8467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111" h="14111">
                      <a:moveTo>
                        <a:pt x="16933" y="8467"/>
                      </a:moveTo>
                      <a:cubicBezTo>
                        <a:pt x="16933" y="13143"/>
                        <a:pt x="13143" y="16934"/>
                        <a:pt x="8467" y="16934"/>
                      </a:cubicBezTo>
                      <a:cubicBezTo>
                        <a:pt x="3791" y="16934"/>
                        <a:pt x="0" y="13143"/>
                        <a:pt x="0" y="8467"/>
                      </a:cubicBezTo>
                      <a:cubicBezTo>
                        <a:pt x="0" y="3791"/>
                        <a:pt x="3791" y="0"/>
                        <a:pt x="8467" y="0"/>
                      </a:cubicBezTo>
                      <a:cubicBezTo>
                        <a:pt x="13143" y="0"/>
                        <a:pt x="16933" y="3790"/>
                        <a:pt x="16933" y="8467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7" name="Graphic 3"/>
              <p:cNvGrpSpPr/>
              <p:nvPr/>
            </p:nvGrpSpPr>
            <p:grpSpPr>
              <a:xfrm>
                <a:off x="5558931" y="3991045"/>
                <a:ext cx="117335" cy="122838"/>
                <a:chOff x="5558931" y="3991045"/>
                <a:chExt cx="117335" cy="122838"/>
              </a:xfrm>
              <a:solidFill>
                <a:schemeClr val="accent1"/>
              </a:solidFill>
            </p:grpSpPr>
            <p:sp>
              <p:nvSpPr>
                <p:cNvPr id="50" name="Freeform: Shape 924"/>
                <p:cNvSpPr/>
                <p:nvPr/>
              </p:nvSpPr>
              <p:spPr>
                <a:xfrm>
                  <a:off x="5570361" y="4081780"/>
                  <a:ext cx="7056" cy="7056"/>
                </a:xfrm>
                <a:custGeom>
                  <a:avLst/>
                  <a:gdLst>
                    <a:gd name="connsiteX0" fmla="*/ 84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84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847" y="423"/>
                      </a:moveTo>
                      <a:cubicBezTo>
                        <a:pt x="564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12" y="141"/>
                        <a:pt x="564" y="282"/>
                        <a:pt x="84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1" name="Freeform: Shape 925"/>
                <p:cNvSpPr/>
                <p:nvPr/>
              </p:nvSpPr>
              <p:spPr>
                <a:xfrm>
                  <a:off x="5566763" y="4079875"/>
                  <a:ext cx="28222" cy="21167"/>
                </a:xfrm>
                <a:custGeom>
                  <a:avLst/>
                  <a:gdLst>
                    <a:gd name="connsiteX0" fmla="*/ 33091 w 28222"/>
                    <a:gd name="connsiteY0" fmla="*/ 26811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547 w 28222"/>
                    <a:gd name="connsiteY3" fmla="*/ 16016 h 21166"/>
                    <a:gd name="connsiteX4" fmla="*/ 13829 w 28222"/>
                    <a:gd name="connsiteY4" fmla="*/ 16228 h 21166"/>
                    <a:gd name="connsiteX5" fmla="*/ 33020 w 28222"/>
                    <a:gd name="connsiteY5" fmla="*/ 26740 h 21166"/>
                    <a:gd name="connsiteX6" fmla="*/ 33091 w 28222"/>
                    <a:gd name="connsiteY6" fmla="*/ 26811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3091" y="26811"/>
                      </a:moveTo>
                      <a:cubicBezTo>
                        <a:pt x="19050" y="22295"/>
                        <a:pt x="7267" y="12629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598" y="6138"/>
                        <a:pt x="8184" y="11571"/>
                        <a:pt x="13547" y="16016"/>
                      </a:cubicBezTo>
                      <a:cubicBezTo>
                        <a:pt x="13617" y="16087"/>
                        <a:pt x="13688" y="16157"/>
                        <a:pt x="13829" y="16228"/>
                      </a:cubicBezTo>
                      <a:cubicBezTo>
                        <a:pt x="19473" y="20814"/>
                        <a:pt x="25894" y="24412"/>
                        <a:pt x="33020" y="26740"/>
                      </a:cubicBezTo>
                      <a:cubicBezTo>
                        <a:pt x="33020" y="26811"/>
                        <a:pt x="33091" y="26811"/>
                        <a:pt x="33091" y="26811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2" name="Freeform: Shape 926"/>
                <p:cNvSpPr/>
                <p:nvPr/>
              </p:nvSpPr>
              <p:spPr>
                <a:xfrm>
                  <a:off x="5600136" y="4106827"/>
                  <a:ext cx="7056" cy="7056"/>
                </a:xfrm>
                <a:custGeom>
                  <a:avLst/>
                  <a:gdLst>
                    <a:gd name="connsiteX0" fmla="*/ 4092 w 0"/>
                    <a:gd name="connsiteY0" fmla="*/ 112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092 w 0"/>
                    <a:gd name="connsiteY3" fmla="*/ 112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092" y="1129"/>
                      </a:moveTo>
                      <a:cubicBezTo>
                        <a:pt x="2681" y="776"/>
                        <a:pt x="1341" y="423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11" y="423"/>
                        <a:pt x="2752" y="776"/>
                        <a:pt x="4092" y="112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3" name="Freeform: Shape 927"/>
                <p:cNvSpPr/>
                <p:nvPr/>
              </p:nvSpPr>
              <p:spPr>
                <a:xfrm>
                  <a:off x="5649454" y="4002617"/>
                  <a:ext cx="7056" cy="7056"/>
                </a:xfrm>
                <a:custGeom>
                  <a:avLst/>
                  <a:gdLst>
                    <a:gd name="connsiteX0" fmla="*/ 1482 w 0"/>
                    <a:gd name="connsiteY0" fmla="*/ 3246 h 0"/>
                    <a:gd name="connsiteX1" fmla="*/ 0 w 0"/>
                    <a:gd name="connsiteY1" fmla="*/ 0 h 0"/>
                    <a:gd name="connsiteX2" fmla="*/ 1482 w 0"/>
                    <a:gd name="connsiteY2" fmla="*/ 3246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482" y="3246"/>
                      </a:moveTo>
                      <a:cubicBezTo>
                        <a:pt x="988" y="2117"/>
                        <a:pt x="565" y="1059"/>
                        <a:pt x="0" y="0"/>
                      </a:cubicBezTo>
                      <a:cubicBezTo>
                        <a:pt x="494" y="1059"/>
                        <a:pt x="988" y="2117"/>
                        <a:pt x="1482" y="3246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4" name="Freeform: Shape 928"/>
                <p:cNvSpPr/>
                <p:nvPr/>
              </p:nvSpPr>
              <p:spPr>
                <a:xfrm>
                  <a:off x="5641693" y="4096103"/>
                  <a:ext cx="7056" cy="7056"/>
                </a:xfrm>
                <a:custGeom>
                  <a:avLst/>
                  <a:gdLst>
                    <a:gd name="connsiteX0" fmla="*/ 14041 w 7055"/>
                    <a:gd name="connsiteY0" fmla="*/ 0 h 7055"/>
                    <a:gd name="connsiteX1" fmla="*/ 0 w 7055"/>
                    <a:gd name="connsiteY1" fmla="*/ 8608 h 7055"/>
                    <a:gd name="connsiteX2" fmla="*/ 13899 w 7055"/>
                    <a:gd name="connsiteY2" fmla="*/ 71 h 7055"/>
                    <a:gd name="connsiteX3" fmla="*/ 14041 w 7055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7055">
                      <a:moveTo>
                        <a:pt x="14041" y="0"/>
                      </a:moveTo>
                      <a:cubicBezTo>
                        <a:pt x="9807" y="3528"/>
                        <a:pt x="5080" y="6421"/>
                        <a:pt x="0" y="8608"/>
                      </a:cubicBezTo>
                      <a:cubicBezTo>
                        <a:pt x="5010" y="6421"/>
                        <a:pt x="9737" y="3528"/>
                        <a:pt x="13899" y="71"/>
                      </a:cubicBezTo>
                      <a:cubicBezTo>
                        <a:pt x="13970" y="0"/>
                        <a:pt x="13970" y="0"/>
                        <a:pt x="14041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5" name="Freeform: Shape 929"/>
                <p:cNvSpPr/>
                <p:nvPr/>
              </p:nvSpPr>
              <p:spPr>
                <a:xfrm>
                  <a:off x="5655733" y="4081568"/>
                  <a:ext cx="7056" cy="14111"/>
                </a:xfrm>
                <a:custGeom>
                  <a:avLst/>
                  <a:gdLst>
                    <a:gd name="connsiteX0" fmla="*/ 12630 w 7055"/>
                    <a:gd name="connsiteY0" fmla="*/ 0 h 14111"/>
                    <a:gd name="connsiteX1" fmla="*/ 0 w 7055"/>
                    <a:gd name="connsiteY1" fmla="*/ 14464 h 14111"/>
                    <a:gd name="connsiteX2" fmla="*/ 141 w 7055"/>
                    <a:gd name="connsiteY2" fmla="*/ 14323 h 14111"/>
                    <a:gd name="connsiteX3" fmla="*/ 12630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2630" y="0"/>
                      </a:moveTo>
                      <a:cubicBezTo>
                        <a:pt x="9243" y="5504"/>
                        <a:pt x="4939" y="10372"/>
                        <a:pt x="0" y="14464"/>
                      </a:cubicBezTo>
                      <a:cubicBezTo>
                        <a:pt x="70" y="14394"/>
                        <a:pt x="70" y="14394"/>
                        <a:pt x="141" y="14323"/>
                      </a:cubicBezTo>
                      <a:cubicBezTo>
                        <a:pt x="5009" y="10301"/>
                        <a:pt x="9243" y="5433"/>
                        <a:pt x="12630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6" name="Freeform: Shape 930"/>
                <p:cNvSpPr/>
                <p:nvPr/>
              </p:nvSpPr>
              <p:spPr>
                <a:xfrm>
                  <a:off x="5669210" y="4077406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22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17"/>
                        <a:pt x="564" y="1905"/>
                        <a:pt x="0" y="2822"/>
                      </a:cubicBezTo>
                      <a:cubicBezTo>
                        <a:pt x="564" y="1905"/>
                        <a:pt x="1058" y="91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7" name="Freeform: Shape 931"/>
                <p:cNvSpPr/>
                <p:nvPr/>
              </p:nvSpPr>
              <p:spPr>
                <a:xfrm>
                  <a:off x="5558931" y="3991045"/>
                  <a:ext cx="91722" cy="91722"/>
                </a:xfrm>
                <a:custGeom>
                  <a:avLst/>
                  <a:gdLst>
                    <a:gd name="connsiteX0" fmla="*/ 96520 w 91722"/>
                    <a:gd name="connsiteY0" fmla="*/ 37536 h 91722"/>
                    <a:gd name="connsiteX1" fmla="*/ 96449 w 91722"/>
                    <a:gd name="connsiteY1" fmla="*/ 39864 h 91722"/>
                    <a:gd name="connsiteX2" fmla="*/ 96379 w 91722"/>
                    <a:gd name="connsiteY2" fmla="*/ 41487 h 91722"/>
                    <a:gd name="connsiteX3" fmla="*/ 96308 w 91722"/>
                    <a:gd name="connsiteY3" fmla="*/ 41981 h 91722"/>
                    <a:gd name="connsiteX4" fmla="*/ 96167 w 91722"/>
                    <a:gd name="connsiteY4" fmla="*/ 43392 h 91722"/>
                    <a:gd name="connsiteX5" fmla="*/ 96097 w 91722"/>
                    <a:gd name="connsiteY5" fmla="*/ 43815 h 91722"/>
                    <a:gd name="connsiteX6" fmla="*/ 95885 w 91722"/>
                    <a:gd name="connsiteY6" fmla="*/ 45438 h 91722"/>
                    <a:gd name="connsiteX7" fmla="*/ 95885 w 91722"/>
                    <a:gd name="connsiteY7" fmla="*/ 45650 h 91722"/>
                    <a:gd name="connsiteX8" fmla="*/ 95603 w 91722"/>
                    <a:gd name="connsiteY8" fmla="*/ 47625 h 91722"/>
                    <a:gd name="connsiteX9" fmla="*/ 95603 w 91722"/>
                    <a:gd name="connsiteY9" fmla="*/ 47625 h 91722"/>
                    <a:gd name="connsiteX10" fmla="*/ 95321 w 91722"/>
                    <a:gd name="connsiteY10" fmla="*/ 49319 h 91722"/>
                    <a:gd name="connsiteX11" fmla="*/ 94968 w 91722"/>
                    <a:gd name="connsiteY11" fmla="*/ 51012 h 91722"/>
                    <a:gd name="connsiteX12" fmla="*/ 94544 w 91722"/>
                    <a:gd name="connsiteY12" fmla="*/ 52635 h 91722"/>
                    <a:gd name="connsiteX13" fmla="*/ 86078 w 91722"/>
                    <a:gd name="connsiteY13" fmla="*/ 71120 h 91722"/>
                    <a:gd name="connsiteX14" fmla="*/ 85090 w 91722"/>
                    <a:gd name="connsiteY14" fmla="*/ 72531 h 91722"/>
                    <a:gd name="connsiteX15" fmla="*/ 83397 w 91722"/>
                    <a:gd name="connsiteY15" fmla="*/ 74719 h 91722"/>
                    <a:gd name="connsiteX16" fmla="*/ 82691 w 91722"/>
                    <a:gd name="connsiteY16" fmla="*/ 75565 h 91722"/>
                    <a:gd name="connsiteX17" fmla="*/ 78458 w 91722"/>
                    <a:gd name="connsiteY17" fmla="*/ 80151 h 91722"/>
                    <a:gd name="connsiteX18" fmla="*/ 77540 w 91722"/>
                    <a:gd name="connsiteY18" fmla="*/ 80998 h 91722"/>
                    <a:gd name="connsiteX19" fmla="*/ 73801 w 91722"/>
                    <a:gd name="connsiteY19" fmla="*/ 84173 h 91722"/>
                    <a:gd name="connsiteX20" fmla="*/ 67239 w 91722"/>
                    <a:gd name="connsiteY20" fmla="*/ 88618 h 91722"/>
                    <a:gd name="connsiteX21" fmla="*/ 65899 w 91722"/>
                    <a:gd name="connsiteY21" fmla="*/ 89394 h 91722"/>
                    <a:gd name="connsiteX22" fmla="*/ 62794 w 91722"/>
                    <a:gd name="connsiteY22" fmla="*/ 91017 h 91722"/>
                    <a:gd name="connsiteX23" fmla="*/ 60607 w 91722"/>
                    <a:gd name="connsiteY23" fmla="*/ 92005 h 91722"/>
                    <a:gd name="connsiteX24" fmla="*/ 59972 w 91722"/>
                    <a:gd name="connsiteY24" fmla="*/ 92287 h 91722"/>
                    <a:gd name="connsiteX25" fmla="*/ 58632 w 91722"/>
                    <a:gd name="connsiteY25" fmla="*/ 92781 h 91722"/>
                    <a:gd name="connsiteX26" fmla="*/ 57220 w 91722"/>
                    <a:gd name="connsiteY26" fmla="*/ 93275 h 91722"/>
                    <a:gd name="connsiteX27" fmla="*/ 57150 w 91722"/>
                    <a:gd name="connsiteY27" fmla="*/ 93275 h 91722"/>
                    <a:gd name="connsiteX28" fmla="*/ 55598 w 91722"/>
                    <a:gd name="connsiteY28" fmla="*/ 93769 h 91722"/>
                    <a:gd name="connsiteX29" fmla="*/ 52917 w 91722"/>
                    <a:gd name="connsiteY29" fmla="*/ 94545 h 91722"/>
                    <a:gd name="connsiteX30" fmla="*/ 51576 w 91722"/>
                    <a:gd name="connsiteY30" fmla="*/ 94897 h 91722"/>
                    <a:gd name="connsiteX31" fmla="*/ 51294 w 91722"/>
                    <a:gd name="connsiteY31" fmla="*/ 94968 h 91722"/>
                    <a:gd name="connsiteX32" fmla="*/ 50941 w 91722"/>
                    <a:gd name="connsiteY32" fmla="*/ 95039 h 91722"/>
                    <a:gd name="connsiteX33" fmla="*/ 48472 w 91722"/>
                    <a:gd name="connsiteY33" fmla="*/ 95533 h 91722"/>
                    <a:gd name="connsiteX34" fmla="*/ 46284 w 91722"/>
                    <a:gd name="connsiteY34" fmla="*/ 95885 h 91722"/>
                    <a:gd name="connsiteX35" fmla="*/ 45226 w 91722"/>
                    <a:gd name="connsiteY35" fmla="*/ 96026 h 91722"/>
                    <a:gd name="connsiteX36" fmla="*/ 42404 w 91722"/>
                    <a:gd name="connsiteY36" fmla="*/ 96309 h 91722"/>
                    <a:gd name="connsiteX37" fmla="*/ 40852 w 91722"/>
                    <a:gd name="connsiteY37" fmla="*/ 96450 h 91722"/>
                    <a:gd name="connsiteX38" fmla="*/ 39088 w 91722"/>
                    <a:gd name="connsiteY38" fmla="*/ 96520 h 91722"/>
                    <a:gd name="connsiteX39" fmla="*/ 37324 w 91722"/>
                    <a:gd name="connsiteY39" fmla="*/ 96520 h 91722"/>
                    <a:gd name="connsiteX40" fmla="*/ 35348 w 91722"/>
                    <a:gd name="connsiteY40" fmla="*/ 96450 h 91722"/>
                    <a:gd name="connsiteX41" fmla="*/ 33585 w 91722"/>
                    <a:gd name="connsiteY41" fmla="*/ 96379 h 91722"/>
                    <a:gd name="connsiteX42" fmla="*/ 32808 w 91722"/>
                    <a:gd name="connsiteY42" fmla="*/ 96309 h 91722"/>
                    <a:gd name="connsiteX43" fmla="*/ 31397 w 91722"/>
                    <a:gd name="connsiteY43" fmla="*/ 96167 h 91722"/>
                    <a:gd name="connsiteX44" fmla="*/ 29422 w 91722"/>
                    <a:gd name="connsiteY44" fmla="*/ 95956 h 91722"/>
                    <a:gd name="connsiteX45" fmla="*/ 29422 w 91722"/>
                    <a:gd name="connsiteY45" fmla="*/ 95956 h 91722"/>
                    <a:gd name="connsiteX46" fmla="*/ 27658 w 91722"/>
                    <a:gd name="connsiteY46" fmla="*/ 95673 h 91722"/>
                    <a:gd name="connsiteX47" fmla="*/ 27164 w 91722"/>
                    <a:gd name="connsiteY47" fmla="*/ 95603 h 91722"/>
                    <a:gd name="connsiteX48" fmla="*/ 26247 w 91722"/>
                    <a:gd name="connsiteY48" fmla="*/ 95462 h 91722"/>
                    <a:gd name="connsiteX49" fmla="*/ 24906 w 91722"/>
                    <a:gd name="connsiteY49" fmla="*/ 95180 h 91722"/>
                    <a:gd name="connsiteX50" fmla="*/ 24835 w 91722"/>
                    <a:gd name="connsiteY50" fmla="*/ 95180 h 91722"/>
                    <a:gd name="connsiteX51" fmla="*/ 23142 w 91722"/>
                    <a:gd name="connsiteY51" fmla="*/ 94827 h 91722"/>
                    <a:gd name="connsiteX52" fmla="*/ 21167 w 91722"/>
                    <a:gd name="connsiteY52" fmla="*/ 94333 h 91722"/>
                    <a:gd name="connsiteX53" fmla="*/ 18979 w 91722"/>
                    <a:gd name="connsiteY53" fmla="*/ 93627 h 91722"/>
                    <a:gd name="connsiteX54" fmla="*/ 18486 w 91722"/>
                    <a:gd name="connsiteY54" fmla="*/ 93486 h 91722"/>
                    <a:gd name="connsiteX55" fmla="*/ 17427 w 91722"/>
                    <a:gd name="connsiteY55" fmla="*/ 93133 h 91722"/>
                    <a:gd name="connsiteX56" fmla="*/ 16228 w 91722"/>
                    <a:gd name="connsiteY56" fmla="*/ 92710 h 91722"/>
                    <a:gd name="connsiteX57" fmla="*/ 14534 w 91722"/>
                    <a:gd name="connsiteY57" fmla="*/ 92005 h 91722"/>
                    <a:gd name="connsiteX58" fmla="*/ 13264 w 91722"/>
                    <a:gd name="connsiteY58" fmla="*/ 91440 h 91722"/>
                    <a:gd name="connsiteX59" fmla="*/ 12347 w 91722"/>
                    <a:gd name="connsiteY59" fmla="*/ 91017 h 91722"/>
                    <a:gd name="connsiteX60" fmla="*/ 11501 w 91722"/>
                    <a:gd name="connsiteY60" fmla="*/ 90594 h 91722"/>
                    <a:gd name="connsiteX61" fmla="*/ 11501 w 91722"/>
                    <a:gd name="connsiteY61" fmla="*/ 90594 h 91722"/>
                    <a:gd name="connsiteX62" fmla="*/ 9737 w 91722"/>
                    <a:gd name="connsiteY62" fmla="*/ 89676 h 91722"/>
                    <a:gd name="connsiteX63" fmla="*/ 8114 w 91722"/>
                    <a:gd name="connsiteY63" fmla="*/ 88830 h 91722"/>
                    <a:gd name="connsiteX64" fmla="*/ 7973 w 91722"/>
                    <a:gd name="connsiteY64" fmla="*/ 88759 h 91722"/>
                    <a:gd name="connsiteX65" fmla="*/ 7902 w 91722"/>
                    <a:gd name="connsiteY65" fmla="*/ 88688 h 91722"/>
                    <a:gd name="connsiteX66" fmla="*/ 0 w 91722"/>
                    <a:gd name="connsiteY66" fmla="*/ 59196 h 91722"/>
                    <a:gd name="connsiteX67" fmla="*/ 59196 w 91722"/>
                    <a:gd name="connsiteY67" fmla="*/ 0 h 91722"/>
                    <a:gd name="connsiteX68" fmla="*/ 88688 w 91722"/>
                    <a:gd name="connsiteY68" fmla="*/ 7832 h 91722"/>
                    <a:gd name="connsiteX69" fmla="*/ 88688 w 91722"/>
                    <a:gd name="connsiteY69" fmla="*/ 7903 h 91722"/>
                    <a:gd name="connsiteX70" fmla="*/ 89605 w 91722"/>
                    <a:gd name="connsiteY70" fmla="*/ 9525 h 91722"/>
                    <a:gd name="connsiteX71" fmla="*/ 90099 w 91722"/>
                    <a:gd name="connsiteY71" fmla="*/ 10513 h 91722"/>
                    <a:gd name="connsiteX72" fmla="*/ 90523 w 91722"/>
                    <a:gd name="connsiteY72" fmla="*/ 11430 h 91722"/>
                    <a:gd name="connsiteX73" fmla="*/ 92005 w 91722"/>
                    <a:gd name="connsiteY73" fmla="*/ 14676 h 91722"/>
                    <a:gd name="connsiteX74" fmla="*/ 92005 w 91722"/>
                    <a:gd name="connsiteY74" fmla="*/ 14676 h 91722"/>
                    <a:gd name="connsiteX75" fmla="*/ 93274 w 91722"/>
                    <a:gd name="connsiteY75" fmla="*/ 17992 h 91722"/>
                    <a:gd name="connsiteX76" fmla="*/ 93839 w 91722"/>
                    <a:gd name="connsiteY76" fmla="*/ 19685 h 91722"/>
                    <a:gd name="connsiteX77" fmla="*/ 94333 w 91722"/>
                    <a:gd name="connsiteY77" fmla="*/ 21449 h 91722"/>
                    <a:gd name="connsiteX78" fmla="*/ 94756 w 91722"/>
                    <a:gd name="connsiteY78" fmla="*/ 23072 h 91722"/>
                    <a:gd name="connsiteX79" fmla="*/ 94827 w 91722"/>
                    <a:gd name="connsiteY79" fmla="*/ 23284 h 91722"/>
                    <a:gd name="connsiteX80" fmla="*/ 95250 w 91722"/>
                    <a:gd name="connsiteY80" fmla="*/ 24977 h 91722"/>
                    <a:gd name="connsiteX81" fmla="*/ 95532 w 91722"/>
                    <a:gd name="connsiteY81" fmla="*/ 26247 h 91722"/>
                    <a:gd name="connsiteX82" fmla="*/ 95744 w 91722"/>
                    <a:gd name="connsiteY82" fmla="*/ 27376 h 91722"/>
                    <a:gd name="connsiteX83" fmla="*/ 95814 w 91722"/>
                    <a:gd name="connsiteY83" fmla="*/ 27729 h 91722"/>
                    <a:gd name="connsiteX84" fmla="*/ 96026 w 91722"/>
                    <a:gd name="connsiteY84" fmla="*/ 29069 h 91722"/>
                    <a:gd name="connsiteX85" fmla="*/ 96097 w 91722"/>
                    <a:gd name="connsiteY85" fmla="*/ 29845 h 91722"/>
                    <a:gd name="connsiteX86" fmla="*/ 96308 w 91722"/>
                    <a:gd name="connsiteY86" fmla="*/ 31609 h 91722"/>
                    <a:gd name="connsiteX87" fmla="*/ 96308 w 91722"/>
                    <a:gd name="connsiteY87" fmla="*/ 31821 h 91722"/>
                    <a:gd name="connsiteX88" fmla="*/ 96449 w 91722"/>
                    <a:gd name="connsiteY88" fmla="*/ 33232 h 91722"/>
                    <a:gd name="connsiteX89" fmla="*/ 96520 w 91722"/>
                    <a:gd name="connsiteY89" fmla="*/ 33867 h 91722"/>
                    <a:gd name="connsiteX90" fmla="*/ 96591 w 91722"/>
                    <a:gd name="connsiteY90" fmla="*/ 35208 h 91722"/>
                    <a:gd name="connsiteX91" fmla="*/ 96591 w 91722"/>
                    <a:gd name="connsiteY91" fmla="*/ 35490 h 91722"/>
                    <a:gd name="connsiteX92" fmla="*/ 96520 w 91722"/>
                    <a:gd name="connsiteY92" fmla="*/ 37536 h 9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1722" h="91722">
                      <a:moveTo>
                        <a:pt x="96520" y="37536"/>
                      </a:moveTo>
                      <a:cubicBezTo>
                        <a:pt x="96520" y="38312"/>
                        <a:pt x="96520" y="39088"/>
                        <a:pt x="96449" y="39864"/>
                      </a:cubicBezTo>
                      <a:cubicBezTo>
                        <a:pt x="96449" y="40429"/>
                        <a:pt x="96379" y="40923"/>
                        <a:pt x="96379" y="41487"/>
                      </a:cubicBezTo>
                      <a:cubicBezTo>
                        <a:pt x="96379" y="41628"/>
                        <a:pt x="96379" y="41769"/>
                        <a:pt x="96308" y="41981"/>
                      </a:cubicBezTo>
                      <a:cubicBezTo>
                        <a:pt x="96308" y="42475"/>
                        <a:pt x="96238" y="42898"/>
                        <a:pt x="96167" y="43392"/>
                      </a:cubicBezTo>
                      <a:cubicBezTo>
                        <a:pt x="96167" y="43533"/>
                        <a:pt x="96167" y="43674"/>
                        <a:pt x="96097" y="43815"/>
                      </a:cubicBezTo>
                      <a:cubicBezTo>
                        <a:pt x="96026" y="44380"/>
                        <a:pt x="95956" y="44874"/>
                        <a:pt x="95885" y="45438"/>
                      </a:cubicBezTo>
                      <a:lnTo>
                        <a:pt x="95885" y="45650"/>
                      </a:lnTo>
                      <a:cubicBezTo>
                        <a:pt x="95814" y="46284"/>
                        <a:pt x="95673" y="46990"/>
                        <a:pt x="95603" y="47625"/>
                      </a:cubicBezTo>
                      <a:cubicBezTo>
                        <a:pt x="95603" y="47625"/>
                        <a:pt x="95603" y="47625"/>
                        <a:pt x="95603" y="47625"/>
                      </a:cubicBezTo>
                      <a:cubicBezTo>
                        <a:pt x="95532" y="48190"/>
                        <a:pt x="95391" y="48754"/>
                        <a:pt x="95321" y="49319"/>
                      </a:cubicBezTo>
                      <a:cubicBezTo>
                        <a:pt x="95250" y="49883"/>
                        <a:pt x="95109" y="50447"/>
                        <a:pt x="94968" y="51012"/>
                      </a:cubicBezTo>
                      <a:cubicBezTo>
                        <a:pt x="94827" y="51576"/>
                        <a:pt x="94685" y="52141"/>
                        <a:pt x="94544" y="52635"/>
                      </a:cubicBezTo>
                      <a:cubicBezTo>
                        <a:pt x="92781" y="59337"/>
                        <a:pt x="89888" y="65617"/>
                        <a:pt x="86078" y="71120"/>
                      </a:cubicBezTo>
                      <a:cubicBezTo>
                        <a:pt x="85725" y="71614"/>
                        <a:pt x="85443" y="72037"/>
                        <a:pt x="85090" y="72531"/>
                      </a:cubicBezTo>
                      <a:cubicBezTo>
                        <a:pt x="84525" y="73307"/>
                        <a:pt x="83961" y="74013"/>
                        <a:pt x="83397" y="74719"/>
                      </a:cubicBezTo>
                      <a:cubicBezTo>
                        <a:pt x="83185" y="75001"/>
                        <a:pt x="82973" y="75283"/>
                        <a:pt x="82691" y="75565"/>
                      </a:cubicBezTo>
                      <a:cubicBezTo>
                        <a:pt x="81351" y="77188"/>
                        <a:pt x="79939" y="78670"/>
                        <a:pt x="78458" y="80151"/>
                      </a:cubicBezTo>
                      <a:cubicBezTo>
                        <a:pt x="78175" y="80434"/>
                        <a:pt x="77823" y="80716"/>
                        <a:pt x="77540" y="80998"/>
                      </a:cubicBezTo>
                      <a:cubicBezTo>
                        <a:pt x="76341" y="82127"/>
                        <a:pt x="75071" y="83185"/>
                        <a:pt x="73801" y="84173"/>
                      </a:cubicBezTo>
                      <a:cubicBezTo>
                        <a:pt x="71684" y="85796"/>
                        <a:pt x="69497" y="87278"/>
                        <a:pt x="67239" y="88618"/>
                      </a:cubicBezTo>
                      <a:cubicBezTo>
                        <a:pt x="66816" y="88900"/>
                        <a:pt x="66322" y="89112"/>
                        <a:pt x="65899" y="89394"/>
                      </a:cubicBezTo>
                      <a:cubicBezTo>
                        <a:pt x="64911" y="89958"/>
                        <a:pt x="63853" y="90523"/>
                        <a:pt x="62794" y="91017"/>
                      </a:cubicBezTo>
                      <a:cubicBezTo>
                        <a:pt x="62089" y="91370"/>
                        <a:pt x="61383" y="91652"/>
                        <a:pt x="60607" y="92005"/>
                      </a:cubicBezTo>
                      <a:cubicBezTo>
                        <a:pt x="60396" y="92075"/>
                        <a:pt x="60184" y="92216"/>
                        <a:pt x="59972" y="92287"/>
                      </a:cubicBezTo>
                      <a:cubicBezTo>
                        <a:pt x="59549" y="92499"/>
                        <a:pt x="59126" y="92639"/>
                        <a:pt x="58632" y="92781"/>
                      </a:cubicBezTo>
                      <a:cubicBezTo>
                        <a:pt x="58138" y="92993"/>
                        <a:pt x="57714" y="93133"/>
                        <a:pt x="57220" y="93275"/>
                      </a:cubicBezTo>
                      <a:cubicBezTo>
                        <a:pt x="57220" y="93275"/>
                        <a:pt x="57150" y="93275"/>
                        <a:pt x="57150" y="93275"/>
                      </a:cubicBezTo>
                      <a:cubicBezTo>
                        <a:pt x="56656" y="93486"/>
                        <a:pt x="56162" y="93627"/>
                        <a:pt x="55598" y="93769"/>
                      </a:cubicBezTo>
                      <a:cubicBezTo>
                        <a:pt x="54681" y="94051"/>
                        <a:pt x="53834" y="94333"/>
                        <a:pt x="52917" y="94545"/>
                      </a:cubicBezTo>
                      <a:cubicBezTo>
                        <a:pt x="52493" y="94686"/>
                        <a:pt x="51999" y="94756"/>
                        <a:pt x="51576" y="94897"/>
                      </a:cubicBezTo>
                      <a:cubicBezTo>
                        <a:pt x="51505" y="94897"/>
                        <a:pt x="51364" y="94968"/>
                        <a:pt x="51294" y="94968"/>
                      </a:cubicBezTo>
                      <a:cubicBezTo>
                        <a:pt x="51223" y="95039"/>
                        <a:pt x="51082" y="95039"/>
                        <a:pt x="50941" y="95039"/>
                      </a:cubicBezTo>
                      <a:cubicBezTo>
                        <a:pt x="50094" y="95250"/>
                        <a:pt x="49248" y="95391"/>
                        <a:pt x="48472" y="95533"/>
                      </a:cubicBezTo>
                      <a:cubicBezTo>
                        <a:pt x="47766" y="95673"/>
                        <a:pt x="46990" y="95815"/>
                        <a:pt x="46284" y="95885"/>
                      </a:cubicBezTo>
                      <a:cubicBezTo>
                        <a:pt x="45932" y="95956"/>
                        <a:pt x="45579" y="95956"/>
                        <a:pt x="45226" y="96026"/>
                      </a:cubicBezTo>
                      <a:cubicBezTo>
                        <a:pt x="44309" y="96167"/>
                        <a:pt x="43321" y="96238"/>
                        <a:pt x="42404" y="96309"/>
                      </a:cubicBezTo>
                      <a:cubicBezTo>
                        <a:pt x="41910" y="96379"/>
                        <a:pt x="41345" y="96379"/>
                        <a:pt x="40852" y="96450"/>
                      </a:cubicBezTo>
                      <a:cubicBezTo>
                        <a:pt x="40287" y="96520"/>
                        <a:pt x="39652" y="96520"/>
                        <a:pt x="39088" y="96520"/>
                      </a:cubicBezTo>
                      <a:cubicBezTo>
                        <a:pt x="38523" y="96520"/>
                        <a:pt x="37888" y="96520"/>
                        <a:pt x="37324" y="96520"/>
                      </a:cubicBezTo>
                      <a:cubicBezTo>
                        <a:pt x="36689" y="96520"/>
                        <a:pt x="35983" y="96520"/>
                        <a:pt x="35348" y="96450"/>
                      </a:cubicBezTo>
                      <a:cubicBezTo>
                        <a:pt x="34784" y="96450"/>
                        <a:pt x="34219" y="96379"/>
                        <a:pt x="33585" y="96379"/>
                      </a:cubicBezTo>
                      <a:cubicBezTo>
                        <a:pt x="33302" y="96379"/>
                        <a:pt x="33091" y="96379"/>
                        <a:pt x="32808" y="96309"/>
                      </a:cubicBezTo>
                      <a:cubicBezTo>
                        <a:pt x="32314" y="96309"/>
                        <a:pt x="31821" y="96238"/>
                        <a:pt x="31397" y="96167"/>
                      </a:cubicBezTo>
                      <a:cubicBezTo>
                        <a:pt x="30762" y="96097"/>
                        <a:pt x="30057" y="96026"/>
                        <a:pt x="29422" y="95956"/>
                      </a:cubicBezTo>
                      <a:cubicBezTo>
                        <a:pt x="29422" y="95956"/>
                        <a:pt x="29422" y="95956"/>
                        <a:pt x="29422" y="95956"/>
                      </a:cubicBezTo>
                      <a:cubicBezTo>
                        <a:pt x="28857" y="95885"/>
                        <a:pt x="28293" y="95815"/>
                        <a:pt x="27658" y="95673"/>
                      </a:cubicBezTo>
                      <a:cubicBezTo>
                        <a:pt x="27517" y="95673"/>
                        <a:pt x="27305" y="95603"/>
                        <a:pt x="27164" y="95603"/>
                      </a:cubicBezTo>
                      <a:cubicBezTo>
                        <a:pt x="26882" y="95533"/>
                        <a:pt x="26529" y="95533"/>
                        <a:pt x="26247" y="95462"/>
                      </a:cubicBezTo>
                      <a:cubicBezTo>
                        <a:pt x="25823" y="95391"/>
                        <a:pt x="25329" y="95250"/>
                        <a:pt x="24906" y="95180"/>
                      </a:cubicBezTo>
                      <a:cubicBezTo>
                        <a:pt x="24906" y="95180"/>
                        <a:pt x="24835" y="95180"/>
                        <a:pt x="24835" y="95180"/>
                      </a:cubicBezTo>
                      <a:cubicBezTo>
                        <a:pt x="24271" y="95039"/>
                        <a:pt x="23707" y="94968"/>
                        <a:pt x="23142" y="94827"/>
                      </a:cubicBezTo>
                      <a:cubicBezTo>
                        <a:pt x="22507" y="94686"/>
                        <a:pt x="21802" y="94474"/>
                        <a:pt x="21167" y="94333"/>
                      </a:cubicBezTo>
                      <a:cubicBezTo>
                        <a:pt x="20390" y="94121"/>
                        <a:pt x="19685" y="93909"/>
                        <a:pt x="18979" y="93627"/>
                      </a:cubicBezTo>
                      <a:cubicBezTo>
                        <a:pt x="18838" y="93557"/>
                        <a:pt x="18697" y="93557"/>
                        <a:pt x="18486" y="93486"/>
                      </a:cubicBezTo>
                      <a:cubicBezTo>
                        <a:pt x="18133" y="93345"/>
                        <a:pt x="17780" y="93275"/>
                        <a:pt x="17427" y="93133"/>
                      </a:cubicBezTo>
                      <a:cubicBezTo>
                        <a:pt x="17004" y="92993"/>
                        <a:pt x="16581" y="92851"/>
                        <a:pt x="16228" y="92710"/>
                      </a:cubicBezTo>
                      <a:cubicBezTo>
                        <a:pt x="15663" y="92499"/>
                        <a:pt x="15099" y="92287"/>
                        <a:pt x="14534" y="92005"/>
                      </a:cubicBezTo>
                      <a:cubicBezTo>
                        <a:pt x="14111" y="91793"/>
                        <a:pt x="13688" y="91652"/>
                        <a:pt x="13264" y="91440"/>
                      </a:cubicBezTo>
                      <a:cubicBezTo>
                        <a:pt x="12912" y="91299"/>
                        <a:pt x="12630" y="91158"/>
                        <a:pt x="12347" y="91017"/>
                      </a:cubicBezTo>
                      <a:cubicBezTo>
                        <a:pt x="12065" y="90876"/>
                        <a:pt x="11783" y="90735"/>
                        <a:pt x="11501" y="90594"/>
                      </a:cubicBezTo>
                      <a:lnTo>
                        <a:pt x="11501" y="90594"/>
                      </a:lnTo>
                      <a:cubicBezTo>
                        <a:pt x="10936" y="90311"/>
                        <a:pt x="10301" y="90029"/>
                        <a:pt x="9737" y="89676"/>
                      </a:cubicBezTo>
                      <a:cubicBezTo>
                        <a:pt x="9172" y="89394"/>
                        <a:pt x="8678" y="89112"/>
                        <a:pt x="8114" y="88830"/>
                      </a:cubicBezTo>
                      <a:cubicBezTo>
                        <a:pt x="8043" y="88830"/>
                        <a:pt x="8043" y="88759"/>
                        <a:pt x="7973" y="88759"/>
                      </a:cubicBezTo>
                      <a:cubicBezTo>
                        <a:pt x="7973" y="88759"/>
                        <a:pt x="7902" y="88759"/>
                        <a:pt x="7902" y="88688"/>
                      </a:cubicBezTo>
                      <a:cubicBezTo>
                        <a:pt x="2893" y="80010"/>
                        <a:pt x="0" y="69921"/>
                        <a:pt x="0" y="59196"/>
                      </a:cubicBezTo>
                      <a:cubicBezTo>
                        <a:pt x="0" y="26529"/>
                        <a:pt x="26529" y="0"/>
                        <a:pt x="59196" y="0"/>
                      </a:cubicBezTo>
                      <a:cubicBezTo>
                        <a:pt x="69921" y="0"/>
                        <a:pt x="80010" y="2822"/>
                        <a:pt x="88688" y="7832"/>
                      </a:cubicBezTo>
                      <a:cubicBezTo>
                        <a:pt x="88688" y="7832"/>
                        <a:pt x="88688" y="7903"/>
                        <a:pt x="88688" y="7903"/>
                      </a:cubicBezTo>
                      <a:cubicBezTo>
                        <a:pt x="88970" y="8396"/>
                        <a:pt x="89323" y="8961"/>
                        <a:pt x="89605" y="9525"/>
                      </a:cubicBezTo>
                      <a:cubicBezTo>
                        <a:pt x="89747" y="9878"/>
                        <a:pt x="89958" y="10160"/>
                        <a:pt x="90099" y="10513"/>
                      </a:cubicBezTo>
                      <a:cubicBezTo>
                        <a:pt x="90241" y="10795"/>
                        <a:pt x="90382" y="11077"/>
                        <a:pt x="90523" y="11430"/>
                      </a:cubicBezTo>
                      <a:cubicBezTo>
                        <a:pt x="91017" y="12488"/>
                        <a:pt x="91511" y="13547"/>
                        <a:pt x="92005" y="14676"/>
                      </a:cubicBezTo>
                      <a:lnTo>
                        <a:pt x="92005" y="14676"/>
                      </a:lnTo>
                      <a:cubicBezTo>
                        <a:pt x="92428" y="15734"/>
                        <a:pt x="92851" y="16863"/>
                        <a:pt x="93274" y="17992"/>
                      </a:cubicBezTo>
                      <a:cubicBezTo>
                        <a:pt x="93486" y="18556"/>
                        <a:pt x="93627" y="19121"/>
                        <a:pt x="93839" y="19685"/>
                      </a:cubicBezTo>
                      <a:cubicBezTo>
                        <a:pt x="94050" y="20250"/>
                        <a:pt x="94192" y="20814"/>
                        <a:pt x="94333" y="21449"/>
                      </a:cubicBezTo>
                      <a:cubicBezTo>
                        <a:pt x="94474" y="22014"/>
                        <a:pt x="94615" y="22507"/>
                        <a:pt x="94756" y="23072"/>
                      </a:cubicBezTo>
                      <a:cubicBezTo>
                        <a:pt x="94756" y="23142"/>
                        <a:pt x="94827" y="23213"/>
                        <a:pt x="94827" y="23284"/>
                      </a:cubicBezTo>
                      <a:cubicBezTo>
                        <a:pt x="94968" y="23848"/>
                        <a:pt x="95109" y="24412"/>
                        <a:pt x="95250" y="24977"/>
                      </a:cubicBezTo>
                      <a:cubicBezTo>
                        <a:pt x="95321" y="25400"/>
                        <a:pt x="95462" y="25824"/>
                        <a:pt x="95532" y="26247"/>
                      </a:cubicBezTo>
                      <a:cubicBezTo>
                        <a:pt x="95603" y="26600"/>
                        <a:pt x="95673" y="26952"/>
                        <a:pt x="95744" y="27376"/>
                      </a:cubicBezTo>
                      <a:cubicBezTo>
                        <a:pt x="95744" y="27446"/>
                        <a:pt x="95814" y="27587"/>
                        <a:pt x="95814" y="27729"/>
                      </a:cubicBezTo>
                      <a:cubicBezTo>
                        <a:pt x="95885" y="28152"/>
                        <a:pt x="95956" y="28646"/>
                        <a:pt x="96026" y="29069"/>
                      </a:cubicBezTo>
                      <a:cubicBezTo>
                        <a:pt x="96097" y="29351"/>
                        <a:pt x="96097" y="29633"/>
                        <a:pt x="96097" y="29845"/>
                      </a:cubicBezTo>
                      <a:cubicBezTo>
                        <a:pt x="96167" y="30409"/>
                        <a:pt x="96238" y="30974"/>
                        <a:pt x="96308" y="31609"/>
                      </a:cubicBezTo>
                      <a:cubicBezTo>
                        <a:pt x="96308" y="31680"/>
                        <a:pt x="96308" y="31750"/>
                        <a:pt x="96308" y="31821"/>
                      </a:cubicBezTo>
                      <a:cubicBezTo>
                        <a:pt x="96379" y="32315"/>
                        <a:pt x="96379" y="32738"/>
                        <a:pt x="96449" y="33232"/>
                      </a:cubicBezTo>
                      <a:cubicBezTo>
                        <a:pt x="96449" y="33444"/>
                        <a:pt x="96520" y="33655"/>
                        <a:pt x="96520" y="33867"/>
                      </a:cubicBezTo>
                      <a:cubicBezTo>
                        <a:pt x="96591" y="34290"/>
                        <a:pt x="96591" y="34714"/>
                        <a:pt x="96591" y="35208"/>
                      </a:cubicBezTo>
                      <a:cubicBezTo>
                        <a:pt x="96591" y="35278"/>
                        <a:pt x="96591" y="35419"/>
                        <a:pt x="96591" y="35490"/>
                      </a:cubicBezTo>
                      <a:cubicBezTo>
                        <a:pt x="96520" y="36266"/>
                        <a:pt x="96520" y="36901"/>
                        <a:pt x="96520" y="37536"/>
                      </a:cubicBez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8" name="Freeform: Shape 932"/>
                <p:cNvSpPr/>
                <p:nvPr/>
              </p:nvSpPr>
              <p:spPr>
                <a:xfrm>
                  <a:off x="5566763" y="3999441"/>
                  <a:ext cx="105833" cy="105833"/>
                </a:xfrm>
                <a:custGeom>
                  <a:avLst/>
                  <a:gdLst>
                    <a:gd name="connsiteX0" fmla="*/ 110490 w 105833"/>
                    <a:gd name="connsiteY0" fmla="*/ 51012 h 105833"/>
                    <a:gd name="connsiteX1" fmla="*/ 110208 w 105833"/>
                    <a:gd name="connsiteY1" fmla="*/ 57080 h 105833"/>
                    <a:gd name="connsiteX2" fmla="*/ 108232 w 105833"/>
                    <a:gd name="connsiteY2" fmla="*/ 67240 h 105833"/>
                    <a:gd name="connsiteX3" fmla="*/ 107738 w 105833"/>
                    <a:gd name="connsiteY3" fmla="*/ 68792 h 105833"/>
                    <a:gd name="connsiteX4" fmla="*/ 107315 w 105833"/>
                    <a:gd name="connsiteY4" fmla="*/ 70062 h 105833"/>
                    <a:gd name="connsiteX5" fmla="*/ 106821 w 105833"/>
                    <a:gd name="connsiteY5" fmla="*/ 71402 h 105833"/>
                    <a:gd name="connsiteX6" fmla="*/ 106821 w 105833"/>
                    <a:gd name="connsiteY6" fmla="*/ 71473 h 105833"/>
                    <a:gd name="connsiteX7" fmla="*/ 106327 w 105833"/>
                    <a:gd name="connsiteY7" fmla="*/ 72813 h 105833"/>
                    <a:gd name="connsiteX8" fmla="*/ 105763 w 105833"/>
                    <a:gd name="connsiteY8" fmla="*/ 74154 h 105833"/>
                    <a:gd name="connsiteX9" fmla="*/ 104634 w 105833"/>
                    <a:gd name="connsiteY9" fmla="*/ 76694 h 105833"/>
                    <a:gd name="connsiteX10" fmla="*/ 103928 w 105833"/>
                    <a:gd name="connsiteY10" fmla="*/ 78105 h 105833"/>
                    <a:gd name="connsiteX11" fmla="*/ 102376 w 105833"/>
                    <a:gd name="connsiteY11" fmla="*/ 80927 h 105833"/>
                    <a:gd name="connsiteX12" fmla="*/ 101530 w 105833"/>
                    <a:gd name="connsiteY12" fmla="*/ 82339 h 105833"/>
                    <a:gd name="connsiteX13" fmla="*/ 89041 w 105833"/>
                    <a:gd name="connsiteY13" fmla="*/ 96661 h 105833"/>
                    <a:gd name="connsiteX14" fmla="*/ 88900 w 105833"/>
                    <a:gd name="connsiteY14" fmla="*/ 96802 h 105833"/>
                    <a:gd name="connsiteX15" fmla="*/ 88900 w 105833"/>
                    <a:gd name="connsiteY15" fmla="*/ 96802 h 105833"/>
                    <a:gd name="connsiteX16" fmla="*/ 88759 w 105833"/>
                    <a:gd name="connsiteY16" fmla="*/ 96873 h 105833"/>
                    <a:gd name="connsiteX17" fmla="*/ 74860 w 105833"/>
                    <a:gd name="connsiteY17" fmla="*/ 105410 h 105833"/>
                    <a:gd name="connsiteX18" fmla="*/ 71261 w 105833"/>
                    <a:gd name="connsiteY18" fmla="*/ 106821 h 105833"/>
                    <a:gd name="connsiteX19" fmla="*/ 71191 w 105833"/>
                    <a:gd name="connsiteY19" fmla="*/ 106821 h 105833"/>
                    <a:gd name="connsiteX20" fmla="*/ 69709 w 105833"/>
                    <a:gd name="connsiteY20" fmla="*/ 107315 h 105833"/>
                    <a:gd name="connsiteX21" fmla="*/ 66675 w 105833"/>
                    <a:gd name="connsiteY21" fmla="*/ 108232 h 105833"/>
                    <a:gd name="connsiteX22" fmla="*/ 64276 w 105833"/>
                    <a:gd name="connsiteY22" fmla="*/ 108797 h 105833"/>
                    <a:gd name="connsiteX23" fmla="*/ 62795 w 105833"/>
                    <a:gd name="connsiteY23" fmla="*/ 109150 h 105833"/>
                    <a:gd name="connsiteX24" fmla="*/ 60396 w 105833"/>
                    <a:gd name="connsiteY24" fmla="*/ 109573 h 105833"/>
                    <a:gd name="connsiteX25" fmla="*/ 59126 w 105833"/>
                    <a:gd name="connsiteY25" fmla="*/ 109784 h 105833"/>
                    <a:gd name="connsiteX26" fmla="*/ 56515 w 105833"/>
                    <a:gd name="connsiteY26" fmla="*/ 110067 h 105833"/>
                    <a:gd name="connsiteX27" fmla="*/ 55316 w 105833"/>
                    <a:gd name="connsiteY27" fmla="*/ 110138 h 105833"/>
                    <a:gd name="connsiteX28" fmla="*/ 53411 w 105833"/>
                    <a:gd name="connsiteY28" fmla="*/ 110208 h 105833"/>
                    <a:gd name="connsiteX29" fmla="*/ 52635 w 105833"/>
                    <a:gd name="connsiteY29" fmla="*/ 110208 h 105833"/>
                    <a:gd name="connsiteX30" fmla="*/ 51294 w 105833"/>
                    <a:gd name="connsiteY30" fmla="*/ 110208 h 105833"/>
                    <a:gd name="connsiteX31" fmla="*/ 51294 w 105833"/>
                    <a:gd name="connsiteY31" fmla="*/ 110208 h 105833"/>
                    <a:gd name="connsiteX32" fmla="*/ 49318 w 105833"/>
                    <a:gd name="connsiteY32" fmla="*/ 110138 h 105833"/>
                    <a:gd name="connsiteX33" fmla="*/ 49036 w 105833"/>
                    <a:gd name="connsiteY33" fmla="*/ 110138 h 105833"/>
                    <a:gd name="connsiteX34" fmla="*/ 47413 w 105833"/>
                    <a:gd name="connsiteY34" fmla="*/ 110067 h 105833"/>
                    <a:gd name="connsiteX35" fmla="*/ 47202 w 105833"/>
                    <a:gd name="connsiteY35" fmla="*/ 110067 h 105833"/>
                    <a:gd name="connsiteX36" fmla="*/ 45579 w 105833"/>
                    <a:gd name="connsiteY36" fmla="*/ 109926 h 105833"/>
                    <a:gd name="connsiteX37" fmla="*/ 45508 w 105833"/>
                    <a:gd name="connsiteY37" fmla="*/ 109926 h 105833"/>
                    <a:gd name="connsiteX38" fmla="*/ 44662 w 105833"/>
                    <a:gd name="connsiteY38" fmla="*/ 109855 h 105833"/>
                    <a:gd name="connsiteX39" fmla="*/ 44097 w 105833"/>
                    <a:gd name="connsiteY39" fmla="*/ 109784 h 105833"/>
                    <a:gd name="connsiteX40" fmla="*/ 42616 w 105833"/>
                    <a:gd name="connsiteY40" fmla="*/ 109573 h 105833"/>
                    <a:gd name="connsiteX41" fmla="*/ 41910 w 105833"/>
                    <a:gd name="connsiteY41" fmla="*/ 109502 h 105833"/>
                    <a:gd name="connsiteX42" fmla="*/ 39934 w 105833"/>
                    <a:gd name="connsiteY42" fmla="*/ 109150 h 105833"/>
                    <a:gd name="connsiteX43" fmla="*/ 38806 w 105833"/>
                    <a:gd name="connsiteY43" fmla="*/ 108938 h 105833"/>
                    <a:gd name="connsiteX44" fmla="*/ 37395 w 105833"/>
                    <a:gd name="connsiteY44" fmla="*/ 108656 h 105833"/>
                    <a:gd name="connsiteX45" fmla="*/ 33373 w 105833"/>
                    <a:gd name="connsiteY45" fmla="*/ 107527 h 105833"/>
                    <a:gd name="connsiteX46" fmla="*/ 33302 w 105833"/>
                    <a:gd name="connsiteY46" fmla="*/ 107527 h 105833"/>
                    <a:gd name="connsiteX47" fmla="*/ 33020 w 105833"/>
                    <a:gd name="connsiteY47" fmla="*/ 107456 h 105833"/>
                    <a:gd name="connsiteX48" fmla="*/ 32950 w 105833"/>
                    <a:gd name="connsiteY48" fmla="*/ 107386 h 105833"/>
                    <a:gd name="connsiteX49" fmla="*/ 13758 w 105833"/>
                    <a:gd name="connsiteY49" fmla="*/ 96873 h 105833"/>
                    <a:gd name="connsiteX50" fmla="*/ 13476 w 105833"/>
                    <a:gd name="connsiteY50" fmla="*/ 96661 h 105833"/>
                    <a:gd name="connsiteX51" fmla="*/ 0 w 105833"/>
                    <a:gd name="connsiteY51" fmla="*/ 80716 h 105833"/>
                    <a:gd name="connsiteX52" fmla="*/ 141 w 105833"/>
                    <a:gd name="connsiteY52" fmla="*/ 80786 h 105833"/>
                    <a:gd name="connsiteX53" fmla="*/ 1764 w 105833"/>
                    <a:gd name="connsiteY53" fmla="*/ 81633 h 105833"/>
                    <a:gd name="connsiteX54" fmla="*/ 3528 w 105833"/>
                    <a:gd name="connsiteY54" fmla="*/ 82550 h 105833"/>
                    <a:gd name="connsiteX55" fmla="*/ 3528 w 105833"/>
                    <a:gd name="connsiteY55" fmla="*/ 82550 h 105833"/>
                    <a:gd name="connsiteX56" fmla="*/ 4374 w 105833"/>
                    <a:gd name="connsiteY56" fmla="*/ 82973 h 105833"/>
                    <a:gd name="connsiteX57" fmla="*/ 5292 w 105833"/>
                    <a:gd name="connsiteY57" fmla="*/ 83397 h 105833"/>
                    <a:gd name="connsiteX58" fmla="*/ 6562 w 105833"/>
                    <a:gd name="connsiteY58" fmla="*/ 83961 h 105833"/>
                    <a:gd name="connsiteX59" fmla="*/ 8255 w 105833"/>
                    <a:gd name="connsiteY59" fmla="*/ 84667 h 105833"/>
                    <a:gd name="connsiteX60" fmla="*/ 9454 w 105833"/>
                    <a:gd name="connsiteY60" fmla="*/ 85090 h 105833"/>
                    <a:gd name="connsiteX61" fmla="*/ 10513 w 105833"/>
                    <a:gd name="connsiteY61" fmla="*/ 85443 h 105833"/>
                    <a:gd name="connsiteX62" fmla="*/ 11007 w 105833"/>
                    <a:gd name="connsiteY62" fmla="*/ 85584 h 105833"/>
                    <a:gd name="connsiteX63" fmla="*/ 13194 w 105833"/>
                    <a:gd name="connsiteY63" fmla="*/ 86290 h 105833"/>
                    <a:gd name="connsiteX64" fmla="*/ 15170 w 105833"/>
                    <a:gd name="connsiteY64" fmla="*/ 86784 h 105833"/>
                    <a:gd name="connsiteX65" fmla="*/ 16863 w 105833"/>
                    <a:gd name="connsiteY65" fmla="*/ 87136 h 105833"/>
                    <a:gd name="connsiteX66" fmla="*/ 16934 w 105833"/>
                    <a:gd name="connsiteY66" fmla="*/ 87136 h 105833"/>
                    <a:gd name="connsiteX67" fmla="*/ 18274 w 105833"/>
                    <a:gd name="connsiteY67" fmla="*/ 87418 h 105833"/>
                    <a:gd name="connsiteX68" fmla="*/ 19191 w 105833"/>
                    <a:gd name="connsiteY68" fmla="*/ 87560 h 105833"/>
                    <a:gd name="connsiteX69" fmla="*/ 19685 w 105833"/>
                    <a:gd name="connsiteY69" fmla="*/ 87630 h 105833"/>
                    <a:gd name="connsiteX70" fmla="*/ 21449 w 105833"/>
                    <a:gd name="connsiteY70" fmla="*/ 87912 h 105833"/>
                    <a:gd name="connsiteX71" fmla="*/ 21449 w 105833"/>
                    <a:gd name="connsiteY71" fmla="*/ 87912 h 105833"/>
                    <a:gd name="connsiteX72" fmla="*/ 23424 w 105833"/>
                    <a:gd name="connsiteY72" fmla="*/ 88124 h 105833"/>
                    <a:gd name="connsiteX73" fmla="*/ 24836 w 105833"/>
                    <a:gd name="connsiteY73" fmla="*/ 88265 h 105833"/>
                    <a:gd name="connsiteX74" fmla="*/ 25612 w 105833"/>
                    <a:gd name="connsiteY74" fmla="*/ 88336 h 105833"/>
                    <a:gd name="connsiteX75" fmla="*/ 27376 w 105833"/>
                    <a:gd name="connsiteY75" fmla="*/ 88406 h 105833"/>
                    <a:gd name="connsiteX76" fmla="*/ 29351 w 105833"/>
                    <a:gd name="connsiteY76" fmla="*/ 88477 h 105833"/>
                    <a:gd name="connsiteX77" fmla="*/ 31115 w 105833"/>
                    <a:gd name="connsiteY77" fmla="*/ 88477 h 105833"/>
                    <a:gd name="connsiteX78" fmla="*/ 32879 w 105833"/>
                    <a:gd name="connsiteY78" fmla="*/ 88406 h 105833"/>
                    <a:gd name="connsiteX79" fmla="*/ 34431 w 105833"/>
                    <a:gd name="connsiteY79" fmla="*/ 88265 h 105833"/>
                    <a:gd name="connsiteX80" fmla="*/ 37253 w 105833"/>
                    <a:gd name="connsiteY80" fmla="*/ 87983 h 105833"/>
                    <a:gd name="connsiteX81" fmla="*/ 38312 w 105833"/>
                    <a:gd name="connsiteY81" fmla="*/ 87842 h 105833"/>
                    <a:gd name="connsiteX82" fmla="*/ 40499 w 105833"/>
                    <a:gd name="connsiteY82" fmla="*/ 87489 h 105833"/>
                    <a:gd name="connsiteX83" fmla="*/ 42968 w 105833"/>
                    <a:gd name="connsiteY83" fmla="*/ 86995 h 105833"/>
                    <a:gd name="connsiteX84" fmla="*/ 43321 w 105833"/>
                    <a:gd name="connsiteY84" fmla="*/ 86925 h 105833"/>
                    <a:gd name="connsiteX85" fmla="*/ 43603 w 105833"/>
                    <a:gd name="connsiteY85" fmla="*/ 86854 h 105833"/>
                    <a:gd name="connsiteX86" fmla="*/ 44944 w 105833"/>
                    <a:gd name="connsiteY86" fmla="*/ 86501 h 105833"/>
                    <a:gd name="connsiteX87" fmla="*/ 47625 w 105833"/>
                    <a:gd name="connsiteY87" fmla="*/ 85725 h 105833"/>
                    <a:gd name="connsiteX88" fmla="*/ 49177 w 105833"/>
                    <a:gd name="connsiteY88" fmla="*/ 85231 h 105833"/>
                    <a:gd name="connsiteX89" fmla="*/ 49248 w 105833"/>
                    <a:gd name="connsiteY89" fmla="*/ 85231 h 105833"/>
                    <a:gd name="connsiteX90" fmla="*/ 50659 w 105833"/>
                    <a:gd name="connsiteY90" fmla="*/ 84737 h 105833"/>
                    <a:gd name="connsiteX91" fmla="*/ 51999 w 105833"/>
                    <a:gd name="connsiteY91" fmla="*/ 84243 h 105833"/>
                    <a:gd name="connsiteX92" fmla="*/ 52635 w 105833"/>
                    <a:gd name="connsiteY92" fmla="*/ 83961 h 105833"/>
                    <a:gd name="connsiteX93" fmla="*/ 54822 w 105833"/>
                    <a:gd name="connsiteY93" fmla="*/ 82973 h 105833"/>
                    <a:gd name="connsiteX94" fmla="*/ 57926 w 105833"/>
                    <a:gd name="connsiteY94" fmla="*/ 81351 h 105833"/>
                    <a:gd name="connsiteX95" fmla="*/ 59267 w 105833"/>
                    <a:gd name="connsiteY95" fmla="*/ 80575 h 105833"/>
                    <a:gd name="connsiteX96" fmla="*/ 65828 w 105833"/>
                    <a:gd name="connsiteY96" fmla="*/ 76130 h 105833"/>
                    <a:gd name="connsiteX97" fmla="*/ 69568 w 105833"/>
                    <a:gd name="connsiteY97" fmla="*/ 72955 h 105833"/>
                    <a:gd name="connsiteX98" fmla="*/ 70485 w 105833"/>
                    <a:gd name="connsiteY98" fmla="*/ 72108 h 105833"/>
                    <a:gd name="connsiteX99" fmla="*/ 74718 w 105833"/>
                    <a:gd name="connsiteY99" fmla="*/ 67522 h 105833"/>
                    <a:gd name="connsiteX100" fmla="*/ 75424 w 105833"/>
                    <a:gd name="connsiteY100" fmla="*/ 66675 h 105833"/>
                    <a:gd name="connsiteX101" fmla="*/ 77117 w 105833"/>
                    <a:gd name="connsiteY101" fmla="*/ 64488 h 105833"/>
                    <a:gd name="connsiteX102" fmla="*/ 78105 w 105833"/>
                    <a:gd name="connsiteY102" fmla="*/ 63077 h 105833"/>
                    <a:gd name="connsiteX103" fmla="*/ 86572 w 105833"/>
                    <a:gd name="connsiteY103" fmla="*/ 44591 h 105833"/>
                    <a:gd name="connsiteX104" fmla="*/ 86995 w 105833"/>
                    <a:gd name="connsiteY104" fmla="*/ 42969 h 105833"/>
                    <a:gd name="connsiteX105" fmla="*/ 87348 w 105833"/>
                    <a:gd name="connsiteY105" fmla="*/ 41275 h 105833"/>
                    <a:gd name="connsiteX106" fmla="*/ 87630 w 105833"/>
                    <a:gd name="connsiteY106" fmla="*/ 39582 h 105833"/>
                    <a:gd name="connsiteX107" fmla="*/ 87630 w 105833"/>
                    <a:gd name="connsiteY107" fmla="*/ 39582 h 105833"/>
                    <a:gd name="connsiteX108" fmla="*/ 87912 w 105833"/>
                    <a:gd name="connsiteY108" fmla="*/ 37606 h 105833"/>
                    <a:gd name="connsiteX109" fmla="*/ 87912 w 105833"/>
                    <a:gd name="connsiteY109" fmla="*/ 37395 h 105833"/>
                    <a:gd name="connsiteX110" fmla="*/ 88124 w 105833"/>
                    <a:gd name="connsiteY110" fmla="*/ 35772 h 105833"/>
                    <a:gd name="connsiteX111" fmla="*/ 88194 w 105833"/>
                    <a:gd name="connsiteY111" fmla="*/ 35348 h 105833"/>
                    <a:gd name="connsiteX112" fmla="*/ 88336 w 105833"/>
                    <a:gd name="connsiteY112" fmla="*/ 33937 h 105833"/>
                    <a:gd name="connsiteX113" fmla="*/ 88406 w 105833"/>
                    <a:gd name="connsiteY113" fmla="*/ 33444 h 105833"/>
                    <a:gd name="connsiteX114" fmla="*/ 88477 w 105833"/>
                    <a:gd name="connsiteY114" fmla="*/ 31821 h 105833"/>
                    <a:gd name="connsiteX115" fmla="*/ 88547 w 105833"/>
                    <a:gd name="connsiteY115" fmla="*/ 29493 h 105833"/>
                    <a:gd name="connsiteX116" fmla="*/ 88477 w 105833"/>
                    <a:gd name="connsiteY116" fmla="*/ 27587 h 105833"/>
                    <a:gd name="connsiteX117" fmla="*/ 88477 w 105833"/>
                    <a:gd name="connsiteY117" fmla="*/ 27305 h 105833"/>
                    <a:gd name="connsiteX118" fmla="*/ 88406 w 105833"/>
                    <a:gd name="connsiteY118" fmla="*/ 25965 h 105833"/>
                    <a:gd name="connsiteX119" fmla="*/ 88336 w 105833"/>
                    <a:gd name="connsiteY119" fmla="*/ 25330 h 105833"/>
                    <a:gd name="connsiteX120" fmla="*/ 88194 w 105833"/>
                    <a:gd name="connsiteY120" fmla="*/ 23918 h 105833"/>
                    <a:gd name="connsiteX121" fmla="*/ 88194 w 105833"/>
                    <a:gd name="connsiteY121" fmla="*/ 23707 h 105833"/>
                    <a:gd name="connsiteX122" fmla="*/ 87983 w 105833"/>
                    <a:gd name="connsiteY122" fmla="*/ 21943 h 105833"/>
                    <a:gd name="connsiteX123" fmla="*/ 87912 w 105833"/>
                    <a:gd name="connsiteY123" fmla="*/ 21167 h 105833"/>
                    <a:gd name="connsiteX124" fmla="*/ 87701 w 105833"/>
                    <a:gd name="connsiteY124" fmla="*/ 19826 h 105833"/>
                    <a:gd name="connsiteX125" fmla="*/ 87630 w 105833"/>
                    <a:gd name="connsiteY125" fmla="*/ 19473 h 105833"/>
                    <a:gd name="connsiteX126" fmla="*/ 87418 w 105833"/>
                    <a:gd name="connsiteY126" fmla="*/ 18345 h 105833"/>
                    <a:gd name="connsiteX127" fmla="*/ 87136 w 105833"/>
                    <a:gd name="connsiteY127" fmla="*/ 17075 h 105833"/>
                    <a:gd name="connsiteX128" fmla="*/ 86713 w 105833"/>
                    <a:gd name="connsiteY128" fmla="*/ 15381 h 105833"/>
                    <a:gd name="connsiteX129" fmla="*/ 86642 w 105833"/>
                    <a:gd name="connsiteY129" fmla="*/ 15170 h 105833"/>
                    <a:gd name="connsiteX130" fmla="*/ 86219 w 105833"/>
                    <a:gd name="connsiteY130" fmla="*/ 13547 h 105833"/>
                    <a:gd name="connsiteX131" fmla="*/ 85725 w 105833"/>
                    <a:gd name="connsiteY131" fmla="*/ 11783 h 105833"/>
                    <a:gd name="connsiteX132" fmla="*/ 85161 w 105833"/>
                    <a:gd name="connsiteY132" fmla="*/ 10090 h 105833"/>
                    <a:gd name="connsiteX133" fmla="*/ 83891 w 105833"/>
                    <a:gd name="connsiteY133" fmla="*/ 6773 h 105833"/>
                    <a:gd name="connsiteX134" fmla="*/ 83891 w 105833"/>
                    <a:gd name="connsiteY134" fmla="*/ 6773 h 105833"/>
                    <a:gd name="connsiteX135" fmla="*/ 82409 w 105833"/>
                    <a:gd name="connsiteY135" fmla="*/ 3528 h 105833"/>
                    <a:gd name="connsiteX136" fmla="*/ 81986 w 105833"/>
                    <a:gd name="connsiteY136" fmla="*/ 2611 h 105833"/>
                    <a:gd name="connsiteX137" fmla="*/ 81492 w 105833"/>
                    <a:gd name="connsiteY137" fmla="*/ 1623 h 105833"/>
                    <a:gd name="connsiteX138" fmla="*/ 80575 w 105833"/>
                    <a:gd name="connsiteY138" fmla="*/ 0 h 105833"/>
                    <a:gd name="connsiteX139" fmla="*/ 88547 w 105833"/>
                    <a:gd name="connsiteY139" fmla="*/ 5504 h 105833"/>
                    <a:gd name="connsiteX140" fmla="*/ 88688 w 105833"/>
                    <a:gd name="connsiteY140" fmla="*/ 5574 h 105833"/>
                    <a:gd name="connsiteX141" fmla="*/ 88829 w 105833"/>
                    <a:gd name="connsiteY141" fmla="*/ 5715 h 105833"/>
                    <a:gd name="connsiteX142" fmla="*/ 99624 w 105833"/>
                    <a:gd name="connsiteY142" fmla="*/ 17427 h 105833"/>
                    <a:gd name="connsiteX143" fmla="*/ 100542 w 105833"/>
                    <a:gd name="connsiteY143" fmla="*/ 18768 h 105833"/>
                    <a:gd name="connsiteX144" fmla="*/ 101318 w 105833"/>
                    <a:gd name="connsiteY144" fmla="*/ 20038 h 105833"/>
                    <a:gd name="connsiteX145" fmla="*/ 101459 w 105833"/>
                    <a:gd name="connsiteY145" fmla="*/ 20320 h 105833"/>
                    <a:gd name="connsiteX146" fmla="*/ 103717 w 105833"/>
                    <a:gd name="connsiteY146" fmla="*/ 24342 h 105833"/>
                    <a:gd name="connsiteX147" fmla="*/ 104281 w 105833"/>
                    <a:gd name="connsiteY147" fmla="*/ 25471 h 105833"/>
                    <a:gd name="connsiteX148" fmla="*/ 104563 w 105833"/>
                    <a:gd name="connsiteY148" fmla="*/ 26035 h 105833"/>
                    <a:gd name="connsiteX149" fmla="*/ 104916 w 105833"/>
                    <a:gd name="connsiteY149" fmla="*/ 26811 h 105833"/>
                    <a:gd name="connsiteX150" fmla="*/ 105269 w 105833"/>
                    <a:gd name="connsiteY150" fmla="*/ 27587 h 105833"/>
                    <a:gd name="connsiteX151" fmla="*/ 105622 w 105833"/>
                    <a:gd name="connsiteY151" fmla="*/ 28363 h 105833"/>
                    <a:gd name="connsiteX152" fmla="*/ 106257 w 105833"/>
                    <a:gd name="connsiteY152" fmla="*/ 29916 h 105833"/>
                    <a:gd name="connsiteX153" fmla="*/ 106962 w 105833"/>
                    <a:gd name="connsiteY153" fmla="*/ 31750 h 105833"/>
                    <a:gd name="connsiteX154" fmla="*/ 106962 w 105833"/>
                    <a:gd name="connsiteY154" fmla="*/ 31750 h 105833"/>
                    <a:gd name="connsiteX155" fmla="*/ 107597 w 105833"/>
                    <a:gd name="connsiteY155" fmla="*/ 33585 h 105833"/>
                    <a:gd name="connsiteX156" fmla="*/ 110490 w 105833"/>
                    <a:gd name="connsiteY156" fmla="*/ 51012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833" h="105833">
                      <a:moveTo>
                        <a:pt x="110490" y="51012"/>
                      </a:moveTo>
                      <a:cubicBezTo>
                        <a:pt x="110490" y="53058"/>
                        <a:pt x="110420" y="55104"/>
                        <a:pt x="110208" y="57080"/>
                      </a:cubicBezTo>
                      <a:cubicBezTo>
                        <a:pt x="109855" y="60537"/>
                        <a:pt x="109220" y="63923"/>
                        <a:pt x="108232" y="67240"/>
                      </a:cubicBezTo>
                      <a:cubicBezTo>
                        <a:pt x="108091" y="67734"/>
                        <a:pt x="107950" y="68298"/>
                        <a:pt x="107738" y="68792"/>
                      </a:cubicBezTo>
                      <a:cubicBezTo>
                        <a:pt x="107597" y="69215"/>
                        <a:pt x="107456" y="69638"/>
                        <a:pt x="107315" y="70062"/>
                      </a:cubicBezTo>
                      <a:cubicBezTo>
                        <a:pt x="107174" y="70485"/>
                        <a:pt x="107033" y="70979"/>
                        <a:pt x="106821" y="71402"/>
                      </a:cubicBezTo>
                      <a:cubicBezTo>
                        <a:pt x="106821" y="71402"/>
                        <a:pt x="106821" y="71473"/>
                        <a:pt x="106821" y="71473"/>
                      </a:cubicBezTo>
                      <a:cubicBezTo>
                        <a:pt x="106680" y="71896"/>
                        <a:pt x="106468" y="72390"/>
                        <a:pt x="106327" y="72813"/>
                      </a:cubicBezTo>
                      <a:cubicBezTo>
                        <a:pt x="106186" y="73237"/>
                        <a:pt x="105975" y="73731"/>
                        <a:pt x="105763" y="74154"/>
                      </a:cubicBezTo>
                      <a:cubicBezTo>
                        <a:pt x="105410" y="75001"/>
                        <a:pt x="105057" y="75847"/>
                        <a:pt x="104634" y="76694"/>
                      </a:cubicBezTo>
                      <a:cubicBezTo>
                        <a:pt x="104422" y="77188"/>
                        <a:pt x="104140" y="77682"/>
                        <a:pt x="103928" y="78105"/>
                      </a:cubicBezTo>
                      <a:cubicBezTo>
                        <a:pt x="103434" y="79022"/>
                        <a:pt x="102941" y="80010"/>
                        <a:pt x="102376" y="80927"/>
                      </a:cubicBezTo>
                      <a:cubicBezTo>
                        <a:pt x="102094" y="81421"/>
                        <a:pt x="101812" y="81845"/>
                        <a:pt x="101530" y="82339"/>
                      </a:cubicBezTo>
                      <a:cubicBezTo>
                        <a:pt x="98143" y="87771"/>
                        <a:pt x="93909" y="92639"/>
                        <a:pt x="89041" y="96661"/>
                      </a:cubicBezTo>
                      <a:cubicBezTo>
                        <a:pt x="88971" y="96732"/>
                        <a:pt x="88971" y="96732"/>
                        <a:pt x="88900" y="96802"/>
                      </a:cubicBezTo>
                      <a:cubicBezTo>
                        <a:pt x="88900" y="96802"/>
                        <a:pt x="88900" y="96802"/>
                        <a:pt x="88900" y="96802"/>
                      </a:cubicBezTo>
                      <a:cubicBezTo>
                        <a:pt x="88829" y="96802"/>
                        <a:pt x="88829" y="96873"/>
                        <a:pt x="88759" y="96873"/>
                      </a:cubicBezTo>
                      <a:cubicBezTo>
                        <a:pt x="84596" y="100330"/>
                        <a:pt x="79869" y="103223"/>
                        <a:pt x="74860" y="105410"/>
                      </a:cubicBezTo>
                      <a:cubicBezTo>
                        <a:pt x="73660" y="105904"/>
                        <a:pt x="72461" y="106398"/>
                        <a:pt x="71261" y="106821"/>
                      </a:cubicBezTo>
                      <a:cubicBezTo>
                        <a:pt x="71261" y="106821"/>
                        <a:pt x="71261" y="106821"/>
                        <a:pt x="71191" y="106821"/>
                      </a:cubicBezTo>
                      <a:cubicBezTo>
                        <a:pt x="70697" y="106962"/>
                        <a:pt x="70203" y="107174"/>
                        <a:pt x="69709" y="107315"/>
                      </a:cubicBezTo>
                      <a:cubicBezTo>
                        <a:pt x="68721" y="107668"/>
                        <a:pt x="67663" y="107950"/>
                        <a:pt x="66675" y="108232"/>
                      </a:cubicBezTo>
                      <a:cubicBezTo>
                        <a:pt x="65899" y="108444"/>
                        <a:pt x="65123" y="108656"/>
                        <a:pt x="64276" y="108797"/>
                      </a:cubicBezTo>
                      <a:cubicBezTo>
                        <a:pt x="63782" y="108938"/>
                        <a:pt x="63288" y="109008"/>
                        <a:pt x="62795" y="109150"/>
                      </a:cubicBezTo>
                      <a:cubicBezTo>
                        <a:pt x="62018" y="109291"/>
                        <a:pt x="61242" y="109432"/>
                        <a:pt x="60396" y="109573"/>
                      </a:cubicBezTo>
                      <a:cubicBezTo>
                        <a:pt x="59972" y="109644"/>
                        <a:pt x="59549" y="109714"/>
                        <a:pt x="59126" y="109784"/>
                      </a:cubicBezTo>
                      <a:cubicBezTo>
                        <a:pt x="58279" y="109926"/>
                        <a:pt x="57432" y="109996"/>
                        <a:pt x="56515" y="110067"/>
                      </a:cubicBezTo>
                      <a:cubicBezTo>
                        <a:pt x="56092" y="110138"/>
                        <a:pt x="55739" y="110138"/>
                        <a:pt x="55316" y="110138"/>
                      </a:cubicBezTo>
                      <a:cubicBezTo>
                        <a:pt x="54681" y="110208"/>
                        <a:pt x="54046" y="110208"/>
                        <a:pt x="53411" y="110208"/>
                      </a:cubicBezTo>
                      <a:cubicBezTo>
                        <a:pt x="53128" y="110208"/>
                        <a:pt x="52846" y="110208"/>
                        <a:pt x="52635" y="110208"/>
                      </a:cubicBezTo>
                      <a:cubicBezTo>
                        <a:pt x="52211" y="110208"/>
                        <a:pt x="51717" y="110208"/>
                        <a:pt x="51294" y="110208"/>
                      </a:cubicBezTo>
                      <a:cubicBezTo>
                        <a:pt x="51294" y="110208"/>
                        <a:pt x="51294" y="110208"/>
                        <a:pt x="51294" y="110208"/>
                      </a:cubicBezTo>
                      <a:cubicBezTo>
                        <a:pt x="50659" y="110208"/>
                        <a:pt x="49953" y="110208"/>
                        <a:pt x="49318" y="110138"/>
                      </a:cubicBezTo>
                      <a:cubicBezTo>
                        <a:pt x="49248" y="110138"/>
                        <a:pt x="49107" y="110138"/>
                        <a:pt x="49036" y="110138"/>
                      </a:cubicBezTo>
                      <a:cubicBezTo>
                        <a:pt x="48472" y="110138"/>
                        <a:pt x="47978" y="110067"/>
                        <a:pt x="47413" y="110067"/>
                      </a:cubicBezTo>
                      <a:cubicBezTo>
                        <a:pt x="47343" y="110067"/>
                        <a:pt x="47272" y="110067"/>
                        <a:pt x="47202" y="110067"/>
                      </a:cubicBezTo>
                      <a:cubicBezTo>
                        <a:pt x="46637" y="110067"/>
                        <a:pt x="46143" y="109996"/>
                        <a:pt x="45579" y="109926"/>
                      </a:cubicBezTo>
                      <a:cubicBezTo>
                        <a:pt x="45579" y="109926"/>
                        <a:pt x="45508" y="109926"/>
                        <a:pt x="45508" y="109926"/>
                      </a:cubicBezTo>
                      <a:cubicBezTo>
                        <a:pt x="45226" y="109926"/>
                        <a:pt x="44944" y="109855"/>
                        <a:pt x="44662" y="109855"/>
                      </a:cubicBezTo>
                      <a:cubicBezTo>
                        <a:pt x="44450" y="109855"/>
                        <a:pt x="44309" y="109784"/>
                        <a:pt x="44097" y="109784"/>
                      </a:cubicBezTo>
                      <a:cubicBezTo>
                        <a:pt x="43603" y="109714"/>
                        <a:pt x="43110" y="109644"/>
                        <a:pt x="42616" y="109573"/>
                      </a:cubicBezTo>
                      <a:cubicBezTo>
                        <a:pt x="42404" y="109573"/>
                        <a:pt x="42192" y="109502"/>
                        <a:pt x="41910" y="109502"/>
                      </a:cubicBezTo>
                      <a:cubicBezTo>
                        <a:pt x="41275" y="109432"/>
                        <a:pt x="40569" y="109291"/>
                        <a:pt x="39934" y="109150"/>
                      </a:cubicBezTo>
                      <a:cubicBezTo>
                        <a:pt x="39582" y="109079"/>
                        <a:pt x="39229" y="109008"/>
                        <a:pt x="38806" y="108938"/>
                      </a:cubicBezTo>
                      <a:cubicBezTo>
                        <a:pt x="38312" y="108868"/>
                        <a:pt x="37888" y="108726"/>
                        <a:pt x="37395" y="108656"/>
                      </a:cubicBezTo>
                      <a:cubicBezTo>
                        <a:pt x="36054" y="108303"/>
                        <a:pt x="34713" y="107950"/>
                        <a:pt x="33373" y="107527"/>
                      </a:cubicBezTo>
                      <a:cubicBezTo>
                        <a:pt x="33373" y="107527"/>
                        <a:pt x="33302" y="107527"/>
                        <a:pt x="33302" y="107527"/>
                      </a:cubicBezTo>
                      <a:cubicBezTo>
                        <a:pt x="33232" y="107527"/>
                        <a:pt x="33091" y="107456"/>
                        <a:pt x="33020" y="107456"/>
                      </a:cubicBezTo>
                      <a:cubicBezTo>
                        <a:pt x="32950" y="107456"/>
                        <a:pt x="32950" y="107386"/>
                        <a:pt x="32950" y="107386"/>
                      </a:cubicBezTo>
                      <a:cubicBezTo>
                        <a:pt x="25894" y="105057"/>
                        <a:pt x="19403" y="101459"/>
                        <a:pt x="13758" y="96873"/>
                      </a:cubicBezTo>
                      <a:cubicBezTo>
                        <a:pt x="13688" y="96802"/>
                        <a:pt x="13547" y="96732"/>
                        <a:pt x="13476" y="96661"/>
                      </a:cubicBezTo>
                      <a:cubicBezTo>
                        <a:pt x="8114" y="92216"/>
                        <a:pt x="3528" y="86784"/>
                        <a:pt x="0" y="80716"/>
                      </a:cubicBezTo>
                      <a:cubicBezTo>
                        <a:pt x="71" y="80716"/>
                        <a:pt x="71" y="80786"/>
                        <a:pt x="141" y="80786"/>
                      </a:cubicBezTo>
                      <a:cubicBezTo>
                        <a:pt x="635" y="81069"/>
                        <a:pt x="1200" y="81351"/>
                        <a:pt x="1764" y="81633"/>
                      </a:cubicBezTo>
                      <a:cubicBezTo>
                        <a:pt x="2328" y="81915"/>
                        <a:pt x="2893" y="82268"/>
                        <a:pt x="3528" y="82550"/>
                      </a:cubicBezTo>
                      <a:lnTo>
                        <a:pt x="3528" y="82550"/>
                      </a:lnTo>
                      <a:cubicBezTo>
                        <a:pt x="3810" y="82691"/>
                        <a:pt x="4092" y="82833"/>
                        <a:pt x="4374" y="82973"/>
                      </a:cubicBezTo>
                      <a:cubicBezTo>
                        <a:pt x="4657" y="83115"/>
                        <a:pt x="5010" y="83256"/>
                        <a:pt x="5292" y="83397"/>
                      </a:cubicBezTo>
                      <a:cubicBezTo>
                        <a:pt x="5715" y="83609"/>
                        <a:pt x="6138" y="83749"/>
                        <a:pt x="6562" y="83961"/>
                      </a:cubicBezTo>
                      <a:cubicBezTo>
                        <a:pt x="7126" y="84173"/>
                        <a:pt x="7691" y="84455"/>
                        <a:pt x="8255" y="84667"/>
                      </a:cubicBezTo>
                      <a:cubicBezTo>
                        <a:pt x="8678" y="84808"/>
                        <a:pt x="9102" y="84949"/>
                        <a:pt x="9454" y="85090"/>
                      </a:cubicBezTo>
                      <a:cubicBezTo>
                        <a:pt x="9807" y="85231"/>
                        <a:pt x="10160" y="85372"/>
                        <a:pt x="10513" y="85443"/>
                      </a:cubicBezTo>
                      <a:cubicBezTo>
                        <a:pt x="10654" y="85513"/>
                        <a:pt x="10795" y="85513"/>
                        <a:pt x="11007" y="85584"/>
                      </a:cubicBezTo>
                      <a:cubicBezTo>
                        <a:pt x="11712" y="85796"/>
                        <a:pt x="12488" y="86078"/>
                        <a:pt x="13194" y="86290"/>
                      </a:cubicBezTo>
                      <a:cubicBezTo>
                        <a:pt x="13829" y="86501"/>
                        <a:pt x="14534" y="86642"/>
                        <a:pt x="15170" y="86784"/>
                      </a:cubicBezTo>
                      <a:cubicBezTo>
                        <a:pt x="15734" y="86925"/>
                        <a:pt x="16298" y="87066"/>
                        <a:pt x="16863" y="87136"/>
                      </a:cubicBezTo>
                      <a:cubicBezTo>
                        <a:pt x="16863" y="87136"/>
                        <a:pt x="16934" y="87136"/>
                        <a:pt x="16934" y="87136"/>
                      </a:cubicBezTo>
                      <a:cubicBezTo>
                        <a:pt x="17357" y="87207"/>
                        <a:pt x="17851" y="87348"/>
                        <a:pt x="18274" y="87418"/>
                      </a:cubicBezTo>
                      <a:cubicBezTo>
                        <a:pt x="18556" y="87489"/>
                        <a:pt x="18909" y="87560"/>
                        <a:pt x="19191" y="87560"/>
                      </a:cubicBezTo>
                      <a:cubicBezTo>
                        <a:pt x="19403" y="87630"/>
                        <a:pt x="19544" y="87630"/>
                        <a:pt x="19685" y="87630"/>
                      </a:cubicBezTo>
                      <a:cubicBezTo>
                        <a:pt x="20249" y="87701"/>
                        <a:pt x="20814" y="87842"/>
                        <a:pt x="21449" y="87912"/>
                      </a:cubicBezTo>
                      <a:cubicBezTo>
                        <a:pt x="21449" y="87912"/>
                        <a:pt x="21449" y="87912"/>
                        <a:pt x="21449" y="87912"/>
                      </a:cubicBezTo>
                      <a:cubicBezTo>
                        <a:pt x="22084" y="87983"/>
                        <a:pt x="22719" y="88054"/>
                        <a:pt x="23424" y="88124"/>
                      </a:cubicBezTo>
                      <a:cubicBezTo>
                        <a:pt x="23918" y="88194"/>
                        <a:pt x="24412" y="88194"/>
                        <a:pt x="24836" y="88265"/>
                      </a:cubicBezTo>
                      <a:cubicBezTo>
                        <a:pt x="25118" y="88265"/>
                        <a:pt x="25329" y="88336"/>
                        <a:pt x="25612" y="88336"/>
                      </a:cubicBezTo>
                      <a:cubicBezTo>
                        <a:pt x="26176" y="88406"/>
                        <a:pt x="26741" y="88406"/>
                        <a:pt x="27376" y="88406"/>
                      </a:cubicBezTo>
                      <a:cubicBezTo>
                        <a:pt x="28011" y="88406"/>
                        <a:pt x="28716" y="88477"/>
                        <a:pt x="29351" y="88477"/>
                      </a:cubicBezTo>
                      <a:cubicBezTo>
                        <a:pt x="29916" y="88477"/>
                        <a:pt x="30551" y="88477"/>
                        <a:pt x="31115" y="88477"/>
                      </a:cubicBezTo>
                      <a:cubicBezTo>
                        <a:pt x="31680" y="88477"/>
                        <a:pt x="32315" y="88406"/>
                        <a:pt x="32879" y="88406"/>
                      </a:cubicBezTo>
                      <a:cubicBezTo>
                        <a:pt x="33373" y="88406"/>
                        <a:pt x="33937" y="88336"/>
                        <a:pt x="34431" y="88265"/>
                      </a:cubicBezTo>
                      <a:cubicBezTo>
                        <a:pt x="35419" y="88194"/>
                        <a:pt x="36336" y="88054"/>
                        <a:pt x="37253" y="87983"/>
                      </a:cubicBezTo>
                      <a:cubicBezTo>
                        <a:pt x="37606" y="87912"/>
                        <a:pt x="37959" y="87912"/>
                        <a:pt x="38312" y="87842"/>
                      </a:cubicBezTo>
                      <a:cubicBezTo>
                        <a:pt x="39017" y="87771"/>
                        <a:pt x="39793" y="87630"/>
                        <a:pt x="40499" y="87489"/>
                      </a:cubicBezTo>
                      <a:cubicBezTo>
                        <a:pt x="41346" y="87348"/>
                        <a:pt x="42192" y="87136"/>
                        <a:pt x="42968" y="86995"/>
                      </a:cubicBezTo>
                      <a:cubicBezTo>
                        <a:pt x="43039" y="86995"/>
                        <a:pt x="43180" y="86925"/>
                        <a:pt x="43321" y="86925"/>
                      </a:cubicBezTo>
                      <a:cubicBezTo>
                        <a:pt x="43392" y="86925"/>
                        <a:pt x="43533" y="86854"/>
                        <a:pt x="43603" y="86854"/>
                      </a:cubicBezTo>
                      <a:cubicBezTo>
                        <a:pt x="44027" y="86784"/>
                        <a:pt x="44521" y="86642"/>
                        <a:pt x="44944" y="86501"/>
                      </a:cubicBezTo>
                      <a:cubicBezTo>
                        <a:pt x="45861" y="86290"/>
                        <a:pt x="46778" y="86007"/>
                        <a:pt x="47625" y="85725"/>
                      </a:cubicBezTo>
                      <a:cubicBezTo>
                        <a:pt x="48119" y="85584"/>
                        <a:pt x="48613" y="85372"/>
                        <a:pt x="49177" y="85231"/>
                      </a:cubicBezTo>
                      <a:cubicBezTo>
                        <a:pt x="49177" y="85231"/>
                        <a:pt x="49248" y="85231"/>
                        <a:pt x="49248" y="85231"/>
                      </a:cubicBezTo>
                      <a:cubicBezTo>
                        <a:pt x="49742" y="85090"/>
                        <a:pt x="50165" y="84879"/>
                        <a:pt x="50659" y="84737"/>
                      </a:cubicBezTo>
                      <a:cubicBezTo>
                        <a:pt x="51082" y="84596"/>
                        <a:pt x="51506" y="84385"/>
                        <a:pt x="51999" y="84243"/>
                      </a:cubicBezTo>
                      <a:cubicBezTo>
                        <a:pt x="52211" y="84173"/>
                        <a:pt x="52423" y="84103"/>
                        <a:pt x="52635" y="83961"/>
                      </a:cubicBezTo>
                      <a:cubicBezTo>
                        <a:pt x="53340" y="83679"/>
                        <a:pt x="54116" y="83326"/>
                        <a:pt x="54822" y="82973"/>
                      </a:cubicBezTo>
                      <a:cubicBezTo>
                        <a:pt x="55880" y="82479"/>
                        <a:pt x="56938" y="81915"/>
                        <a:pt x="57926" y="81351"/>
                      </a:cubicBezTo>
                      <a:cubicBezTo>
                        <a:pt x="58350" y="81139"/>
                        <a:pt x="58843" y="80857"/>
                        <a:pt x="59267" y="80575"/>
                      </a:cubicBezTo>
                      <a:cubicBezTo>
                        <a:pt x="61524" y="79234"/>
                        <a:pt x="63782" y="77752"/>
                        <a:pt x="65828" y="76130"/>
                      </a:cubicBezTo>
                      <a:cubicBezTo>
                        <a:pt x="67098" y="75142"/>
                        <a:pt x="68368" y="74013"/>
                        <a:pt x="69568" y="72955"/>
                      </a:cubicBezTo>
                      <a:cubicBezTo>
                        <a:pt x="69850" y="72673"/>
                        <a:pt x="70203" y="72390"/>
                        <a:pt x="70485" y="72108"/>
                      </a:cubicBezTo>
                      <a:cubicBezTo>
                        <a:pt x="71967" y="70697"/>
                        <a:pt x="73378" y="69145"/>
                        <a:pt x="74718" y="67522"/>
                      </a:cubicBezTo>
                      <a:cubicBezTo>
                        <a:pt x="74930" y="67240"/>
                        <a:pt x="75212" y="66958"/>
                        <a:pt x="75424" y="66675"/>
                      </a:cubicBezTo>
                      <a:cubicBezTo>
                        <a:pt x="75988" y="65970"/>
                        <a:pt x="76553" y="65194"/>
                        <a:pt x="77117" y="64488"/>
                      </a:cubicBezTo>
                      <a:cubicBezTo>
                        <a:pt x="77470" y="64065"/>
                        <a:pt x="77752" y="63571"/>
                        <a:pt x="78105" y="63077"/>
                      </a:cubicBezTo>
                      <a:cubicBezTo>
                        <a:pt x="81915" y="57503"/>
                        <a:pt x="84808" y="51294"/>
                        <a:pt x="86572" y="44591"/>
                      </a:cubicBezTo>
                      <a:cubicBezTo>
                        <a:pt x="86713" y="44027"/>
                        <a:pt x="86854" y="43533"/>
                        <a:pt x="86995" y="42969"/>
                      </a:cubicBezTo>
                      <a:cubicBezTo>
                        <a:pt x="87136" y="42404"/>
                        <a:pt x="87277" y="41840"/>
                        <a:pt x="87348" y="41275"/>
                      </a:cubicBezTo>
                      <a:cubicBezTo>
                        <a:pt x="87489" y="40711"/>
                        <a:pt x="87559" y="40146"/>
                        <a:pt x="87630" y="39582"/>
                      </a:cubicBezTo>
                      <a:cubicBezTo>
                        <a:pt x="87630" y="39582"/>
                        <a:pt x="87630" y="39582"/>
                        <a:pt x="87630" y="39582"/>
                      </a:cubicBezTo>
                      <a:cubicBezTo>
                        <a:pt x="87771" y="38947"/>
                        <a:pt x="87842" y="38312"/>
                        <a:pt x="87912" y="37606"/>
                      </a:cubicBezTo>
                      <a:lnTo>
                        <a:pt x="87912" y="37395"/>
                      </a:lnTo>
                      <a:cubicBezTo>
                        <a:pt x="87983" y="36830"/>
                        <a:pt x="88053" y="36336"/>
                        <a:pt x="88124" y="35772"/>
                      </a:cubicBezTo>
                      <a:cubicBezTo>
                        <a:pt x="88124" y="35631"/>
                        <a:pt x="88194" y="35490"/>
                        <a:pt x="88194" y="35348"/>
                      </a:cubicBezTo>
                      <a:cubicBezTo>
                        <a:pt x="88265" y="34854"/>
                        <a:pt x="88265" y="34431"/>
                        <a:pt x="88336" y="33937"/>
                      </a:cubicBezTo>
                      <a:cubicBezTo>
                        <a:pt x="88336" y="33796"/>
                        <a:pt x="88336" y="33655"/>
                        <a:pt x="88406" y="33444"/>
                      </a:cubicBezTo>
                      <a:cubicBezTo>
                        <a:pt x="88477" y="32879"/>
                        <a:pt x="88477" y="32385"/>
                        <a:pt x="88477" y="31821"/>
                      </a:cubicBezTo>
                      <a:cubicBezTo>
                        <a:pt x="88547" y="31045"/>
                        <a:pt x="88547" y="30269"/>
                        <a:pt x="88547" y="29493"/>
                      </a:cubicBezTo>
                      <a:cubicBezTo>
                        <a:pt x="88547" y="28857"/>
                        <a:pt x="88547" y="28222"/>
                        <a:pt x="88477" y="27587"/>
                      </a:cubicBezTo>
                      <a:cubicBezTo>
                        <a:pt x="88477" y="27517"/>
                        <a:pt x="88477" y="27376"/>
                        <a:pt x="88477" y="27305"/>
                      </a:cubicBezTo>
                      <a:cubicBezTo>
                        <a:pt x="88477" y="26882"/>
                        <a:pt x="88477" y="26388"/>
                        <a:pt x="88406" y="25965"/>
                      </a:cubicBezTo>
                      <a:cubicBezTo>
                        <a:pt x="88406" y="25753"/>
                        <a:pt x="88406" y="25541"/>
                        <a:pt x="88336" y="25330"/>
                      </a:cubicBezTo>
                      <a:cubicBezTo>
                        <a:pt x="88336" y="24836"/>
                        <a:pt x="88265" y="24412"/>
                        <a:pt x="88194" y="23918"/>
                      </a:cubicBezTo>
                      <a:cubicBezTo>
                        <a:pt x="88194" y="23848"/>
                        <a:pt x="88194" y="23777"/>
                        <a:pt x="88194" y="23707"/>
                      </a:cubicBezTo>
                      <a:cubicBezTo>
                        <a:pt x="88124" y="23142"/>
                        <a:pt x="88053" y="22578"/>
                        <a:pt x="87983" y="21943"/>
                      </a:cubicBezTo>
                      <a:cubicBezTo>
                        <a:pt x="87983" y="21661"/>
                        <a:pt x="87912" y="21379"/>
                        <a:pt x="87912" y="21167"/>
                      </a:cubicBezTo>
                      <a:cubicBezTo>
                        <a:pt x="87842" y="20673"/>
                        <a:pt x="87771" y="20249"/>
                        <a:pt x="87701" y="19826"/>
                      </a:cubicBezTo>
                      <a:cubicBezTo>
                        <a:pt x="87701" y="19685"/>
                        <a:pt x="87630" y="19615"/>
                        <a:pt x="87630" y="19473"/>
                      </a:cubicBezTo>
                      <a:cubicBezTo>
                        <a:pt x="87559" y="19121"/>
                        <a:pt x="87489" y="18697"/>
                        <a:pt x="87418" y="18345"/>
                      </a:cubicBezTo>
                      <a:cubicBezTo>
                        <a:pt x="87348" y="17921"/>
                        <a:pt x="87277" y="17498"/>
                        <a:pt x="87136" y="17075"/>
                      </a:cubicBezTo>
                      <a:cubicBezTo>
                        <a:pt x="86995" y="16510"/>
                        <a:pt x="86924" y="15946"/>
                        <a:pt x="86713" y="15381"/>
                      </a:cubicBezTo>
                      <a:cubicBezTo>
                        <a:pt x="86713" y="15311"/>
                        <a:pt x="86713" y="15240"/>
                        <a:pt x="86642" y="15170"/>
                      </a:cubicBezTo>
                      <a:cubicBezTo>
                        <a:pt x="86501" y="14605"/>
                        <a:pt x="86360" y="14111"/>
                        <a:pt x="86219" y="13547"/>
                      </a:cubicBezTo>
                      <a:cubicBezTo>
                        <a:pt x="86078" y="12982"/>
                        <a:pt x="85866" y="12418"/>
                        <a:pt x="85725" y="11783"/>
                      </a:cubicBezTo>
                      <a:cubicBezTo>
                        <a:pt x="85513" y="11219"/>
                        <a:pt x="85372" y="10654"/>
                        <a:pt x="85161" y="10090"/>
                      </a:cubicBezTo>
                      <a:cubicBezTo>
                        <a:pt x="84808" y="8961"/>
                        <a:pt x="84385" y="7832"/>
                        <a:pt x="83891" y="6773"/>
                      </a:cubicBezTo>
                      <a:lnTo>
                        <a:pt x="83891" y="6773"/>
                      </a:lnTo>
                      <a:cubicBezTo>
                        <a:pt x="83467" y="5645"/>
                        <a:pt x="82973" y="4586"/>
                        <a:pt x="82409" y="3528"/>
                      </a:cubicBezTo>
                      <a:cubicBezTo>
                        <a:pt x="82268" y="3246"/>
                        <a:pt x="82127" y="2964"/>
                        <a:pt x="81986" y="2611"/>
                      </a:cubicBezTo>
                      <a:cubicBezTo>
                        <a:pt x="81844" y="2258"/>
                        <a:pt x="81633" y="1976"/>
                        <a:pt x="81492" y="1623"/>
                      </a:cubicBezTo>
                      <a:cubicBezTo>
                        <a:pt x="81210" y="1059"/>
                        <a:pt x="80927" y="565"/>
                        <a:pt x="80575" y="0"/>
                      </a:cubicBezTo>
                      <a:cubicBezTo>
                        <a:pt x="83397" y="1623"/>
                        <a:pt x="86078" y="3458"/>
                        <a:pt x="88547" y="5504"/>
                      </a:cubicBezTo>
                      <a:cubicBezTo>
                        <a:pt x="88618" y="5504"/>
                        <a:pt x="88618" y="5574"/>
                        <a:pt x="88688" y="5574"/>
                      </a:cubicBezTo>
                      <a:cubicBezTo>
                        <a:pt x="88759" y="5645"/>
                        <a:pt x="88759" y="5645"/>
                        <a:pt x="88829" y="5715"/>
                      </a:cubicBezTo>
                      <a:cubicBezTo>
                        <a:pt x="92922" y="9102"/>
                        <a:pt x="96520" y="13053"/>
                        <a:pt x="99624" y="17427"/>
                      </a:cubicBezTo>
                      <a:cubicBezTo>
                        <a:pt x="99907" y="17851"/>
                        <a:pt x="100260" y="18274"/>
                        <a:pt x="100542" y="18768"/>
                      </a:cubicBezTo>
                      <a:cubicBezTo>
                        <a:pt x="100824" y="19191"/>
                        <a:pt x="101106" y="19615"/>
                        <a:pt x="101318" y="20038"/>
                      </a:cubicBezTo>
                      <a:cubicBezTo>
                        <a:pt x="101388" y="20109"/>
                        <a:pt x="101388" y="20179"/>
                        <a:pt x="101459" y="20320"/>
                      </a:cubicBezTo>
                      <a:cubicBezTo>
                        <a:pt x="102235" y="21661"/>
                        <a:pt x="103011" y="23001"/>
                        <a:pt x="103717" y="24342"/>
                      </a:cubicBezTo>
                      <a:cubicBezTo>
                        <a:pt x="103928" y="24694"/>
                        <a:pt x="104069" y="25048"/>
                        <a:pt x="104281" y="25471"/>
                      </a:cubicBezTo>
                      <a:cubicBezTo>
                        <a:pt x="104352" y="25682"/>
                        <a:pt x="104493" y="25824"/>
                        <a:pt x="104563" y="26035"/>
                      </a:cubicBezTo>
                      <a:cubicBezTo>
                        <a:pt x="104704" y="26318"/>
                        <a:pt x="104846" y="26600"/>
                        <a:pt x="104916" y="26811"/>
                      </a:cubicBezTo>
                      <a:cubicBezTo>
                        <a:pt x="105057" y="27094"/>
                        <a:pt x="105128" y="27376"/>
                        <a:pt x="105269" y="27587"/>
                      </a:cubicBezTo>
                      <a:cubicBezTo>
                        <a:pt x="105410" y="27870"/>
                        <a:pt x="105481" y="28081"/>
                        <a:pt x="105622" y="28363"/>
                      </a:cubicBezTo>
                      <a:cubicBezTo>
                        <a:pt x="105833" y="28857"/>
                        <a:pt x="106045" y="29351"/>
                        <a:pt x="106257" y="29916"/>
                      </a:cubicBezTo>
                      <a:cubicBezTo>
                        <a:pt x="106468" y="30480"/>
                        <a:pt x="106751" y="31115"/>
                        <a:pt x="106962" y="31750"/>
                      </a:cubicBezTo>
                      <a:cubicBezTo>
                        <a:pt x="106962" y="31750"/>
                        <a:pt x="106962" y="31750"/>
                        <a:pt x="106962" y="31750"/>
                      </a:cubicBezTo>
                      <a:cubicBezTo>
                        <a:pt x="107174" y="32385"/>
                        <a:pt x="107386" y="32950"/>
                        <a:pt x="107597" y="33585"/>
                      </a:cubicBezTo>
                      <a:cubicBezTo>
                        <a:pt x="109573" y="38876"/>
                        <a:pt x="110490" y="44803"/>
                        <a:pt x="110490" y="51012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59" name="Freeform: Shape 933"/>
                <p:cNvSpPr/>
                <p:nvPr/>
              </p:nvSpPr>
              <p:spPr>
                <a:xfrm>
                  <a:off x="5585531" y="4004239"/>
                  <a:ext cx="21167" cy="21167"/>
                </a:xfrm>
                <a:custGeom>
                  <a:avLst/>
                  <a:gdLst>
                    <a:gd name="connsiteX0" fmla="*/ 23001 w 21166"/>
                    <a:gd name="connsiteY0" fmla="*/ 11500 h 21166"/>
                    <a:gd name="connsiteX1" fmla="*/ 11501 w 21166"/>
                    <a:gd name="connsiteY1" fmla="*/ 23001 h 21166"/>
                    <a:gd name="connsiteX2" fmla="*/ 0 w 21166"/>
                    <a:gd name="connsiteY2" fmla="*/ 11500 h 21166"/>
                    <a:gd name="connsiteX3" fmla="*/ 11501 w 21166"/>
                    <a:gd name="connsiteY3" fmla="*/ 0 h 21166"/>
                    <a:gd name="connsiteX4" fmla="*/ 23001 w 21166"/>
                    <a:gd name="connsiteY4" fmla="*/ 11500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001" y="11500"/>
                      </a:moveTo>
                      <a:cubicBezTo>
                        <a:pt x="23001" y="17852"/>
                        <a:pt x="17852" y="23001"/>
                        <a:pt x="11501" y="23001"/>
                      </a:cubicBezTo>
                      <a:cubicBezTo>
                        <a:pt x="5149" y="23001"/>
                        <a:pt x="0" y="17852"/>
                        <a:pt x="0" y="11500"/>
                      </a:cubicBezTo>
                      <a:cubicBezTo>
                        <a:pt x="0" y="5149"/>
                        <a:pt x="5149" y="0"/>
                        <a:pt x="11501" y="0"/>
                      </a:cubicBezTo>
                      <a:cubicBezTo>
                        <a:pt x="17852" y="0"/>
                        <a:pt x="23001" y="5149"/>
                        <a:pt x="23001" y="11500"/>
                      </a:cubicBezTo>
                      <a:close/>
                    </a:path>
                  </a:pathLst>
                </a:custGeom>
                <a:solidFill>
                  <a:schemeClr val="accent6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8" name="Graphic 3"/>
              <p:cNvGrpSpPr/>
              <p:nvPr/>
            </p:nvGrpSpPr>
            <p:grpSpPr>
              <a:xfrm>
                <a:off x="5536071" y="3801533"/>
                <a:ext cx="120932" cy="126295"/>
                <a:chOff x="5536071" y="3801533"/>
                <a:chExt cx="120932" cy="126295"/>
              </a:xfrm>
              <a:solidFill>
                <a:schemeClr val="accent1"/>
              </a:solidFill>
            </p:grpSpPr>
            <p:sp>
              <p:nvSpPr>
                <p:cNvPr id="40" name="Freeform: Shape 914"/>
                <p:cNvSpPr/>
                <p:nvPr/>
              </p:nvSpPr>
              <p:spPr>
                <a:xfrm>
                  <a:off x="5547713" y="3895019"/>
                  <a:ext cx="7056" cy="7056"/>
                </a:xfrm>
                <a:custGeom>
                  <a:avLst/>
                  <a:gdLst>
                    <a:gd name="connsiteX0" fmla="*/ 917 w 0"/>
                    <a:gd name="connsiteY0" fmla="*/ 423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917 w 0"/>
                    <a:gd name="connsiteY3" fmla="*/ 4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917" y="423"/>
                      </a:moveTo>
                      <a:cubicBezTo>
                        <a:pt x="635" y="282"/>
                        <a:pt x="282" y="141"/>
                        <a:pt x="0" y="0"/>
                      </a:cubicBezTo>
                      <a:lnTo>
                        <a:pt x="0" y="0"/>
                      </a:lnTo>
                      <a:cubicBezTo>
                        <a:pt x="282" y="71"/>
                        <a:pt x="564" y="282"/>
                        <a:pt x="917" y="4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1" name="Freeform: Shape 915"/>
                <p:cNvSpPr/>
                <p:nvPr/>
              </p:nvSpPr>
              <p:spPr>
                <a:xfrm>
                  <a:off x="5544044" y="3893044"/>
                  <a:ext cx="28222" cy="21167"/>
                </a:xfrm>
                <a:custGeom>
                  <a:avLst/>
                  <a:gdLst>
                    <a:gd name="connsiteX0" fmla="*/ 34149 w 28222"/>
                    <a:gd name="connsiteY0" fmla="*/ 27658 h 21166"/>
                    <a:gd name="connsiteX1" fmla="*/ 0 w 28222"/>
                    <a:gd name="connsiteY1" fmla="*/ 0 h 21166"/>
                    <a:gd name="connsiteX2" fmla="*/ 71 w 28222"/>
                    <a:gd name="connsiteY2" fmla="*/ 71 h 21166"/>
                    <a:gd name="connsiteX3" fmla="*/ 13970 w 28222"/>
                    <a:gd name="connsiteY3" fmla="*/ 16580 h 21166"/>
                    <a:gd name="connsiteX4" fmla="*/ 14252 w 28222"/>
                    <a:gd name="connsiteY4" fmla="*/ 16792 h 21166"/>
                    <a:gd name="connsiteX5" fmla="*/ 34008 w 28222"/>
                    <a:gd name="connsiteY5" fmla="*/ 27658 h 21166"/>
                    <a:gd name="connsiteX6" fmla="*/ 34149 w 28222"/>
                    <a:gd name="connsiteY6" fmla="*/ 27658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8222" h="21166">
                      <a:moveTo>
                        <a:pt x="34149" y="27658"/>
                      </a:moveTo>
                      <a:cubicBezTo>
                        <a:pt x="19614" y="23001"/>
                        <a:pt x="7479" y="12982"/>
                        <a:pt x="0" y="0"/>
                      </a:cubicBezTo>
                      <a:cubicBezTo>
                        <a:pt x="0" y="0"/>
                        <a:pt x="71" y="0"/>
                        <a:pt x="71" y="71"/>
                      </a:cubicBezTo>
                      <a:cubicBezTo>
                        <a:pt x="3739" y="6350"/>
                        <a:pt x="8467" y="11924"/>
                        <a:pt x="13970" y="16580"/>
                      </a:cubicBezTo>
                      <a:cubicBezTo>
                        <a:pt x="14041" y="16651"/>
                        <a:pt x="14111" y="16722"/>
                        <a:pt x="14252" y="16792"/>
                      </a:cubicBezTo>
                      <a:cubicBezTo>
                        <a:pt x="20038" y="21519"/>
                        <a:pt x="26741" y="25259"/>
                        <a:pt x="34008" y="27658"/>
                      </a:cubicBezTo>
                      <a:cubicBezTo>
                        <a:pt x="34078" y="27658"/>
                        <a:pt x="34149" y="27658"/>
                        <a:pt x="34149" y="27658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2" name="Freeform: Shape 916"/>
                <p:cNvSpPr/>
                <p:nvPr/>
              </p:nvSpPr>
              <p:spPr>
                <a:xfrm>
                  <a:off x="5578475" y="3920772"/>
                  <a:ext cx="7056" cy="7056"/>
                </a:xfrm>
                <a:custGeom>
                  <a:avLst/>
                  <a:gdLst>
                    <a:gd name="connsiteX0" fmla="*/ 4233 w 0"/>
                    <a:gd name="connsiteY0" fmla="*/ 1199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4233 w 0"/>
                    <a:gd name="connsiteY3" fmla="*/ 1199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3" y="1199"/>
                      </a:moveTo>
                      <a:cubicBezTo>
                        <a:pt x="2822" y="847"/>
                        <a:pt x="1411" y="494"/>
                        <a:pt x="0" y="0"/>
                      </a:cubicBezTo>
                      <a:cubicBezTo>
                        <a:pt x="0" y="0"/>
                        <a:pt x="71" y="0"/>
                        <a:pt x="71" y="0"/>
                      </a:cubicBezTo>
                      <a:cubicBezTo>
                        <a:pt x="1482" y="494"/>
                        <a:pt x="2822" y="847"/>
                        <a:pt x="4233" y="1199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3" name="Freeform: Shape 917"/>
                <p:cNvSpPr/>
                <p:nvPr/>
              </p:nvSpPr>
              <p:spPr>
                <a:xfrm>
                  <a:off x="5629345" y="3813175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3387 h 0"/>
                    <a:gd name="connsiteX1" fmla="*/ 0 w 0"/>
                    <a:gd name="connsiteY1" fmla="*/ 0 h 0"/>
                    <a:gd name="connsiteX2" fmla="*/ 1552 w 0"/>
                    <a:gd name="connsiteY2" fmla="*/ 3387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3387"/>
                      </a:moveTo>
                      <a:cubicBezTo>
                        <a:pt x="1059" y="2258"/>
                        <a:pt x="565" y="1129"/>
                        <a:pt x="0" y="0"/>
                      </a:cubicBezTo>
                      <a:cubicBezTo>
                        <a:pt x="565" y="1129"/>
                        <a:pt x="1129" y="2258"/>
                        <a:pt x="1552" y="3387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4" name="Freeform: Shape 918"/>
                <p:cNvSpPr/>
                <p:nvPr/>
              </p:nvSpPr>
              <p:spPr>
                <a:xfrm>
                  <a:off x="5621373" y="3909695"/>
                  <a:ext cx="14111" cy="7056"/>
                </a:xfrm>
                <a:custGeom>
                  <a:avLst/>
                  <a:gdLst>
                    <a:gd name="connsiteX0" fmla="*/ 14534 w 14111"/>
                    <a:gd name="connsiteY0" fmla="*/ 0 h 7055"/>
                    <a:gd name="connsiteX1" fmla="*/ 0 w 14111"/>
                    <a:gd name="connsiteY1" fmla="*/ 8890 h 7055"/>
                    <a:gd name="connsiteX2" fmla="*/ 14393 w 14111"/>
                    <a:gd name="connsiteY2" fmla="*/ 71 h 7055"/>
                    <a:gd name="connsiteX3" fmla="*/ 14534 w 14111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" h="7055">
                      <a:moveTo>
                        <a:pt x="14534" y="0"/>
                      </a:moveTo>
                      <a:cubicBezTo>
                        <a:pt x="10160" y="3598"/>
                        <a:pt x="5292" y="6632"/>
                        <a:pt x="0" y="8890"/>
                      </a:cubicBezTo>
                      <a:cubicBezTo>
                        <a:pt x="5221" y="6632"/>
                        <a:pt x="10019" y="3669"/>
                        <a:pt x="14393" y="71"/>
                      </a:cubicBezTo>
                      <a:cubicBezTo>
                        <a:pt x="14393" y="71"/>
                        <a:pt x="14464" y="71"/>
                        <a:pt x="14534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5" name="Freeform: Shape 919"/>
                <p:cNvSpPr/>
                <p:nvPr/>
              </p:nvSpPr>
              <p:spPr>
                <a:xfrm>
                  <a:off x="5635907" y="3894737"/>
                  <a:ext cx="7056" cy="14111"/>
                </a:xfrm>
                <a:custGeom>
                  <a:avLst/>
                  <a:gdLst>
                    <a:gd name="connsiteX0" fmla="*/ 13053 w 7055"/>
                    <a:gd name="connsiteY0" fmla="*/ 0 h 14111"/>
                    <a:gd name="connsiteX1" fmla="*/ 0 w 7055"/>
                    <a:gd name="connsiteY1" fmla="*/ 14958 h 14111"/>
                    <a:gd name="connsiteX2" fmla="*/ 141 w 7055"/>
                    <a:gd name="connsiteY2" fmla="*/ 14816 h 14111"/>
                    <a:gd name="connsiteX3" fmla="*/ 13053 w 7055"/>
                    <a:gd name="connsiteY3" fmla="*/ 0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" h="14111">
                      <a:moveTo>
                        <a:pt x="13053" y="0"/>
                      </a:moveTo>
                      <a:cubicBezTo>
                        <a:pt x="9525" y="5644"/>
                        <a:pt x="5150" y="10725"/>
                        <a:pt x="0" y="14958"/>
                      </a:cubicBezTo>
                      <a:cubicBezTo>
                        <a:pt x="70" y="14887"/>
                        <a:pt x="70" y="14887"/>
                        <a:pt x="141" y="14816"/>
                      </a:cubicBezTo>
                      <a:cubicBezTo>
                        <a:pt x="5150" y="10654"/>
                        <a:pt x="9525" y="5644"/>
                        <a:pt x="13053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6" name="Freeform: Shape 920"/>
                <p:cNvSpPr/>
                <p:nvPr/>
              </p:nvSpPr>
              <p:spPr>
                <a:xfrm>
                  <a:off x="5649807" y="3890434"/>
                  <a:ext cx="7056" cy="7056"/>
                </a:xfrm>
                <a:custGeom>
                  <a:avLst/>
                  <a:gdLst>
                    <a:gd name="connsiteX0" fmla="*/ 1552 w 0"/>
                    <a:gd name="connsiteY0" fmla="*/ 0 h 0"/>
                    <a:gd name="connsiteX1" fmla="*/ 0 w 0"/>
                    <a:gd name="connsiteY1" fmla="*/ 2893 h 0"/>
                    <a:gd name="connsiteX2" fmla="*/ 1552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1552" y="0"/>
                      </a:moveTo>
                      <a:cubicBezTo>
                        <a:pt x="1058" y="987"/>
                        <a:pt x="564" y="1975"/>
                        <a:pt x="0" y="2893"/>
                      </a:cubicBezTo>
                      <a:cubicBezTo>
                        <a:pt x="564" y="1975"/>
                        <a:pt x="1058" y="987"/>
                        <a:pt x="1552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7" name="Freeform: Shape 921"/>
                <p:cNvSpPr/>
                <p:nvPr/>
              </p:nvSpPr>
              <p:spPr>
                <a:xfrm>
                  <a:off x="5536071" y="3801533"/>
                  <a:ext cx="98778" cy="98778"/>
                </a:xfrm>
                <a:custGeom>
                  <a:avLst/>
                  <a:gdLst>
                    <a:gd name="connsiteX0" fmla="*/ 99554 w 98777"/>
                    <a:gd name="connsiteY0" fmla="*/ 38523 h 98777"/>
                    <a:gd name="connsiteX1" fmla="*/ 99483 w 98777"/>
                    <a:gd name="connsiteY1" fmla="*/ 40922 h 98777"/>
                    <a:gd name="connsiteX2" fmla="*/ 99413 w 98777"/>
                    <a:gd name="connsiteY2" fmla="*/ 42616 h 98777"/>
                    <a:gd name="connsiteX3" fmla="*/ 99342 w 98777"/>
                    <a:gd name="connsiteY3" fmla="*/ 43109 h 98777"/>
                    <a:gd name="connsiteX4" fmla="*/ 99201 w 98777"/>
                    <a:gd name="connsiteY4" fmla="*/ 44591 h 98777"/>
                    <a:gd name="connsiteX5" fmla="*/ 99130 w 98777"/>
                    <a:gd name="connsiteY5" fmla="*/ 45014 h 98777"/>
                    <a:gd name="connsiteX6" fmla="*/ 98919 w 98777"/>
                    <a:gd name="connsiteY6" fmla="*/ 46708 h 98777"/>
                    <a:gd name="connsiteX7" fmla="*/ 98919 w 98777"/>
                    <a:gd name="connsiteY7" fmla="*/ 46920 h 98777"/>
                    <a:gd name="connsiteX8" fmla="*/ 98637 w 98777"/>
                    <a:gd name="connsiteY8" fmla="*/ 48966 h 98777"/>
                    <a:gd name="connsiteX9" fmla="*/ 98637 w 98777"/>
                    <a:gd name="connsiteY9" fmla="*/ 48966 h 98777"/>
                    <a:gd name="connsiteX10" fmla="*/ 98284 w 98777"/>
                    <a:gd name="connsiteY10" fmla="*/ 50729 h 98777"/>
                    <a:gd name="connsiteX11" fmla="*/ 97931 w 98777"/>
                    <a:gd name="connsiteY11" fmla="*/ 52493 h 98777"/>
                    <a:gd name="connsiteX12" fmla="*/ 97508 w 98777"/>
                    <a:gd name="connsiteY12" fmla="*/ 54187 h 98777"/>
                    <a:gd name="connsiteX13" fmla="*/ 88759 w 98777"/>
                    <a:gd name="connsiteY13" fmla="*/ 73307 h 98777"/>
                    <a:gd name="connsiteX14" fmla="*/ 87771 w 98777"/>
                    <a:gd name="connsiteY14" fmla="*/ 74719 h 98777"/>
                    <a:gd name="connsiteX15" fmla="*/ 86007 w 98777"/>
                    <a:gd name="connsiteY15" fmla="*/ 76976 h 98777"/>
                    <a:gd name="connsiteX16" fmla="*/ 85302 w 98777"/>
                    <a:gd name="connsiteY16" fmla="*/ 77823 h 98777"/>
                    <a:gd name="connsiteX17" fmla="*/ 80927 w 98777"/>
                    <a:gd name="connsiteY17" fmla="*/ 82550 h 98777"/>
                    <a:gd name="connsiteX18" fmla="*/ 80010 w 98777"/>
                    <a:gd name="connsiteY18" fmla="*/ 83467 h 98777"/>
                    <a:gd name="connsiteX19" fmla="*/ 76129 w 98777"/>
                    <a:gd name="connsiteY19" fmla="*/ 86783 h 98777"/>
                    <a:gd name="connsiteX20" fmla="*/ 69356 w 98777"/>
                    <a:gd name="connsiteY20" fmla="*/ 91370 h 98777"/>
                    <a:gd name="connsiteX21" fmla="*/ 68015 w 98777"/>
                    <a:gd name="connsiteY21" fmla="*/ 92146 h 98777"/>
                    <a:gd name="connsiteX22" fmla="*/ 64840 w 98777"/>
                    <a:gd name="connsiteY22" fmla="*/ 93769 h 98777"/>
                    <a:gd name="connsiteX23" fmla="*/ 62583 w 98777"/>
                    <a:gd name="connsiteY23" fmla="*/ 94756 h 98777"/>
                    <a:gd name="connsiteX24" fmla="*/ 61948 w 98777"/>
                    <a:gd name="connsiteY24" fmla="*/ 95039 h 98777"/>
                    <a:gd name="connsiteX25" fmla="*/ 60607 w 98777"/>
                    <a:gd name="connsiteY25" fmla="*/ 95603 h 98777"/>
                    <a:gd name="connsiteX26" fmla="*/ 59125 w 98777"/>
                    <a:gd name="connsiteY26" fmla="*/ 96167 h 98777"/>
                    <a:gd name="connsiteX27" fmla="*/ 59055 w 98777"/>
                    <a:gd name="connsiteY27" fmla="*/ 96167 h 98777"/>
                    <a:gd name="connsiteX28" fmla="*/ 57503 w 98777"/>
                    <a:gd name="connsiteY28" fmla="*/ 96732 h 98777"/>
                    <a:gd name="connsiteX29" fmla="*/ 54751 w 98777"/>
                    <a:gd name="connsiteY29" fmla="*/ 97578 h 98777"/>
                    <a:gd name="connsiteX30" fmla="*/ 53340 w 98777"/>
                    <a:gd name="connsiteY30" fmla="*/ 97931 h 98777"/>
                    <a:gd name="connsiteX31" fmla="*/ 52987 w 98777"/>
                    <a:gd name="connsiteY31" fmla="*/ 98002 h 98777"/>
                    <a:gd name="connsiteX32" fmla="*/ 52634 w 98777"/>
                    <a:gd name="connsiteY32" fmla="*/ 98072 h 98777"/>
                    <a:gd name="connsiteX33" fmla="*/ 50024 w 98777"/>
                    <a:gd name="connsiteY33" fmla="*/ 98637 h 98777"/>
                    <a:gd name="connsiteX34" fmla="*/ 47766 w 98777"/>
                    <a:gd name="connsiteY34" fmla="*/ 99060 h 98777"/>
                    <a:gd name="connsiteX35" fmla="*/ 46708 w 98777"/>
                    <a:gd name="connsiteY35" fmla="*/ 99201 h 98777"/>
                    <a:gd name="connsiteX36" fmla="*/ 43744 w 98777"/>
                    <a:gd name="connsiteY36" fmla="*/ 99554 h 98777"/>
                    <a:gd name="connsiteX37" fmla="*/ 42121 w 98777"/>
                    <a:gd name="connsiteY37" fmla="*/ 99695 h 98777"/>
                    <a:gd name="connsiteX38" fmla="*/ 40287 w 98777"/>
                    <a:gd name="connsiteY38" fmla="*/ 99766 h 98777"/>
                    <a:gd name="connsiteX39" fmla="*/ 38453 w 98777"/>
                    <a:gd name="connsiteY39" fmla="*/ 99766 h 98777"/>
                    <a:gd name="connsiteX40" fmla="*/ 36406 w 98777"/>
                    <a:gd name="connsiteY40" fmla="*/ 99695 h 98777"/>
                    <a:gd name="connsiteX41" fmla="*/ 34643 w 98777"/>
                    <a:gd name="connsiteY41" fmla="*/ 99624 h 98777"/>
                    <a:gd name="connsiteX42" fmla="*/ 33867 w 98777"/>
                    <a:gd name="connsiteY42" fmla="*/ 99554 h 98777"/>
                    <a:gd name="connsiteX43" fmla="*/ 32385 w 98777"/>
                    <a:gd name="connsiteY43" fmla="*/ 99413 h 98777"/>
                    <a:gd name="connsiteX44" fmla="*/ 30339 w 98777"/>
                    <a:gd name="connsiteY44" fmla="*/ 99201 h 98777"/>
                    <a:gd name="connsiteX45" fmla="*/ 30339 w 98777"/>
                    <a:gd name="connsiteY45" fmla="*/ 99201 h 98777"/>
                    <a:gd name="connsiteX46" fmla="*/ 28575 w 98777"/>
                    <a:gd name="connsiteY46" fmla="*/ 98919 h 98777"/>
                    <a:gd name="connsiteX47" fmla="*/ 28010 w 98777"/>
                    <a:gd name="connsiteY47" fmla="*/ 98848 h 98777"/>
                    <a:gd name="connsiteX48" fmla="*/ 27093 w 98777"/>
                    <a:gd name="connsiteY48" fmla="*/ 98707 h 98777"/>
                    <a:gd name="connsiteX49" fmla="*/ 25682 w 98777"/>
                    <a:gd name="connsiteY49" fmla="*/ 98425 h 98777"/>
                    <a:gd name="connsiteX50" fmla="*/ 25611 w 98777"/>
                    <a:gd name="connsiteY50" fmla="*/ 98425 h 98777"/>
                    <a:gd name="connsiteX51" fmla="*/ 23918 w 98777"/>
                    <a:gd name="connsiteY51" fmla="*/ 98002 h 98777"/>
                    <a:gd name="connsiteX52" fmla="*/ 21872 w 98777"/>
                    <a:gd name="connsiteY52" fmla="*/ 97437 h 98777"/>
                    <a:gd name="connsiteX53" fmla="*/ 19614 w 98777"/>
                    <a:gd name="connsiteY53" fmla="*/ 96732 h 98777"/>
                    <a:gd name="connsiteX54" fmla="*/ 19120 w 98777"/>
                    <a:gd name="connsiteY54" fmla="*/ 96591 h 98777"/>
                    <a:gd name="connsiteX55" fmla="*/ 17992 w 98777"/>
                    <a:gd name="connsiteY55" fmla="*/ 96167 h 98777"/>
                    <a:gd name="connsiteX56" fmla="*/ 16722 w 98777"/>
                    <a:gd name="connsiteY56" fmla="*/ 95673 h 98777"/>
                    <a:gd name="connsiteX57" fmla="*/ 14958 w 98777"/>
                    <a:gd name="connsiteY57" fmla="*/ 94968 h 98777"/>
                    <a:gd name="connsiteX58" fmla="*/ 13688 w 98777"/>
                    <a:gd name="connsiteY58" fmla="*/ 94403 h 98777"/>
                    <a:gd name="connsiteX59" fmla="*/ 12700 w 98777"/>
                    <a:gd name="connsiteY59" fmla="*/ 93980 h 98777"/>
                    <a:gd name="connsiteX60" fmla="*/ 11783 w 98777"/>
                    <a:gd name="connsiteY60" fmla="*/ 93557 h 98777"/>
                    <a:gd name="connsiteX61" fmla="*/ 11783 w 98777"/>
                    <a:gd name="connsiteY61" fmla="*/ 93557 h 98777"/>
                    <a:gd name="connsiteX62" fmla="*/ 9948 w 98777"/>
                    <a:gd name="connsiteY62" fmla="*/ 92639 h 98777"/>
                    <a:gd name="connsiteX63" fmla="*/ 8326 w 98777"/>
                    <a:gd name="connsiteY63" fmla="*/ 91722 h 98777"/>
                    <a:gd name="connsiteX64" fmla="*/ 8184 w 98777"/>
                    <a:gd name="connsiteY64" fmla="*/ 91652 h 98777"/>
                    <a:gd name="connsiteX65" fmla="*/ 8114 w 98777"/>
                    <a:gd name="connsiteY65" fmla="*/ 91581 h 98777"/>
                    <a:gd name="connsiteX66" fmla="*/ 0 w 98777"/>
                    <a:gd name="connsiteY66" fmla="*/ 61101 h 98777"/>
                    <a:gd name="connsiteX67" fmla="*/ 61101 w 98777"/>
                    <a:gd name="connsiteY67" fmla="*/ 0 h 98777"/>
                    <a:gd name="connsiteX68" fmla="*/ 91510 w 98777"/>
                    <a:gd name="connsiteY68" fmla="*/ 8114 h 98777"/>
                    <a:gd name="connsiteX69" fmla="*/ 91510 w 98777"/>
                    <a:gd name="connsiteY69" fmla="*/ 8185 h 98777"/>
                    <a:gd name="connsiteX70" fmla="*/ 92428 w 98777"/>
                    <a:gd name="connsiteY70" fmla="*/ 9807 h 98777"/>
                    <a:gd name="connsiteX71" fmla="*/ 92922 w 98777"/>
                    <a:gd name="connsiteY71" fmla="*/ 10795 h 98777"/>
                    <a:gd name="connsiteX72" fmla="*/ 93415 w 98777"/>
                    <a:gd name="connsiteY72" fmla="*/ 11712 h 98777"/>
                    <a:gd name="connsiteX73" fmla="*/ 94968 w 98777"/>
                    <a:gd name="connsiteY73" fmla="*/ 15099 h 98777"/>
                    <a:gd name="connsiteX74" fmla="*/ 94968 w 98777"/>
                    <a:gd name="connsiteY74" fmla="*/ 15099 h 98777"/>
                    <a:gd name="connsiteX75" fmla="*/ 96238 w 98777"/>
                    <a:gd name="connsiteY75" fmla="*/ 18556 h 98777"/>
                    <a:gd name="connsiteX76" fmla="*/ 96802 w 98777"/>
                    <a:gd name="connsiteY76" fmla="*/ 20320 h 98777"/>
                    <a:gd name="connsiteX77" fmla="*/ 97296 w 98777"/>
                    <a:gd name="connsiteY77" fmla="*/ 22084 h 98777"/>
                    <a:gd name="connsiteX78" fmla="*/ 97719 w 98777"/>
                    <a:gd name="connsiteY78" fmla="*/ 23777 h 98777"/>
                    <a:gd name="connsiteX79" fmla="*/ 97790 w 98777"/>
                    <a:gd name="connsiteY79" fmla="*/ 23989 h 98777"/>
                    <a:gd name="connsiteX80" fmla="*/ 98213 w 98777"/>
                    <a:gd name="connsiteY80" fmla="*/ 25753 h 98777"/>
                    <a:gd name="connsiteX81" fmla="*/ 98495 w 98777"/>
                    <a:gd name="connsiteY81" fmla="*/ 27023 h 98777"/>
                    <a:gd name="connsiteX82" fmla="*/ 98707 w 98777"/>
                    <a:gd name="connsiteY82" fmla="*/ 28152 h 98777"/>
                    <a:gd name="connsiteX83" fmla="*/ 98778 w 98777"/>
                    <a:gd name="connsiteY83" fmla="*/ 28505 h 98777"/>
                    <a:gd name="connsiteX84" fmla="*/ 98989 w 98777"/>
                    <a:gd name="connsiteY84" fmla="*/ 29915 h 98777"/>
                    <a:gd name="connsiteX85" fmla="*/ 99130 w 98777"/>
                    <a:gd name="connsiteY85" fmla="*/ 30762 h 98777"/>
                    <a:gd name="connsiteX86" fmla="*/ 99342 w 98777"/>
                    <a:gd name="connsiteY86" fmla="*/ 32526 h 98777"/>
                    <a:gd name="connsiteX87" fmla="*/ 99342 w 98777"/>
                    <a:gd name="connsiteY87" fmla="*/ 32738 h 98777"/>
                    <a:gd name="connsiteX88" fmla="*/ 99483 w 98777"/>
                    <a:gd name="connsiteY88" fmla="*/ 34220 h 98777"/>
                    <a:gd name="connsiteX89" fmla="*/ 99554 w 98777"/>
                    <a:gd name="connsiteY89" fmla="*/ 34925 h 98777"/>
                    <a:gd name="connsiteX90" fmla="*/ 99624 w 98777"/>
                    <a:gd name="connsiteY90" fmla="*/ 36266 h 98777"/>
                    <a:gd name="connsiteX91" fmla="*/ 99624 w 98777"/>
                    <a:gd name="connsiteY91" fmla="*/ 36548 h 98777"/>
                    <a:gd name="connsiteX92" fmla="*/ 99554 w 98777"/>
                    <a:gd name="connsiteY92" fmla="*/ 38523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98777" h="98777">
                      <a:moveTo>
                        <a:pt x="99554" y="38523"/>
                      </a:moveTo>
                      <a:cubicBezTo>
                        <a:pt x="99554" y="39299"/>
                        <a:pt x="99554" y="40146"/>
                        <a:pt x="99483" y="40922"/>
                      </a:cubicBezTo>
                      <a:cubicBezTo>
                        <a:pt x="99483" y="41487"/>
                        <a:pt x="99413" y="42051"/>
                        <a:pt x="99413" y="42616"/>
                      </a:cubicBezTo>
                      <a:cubicBezTo>
                        <a:pt x="99413" y="42757"/>
                        <a:pt x="99413" y="42969"/>
                        <a:pt x="99342" y="43109"/>
                      </a:cubicBezTo>
                      <a:cubicBezTo>
                        <a:pt x="99342" y="43603"/>
                        <a:pt x="99272" y="44097"/>
                        <a:pt x="99201" y="44591"/>
                      </a:cubicBezTo>
                      <a:cubicBezTo>
                        <a:pt x="99201" y="44732"/>
                        <a:pt x="99201" y="44873"/>
                        <a:pt x="99130" y="45014"/>
                      </a:cubicBezTo>
                      <a:cubicBezTo>
                        <a:pt x="99060" y="45579"/>
                        <a:pt x="98989" y="46144"/>
                        <a:pt x="98919" y="46708"/>
                      </a:cubicBezTo>
                      <a:lnTo>
                        <a:pt x="98919" y="46920"/>
                      </a:lnTo>
                      <a:cubicBezTo>
                        <a:pt x="98848" y="47625"/>
                        <a:pt x="98707" y="48260"/>
                        <a:pt x="98637" y="48966"/>
                      </a:cubicBezTo>
                      <a:cubicBezTo>
                        <a:pt x="98637" y="48966"/>
                        <a:pt x="98637" y="48966"/>
                        <a:pt x="98637" y="48966"/>
                      </a:cubicBezTo>
                      <a:cubicBezTo>
                        <a:pt x="98566" y="49530"/>
                        <a:pt x="98425" y="50165"/>
                        <a:pt x="98284" y="50729"/>
                      </a:cubicBezTo>
                      <a:cubicBezTo>
                        <a:pt x="98143" y="51294"/>
                        <a:pt x="98072" y="51929"/>
                        <a:pt x="97931" y="52493"/>
                      </a:cubicBezTo>
                      <a:cubicBezTo>
                        <a:pt x="97790" y="53058"/>
                        <a:pt x="97649" y="53622"/>
                        <a:pt x="97508" y="54187"/>
                      </a:cubicBezTo>
                      <a:cubicBezTo>
                        <a:pt x="95673" y="61101"/>
                        <a:pt x="92710" y="67522"/>
                        <a:pt x="88759" y="73307"/>
                      </a:cubicBezTo>
                      <a:cubicBezTo>
                        <a:pt x="88406" y="73801"/>
                        <a:pt x="88053" y="74295"/>
                        <a:pt x="87771" y="74719"/>
                      </a:cubicBezTo>
                      <a:cubicBezTo>
                        <a:pt x="87207" y="75495"/>
                        <a:pt x="86642" y="76271"/>
                        <a:pt x="86007" y="76976"/>
                      </a:cubicBezTo>
                      <a:cubicBezTo>
                        <a:pt x="85795" y="77258"/>
                        <a:pt x="85513" y="77540"/>
                        <a:pt x="85302" y="77823"/>
                      </a:cubicBezTo>
                      <a:cubicBezTo>
                        <a:pt x="83890" y="79446"/>
                        <a:pt x="82479" y="81068"/>
                        <a:pt x="80927" y="82550"/>
                      </a:cubicBezTo>
                      <a:cubicBezTo>
                        <a:pt x="80645" y="82832"/>
                        <a:pt x="80292" y="83115"/>
                        <a:pt x="80010" y="83467"/>
                      </a:cubicBezTo>
                      <a:cubicBezTo>
                        <a:pt x="78740" y="84596"/>
                        <a:pt x="77470" y="85725"/>
                        <a:pt x="76129" y="86783"/>
                      </a:cubicBezTo>
                      <a:cubicBezTo>
                        <a:pt x="74013" y="88477"/>
                        <a:pt x="71684" y="90029"/>
                        <a:pt x="69356" y="91370"/>
                      </a:cubicBezTo>
                      <a:cubicBezTo>
                        <a:pt x="68933" y="91652"/>
                        <a:pt x="68439" y="91863"/>
                        <a:pt x="68015" y="92146"/>
                      </a:cubicBezTo>
                      <a:cubicBezTo>
                        <a:pt x="66957" y="92710"/>
                        <a:pt x="65899" y="93275"/>
                        <a:pt x="64840" y="93769"/>
                      </a:cubicBezTo>
                      <a:cubicBezTo>
                        <a:pt x="64135" y="94121"/>
                        <a:pt x="63359" y="94474"/>
                        <a:pt x="62583" y="94756"/>
                      </a:cubicBezTo>
                      <a:cubicBezTo>
                        <a:pt x="62371" y="94827"/>
                        <a:pt x="62159" y="94968"/>
                        <a:pt x="61948" y="95039"/>
                      </a:cubicBezTo>
                      <a:cubicBezTo>
                        <a:pt x="61524" y="95250"/>
                        <a:pt x="61031" y="95391"/>
                        <a:pt x="60607" y="95603"/>
                      </a:cubicBezTo>
                      <a:cubicBezTo>
                        <a:pt x="60113" y="95815"/>
                        <a:pt x="59619" y="95956"/>
                        <a:pt x="59125" y="96167"/>
                      </a:cubicBezTo>
                      <a:cubicBezTo>
                        <a:pt x="59125" y="96167"/>
                        <a:pt x="59055" y="96167"/>
                        <a:pt x="59055" y="96167"/>
                      </a:cubicBezTo>
                      <a:cubicBezTo>
                        <a:pt x="58561" y="96379"/>
                        <a:pt x="57996" y="96520"/>
                        <a:pt x="57503" y="96732"/>
                      </a:cubicBezTo>
                      <a:cubicBezTo>
                        <a:pt x="56585" y="97014"/>
                        <a:pt x="55668" y="97296"/>
                        <a:pt x="54751" y="97578"/>
                      </a:cubicBezTo>
                      <a:cubicBezTo>
                        <a:pt x="54328" y="97720"/>
                        <a:pt x="53834" y="97790"/>
                        <a:pt x="53340" y="97931"/>
                      </a:cubicBezTo>
                      <a:cubicBezTo>
                        <a:pt x="53199" y="97931"/>
                        <a:pt x="53128" y="98002"/>
                        <a:pt x="52987" y="98002"/>
                      </a:cubicBezTo>
                      <a:cubicBezTo>
                        <a:pt x="52846" y="98072"/>
                        <a:pt x="52775" y="98072"/>
                        <a:pt x="52634" y="98072"/>
                      </a:cubicBezTo>
                      <a:cubicBezTo>
                        <a:pt x="51788" y="98284"/>
                        <a:pt x="50941" y="98496"/>
                        <a:pt x="50024" y="98637"/>
                      </a:cubicBezTo>
                      <a:cubicBezTo>
                        <a:pt x="49248" y="98778"/>
                        <a:pt x="48542" y="98919"/>
                        <a:pt x="47766" y="99060"/>
                      </a:cubicBezTo>
                      <a:cubicBezTo>
                        <a:pt x="47413" y="99130"/>
                        <a:pt x="47060" y="99201"/>
                        <a:pt x="46708" y="99201"/>
                      </a:cubicBezTo>
                      <a:cubicBezTo>
                        <a:pt x="45720" y="99342"/>
                        <a:pt x="44732" y="99413"/>
                        <a:pt x="43744" y="99554"/>
                      </a:cubicBezTo>
                      <a:cubicBezTo>
                        <a:pt x="43180" y="99624"/>
                        <a:pt x="42686" y="99624"/>
                        <a:pt x="42121" y="99695"/>
                      </a:cubicBezTo>
                      <a:cubicBezTo>
                        <a:pt x="41486" y="99766"/>
                        <a:pt x="40922" y="99766"/>
                        <a:pt x="40287" y="99766"/>
                      </a:cubicBezTo>
                      <a:cubicBezTo>
                        <a:pt x="39652" y="99766"/>
                        <a:pt x="39088" y="99766"/>
                        <a:pt x="38453" y="99766"/>
                      </a:cubicBezTo>
                      <a:cubicBezTo>
                        <a:pt x="37747" y="99766"/>
                        <a:pt x="37042" y="99766"/>
                        <a:pt x="36406" y="99695"/>
                      </a:cubicBezTo>
                      <a:cubicBezTo>
                        <a:pt x="35842" y="99695"/>
                        <a:pt x="35207" y="99624"/>
                        <a:pt x="34643" y="99624"/>
                      </a:cubicBezTo>
                      <a:cubicBezTo>
                        <a:pt x="34361" y="99624"/>
                        <a:pt x="34078" y="99624"/>
                        <a:pt x="33867" y="99554"/>
                      </a:cubicBezTo>
                      <a:cubicBezTo>
                        <a:pt x="33373" y="99554"/>
                        <a:pt x="32879" y="99484"/>
                        <a:pt x="32385" y="99413"/>
                      </a:cubicBezTo>
                      <a:cubicBezTo>
                        <a:pt x="31679" y="99342"/>
                        <a:pt x="31044" y="99272"/>
                        <a:pt x="30339" y="99201"/>
                      </a:cubicBezTo>
                      <a:cubicBezTo>
                        <a:pt x="30339" y="99201"/>
                        <a:pt x="30339" y="99201"/>
                        <a:pt x="30339" y="99201"/>
                      </a:cubicBezTo>
                      <a:cubicBezTo>
                        <a:pt x="29704" y="99130"/>
                        <a:pt x="29139" y="99060"/>
                        <a:pt x="28575" y="98919"/>
                      </a:cubicBezTo>
                      <a:cubicBezTo>
                        <a:pt x="28434" y="98919"/>
                        <a:pt x="28222" y="98848"/>
                        <a:pt x="28010" y="98848"/>
                      </a:cubicBezTo>
                      <a:cubicBezTo>
                        <a:pt x="27728" y="98778"/>
                        <a:pt x="27375" y="98778"/>
                        <a:pt x="27093" y="98707"/>
                      </a:cubicBezTo>
                      <a:cubicBezTo>
                        <a:pt x="26599" y="98637"/>
                        <a:pt x="26176" y="98496"/>
                        <a:pt x="25682" y="98425"/>
                      </a:cubicBezTo>
                      <a:cubicBezTo>
                        <a:pt x="25682" y="98425"/>
                        <a:pt x="25611" y="98425"/>
                        <a:pt x="25611" y="98425"/>
                      </a:cubicBezTo>
                      <a:cubicBezTo>
                        <a:pt x="25047" y="98284"/>
                        <a:pt x="24483" y="98143"/>
                        <a:pt x="23918" y="98002"/>
                      </a:cubicBezTo>
                      <a:cubicBezTo>
                        <a:pt x="23213" y="97861"/>
                        <a:pt x="22578" y="97649"/>
                        <a:pt x="21872" y="97437"/>
                      </a:cubicBezTo>
                      <a:cubicBezTo>
                        <a:pt x="21096" y="97226"/>
                        <a:pt x="20320" y="97014"/>
                        <a:pt x="19614" y="96732"/>
                      </a:cubicBezTo>
                      <a:cubicBezTo>
                        <a:pt x="19473" y="96661"/>
                        <a:pt x="19332" y="96661"/>
                        <a:pt x="19120" y="96591"/>
                      </a:cubicBezTo>
                      <a:cubicBezTo>
                        <a:pt x="18768" y="96449"/>
                        <a:pt x="18344" y="96309"/>
                        <a:pt x="17992" y="96167"/>
                      </a:cubicBezTo>
                      <a:cubicBezTo>
                        <a:pt x="17568" y="96026"/>
                        <a:pt x="17145" y="95885"/>
                        <a:pt x="16722" y="95673"/>
                      </a:cubicBezTo>
                      <a:cubicBezTo>
                        <a:pt x="16157" y="95462"/>
                        <a:pt x="15522" y="95250"/>
                        <a:pt x="14958" y="94968"/>
                      </a:cubicBezTo>
                      <a:cubicBezTo>
                        <a:pt x="14534" y="94756"/>
                        <a:pt x="14111" y="94615"/>
                        <a:pt x="13688" y="94403"/>
                      </a:cubicBezTo>
                      <a:cubicBezTo>
                        <a:pt x="13335" y="94262"/>
                        <a:pt x="13053" y="94121"/>
                        <a:pt x="12700" y="93980"/>
                      </a:cubicBezTo>
                      <a:cubicBezTo>
                        <a:pt x="12418" y="93839"/>
                        <a:pt x="12065" y="93698"/>
                        <a:pt x="11783" y="93557"/>
                      </a:cubicBezTo>
                      <a:lnTo>
                        <a:pt x="11783" y="93557"/>
                      </a:lnTo>
                      <a:cubicBezTo>
                        <a:pt x="11148" y="93275"/>
                        <a:pt x="10583" y="92992"/>
                        <a:pt x="9948" y="92639"/>
                      </a:cubicBezTo>
                      <a:cubicBezTo>
                        <a:pt x="9384" y="92357"/>
                        <a:pt x="8819" y="92075"/>
                        <a:pt x="8326" y="91722"/>
                      </a:cubicBezTo>
                      <a:cubicBezTo>
                        <a:pt x="8255" y="91722"/>
                        <a:pt x="8255" y="91652"/>
                        <a:pt x="8184" y="91652"/>
                      </a:cubicBezTo>
                      <a:cubicBezTo>
                        <a:pt x="8184" y="91652"/>
                        <a:pt x="8114" y="91652"/>
                        <a:pt x="8114" y="91581"/>
                      </a:cubicBezTo>
                      <a:cubicBezTo>
                        <a:pt x="2963" y="82621"/>
                        <a:pt x="0" y="72249"/>
                        <a:pt x="0" y="61101"/>
                      </a:cubicBezTo>
                      <a:cubicBezTo>
                        <a:pt x="0" y="27376"/>
                        <a:pt x="27375" y="0"/>
                        <a:pt x="61101" y="0"/>
                      </a:cubicBezTo>
                      <a:cubicBezTo>
                        <a:pt x="72178" y="0"/>
                        <a:pt x="82550" y="2963"/>
                        <a:pt x="91510" y="8114"/>
                      </a:cubicBezTo>
                      <a:cubicBezTo>
                        <a:pt x="91510" y="8114"/>
                        <a:pt x="91510" y="8185"/>
                        <a:pt x="91510" y="8185"/>
                      </a:cubicBezTo>
                      <a:cubicBezTo>
                        <a:pt x="91793" y="8749"/>
                        <a:pt x="92146" y="9243"/>
                        <a:pt x="92428" y="9807"/>
                      </a:cubicBezTo>
                      <a:cubicBezTo>
                        <a:pt x="92569" y="10160"/>
                        <a:pt x="92781" y="10513"/>
                        <a:pt x="92922" y="10795"/>
                      </a:cubicBezTo>
                      <a:cubicBezTo>
                        <a:pt x="93063" y="11077"/>
                        <a:pt x="93274" y="11430"/>
                        <a:pt x="93415" y="11712"/>
                      </a:cubicBezTo>
                      <a:cubicBezTo>
                        <a:pt x="93980" y="12841"/>
                        <a:pt x="94474" y="13900"/>
                        <a:pt x="94968" y="15099"/>
                      </a:cubicBezTo>
                      <a:lnTo>
                        <a:pt x="94968" y="15099"/>
                      </a:lnTo>
                      <a:cubicBezTo>
                        <a:pt x="95462" y="16228"/>
                        <a:pt x="95885" y="17357"/>
                        <a:pt x="96238" y="18556"/>
                      </a:cubicBezTo>
                      <a:cubicBezTo>
                        <a:pt x="96449" y="19121"/>
                        <a:pt x="96661" y="19755"/>
                        <a:pt x="96802" y="20320"/>
                      </a:cubicBezTo>
                      <a:cubicBezTo>
                        <a:pt x="97014" y="20885"/>
                        <a:pt x="97155" y="21519"/>
                        <a:pt x="97296" y="22084"/>
                      </a:cubicBezTo>
                      <a:cubicBezTo>
                        <a:pt x="97437" y="22648"/>
                        <a:pt x="97578" y="23213"/>
                        <a:pt x="97719" y="23777"/>
                      </a:cubicBezTo>
                      <a:cubicBezTo>
                        <a:pt x="97719" y="23848"/>
                        <a:pt x="97790" y="23918"/>
                        <a:pt x="97790" y="23989"/>
                      </a:cubicBezTo>
                      <a:cubicBezTo>
                        <a:pt x="97931" y="24554"/>
                        <a:pt x="98072" y="25188"/>
                        <a:pt x="98213" y="25753"/>
                      </a:cubicBezTo>
                      <a:cubicBezTo>
                        <a:pt x="98284" y="26176"/>
                        <a:pt x="98425" y="26600"/>
                        <a:pt x="98495" y="27023"/>
                      </a:cubicBezTo>
                      <a:cubicBezTo>
                        <a:pt x="98566" y="27376"/>
                        <a:pt x="98637" y="27799"/>
                        <a:pt x="98707" y="28152"/>
                      </a:cubicBezTo>
                      <a:cubicBezTo>
                        <a:pt x="98707" y="28293"/>
                        <a:pt x="98778" y="28363"/>
                        <a:pt x="98778" y="28505"/>
                      </a:cubicBezTo>
                      <a:cubicBezTo>
                        <a:pt x="98848" y="28998"/>
                        <a:pt x="98919" y="29422"/>
                        <a:pt x="98989" y="29915"/>
                      </a:cubicBezTo>
                      <a:cubicBezTo>
                        <a:pt x="99060" y="30198"/>
                        <a:pt x="99060" y="30480"/>
                        <a:pt x="99130" y="30762"/>
                      </a:cubicBezTo>
                      <a:cubicBezTo>
                        <a:pt x="99201" y="31327"/>
                        <a:pt x="99272" y="31962"/>
                        <a:pt x="99342" y="32526"/>
                      </a:cubicBezTo>
                      <a:cubicBezTo>
                        <a:pt x="99342" y="32597"/>
                        <a:pt x="99342" y="32667"/>
                        <a:pt x="99342" y="32738"/>
                      </a:cubicBezTo>
                      <a:cubicBezTo>
                        <a:pt x="99413" y="33232"/>
                        <a:pt x="99413" y="33726"/>
                        <a:pt x="99483" y="34220"/>
                      </a:cubicBezTo>
                      <a:cubicBezTo>
                        <a:pt x="99483" y="34431"/>
                        <a:pt x="99554" y="34643"/>
                        <a:pt x="99554" y="34925"/>
                      </a:cubicBezTo>
                      <a:cubicBezTo>
                        <a:pt x="99624" y="35348"/>
                        <a:pt x="99624" y="35842"/>
                        <a:pt x="99624" y="36266"/>
                      </a:cubicBezTo>
                      <a:cubicBezTo>
                        <a:pt x="99624" y="36407"/>
                        <a:pt x="99624" y="36477"/>
                        <a:pt x="99624" y="36548"/>
                      </a:cubicBezTo>
                      <a:cubicBezTo>
                        <a:pt x="99483" y="37254"/>
                        <a:pt x="99554" y="37888"/>
                        <a:pt x="99554" y="3852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8" name="Freeform: Shape 922"/>
                <p:cNvSpPr/>
                <p:nvPr/>
              </p:nvSpPr>
              <p:spPr>
                <a:xfrm>
                  <a:off x="5544114" y="3809506"/>
                  <a:ext cx="112889" cy="112889"/>
                </a:xfrm>
                <a:custGeom>
                  <a:avLst/>
                  <a:gdLst>
                    <a:gd name="connsiteX0" fmla="*/ 114018 w 112888"/>
                    <a:gd name="connsiteY0" fmla="*/ 53129 h 112888"/>
                    <a:gd name="connsiteX1" fmla="*/ 113736 w 112888"/>
                    <a:gd name="connsiteY1" fmla="*/ 59408 h 112888"/>
                    <a:gd name="connsiteX2" fmla="*/ 111760 w 112888"/>
                    <a:gd name="connsiteY2" fmla="*/ 69850 h 112888"/>
                    <a:gd name="connsiteX3" fmla="*/ 111266 w 112888"/>
                    <a:gd name="connsiteY3" fmla="*/ 71402 h 112888"/>
                    <a:gd name="connsiteX4" fmla="*/ 110843 w 112888"/>
                    <a:gd name="connsiteY4" fmla="*/ 72672 h 112888"/>
                    <a:gd name="connsiteX5" fmla="*/ 110349 w 112888"/>
                    <a:gd name="connsiteY5" fmla="*/ 74083 h 112888"/>
                    <a:gd name="connsiteX6" fmla="*/ 110349 w 112888"/>
                    <a:gd name="connsiteY6" fmla="*/ 74154 h 112888"/>
                    <a:gd name="connsiteX7" fmla="*/ 109855 w 112888"/>
                    <a:gd name="connsiteY7" fmla="*/ 75495 h 112888"/>
                    <a:gd name="connsiteX8" fmla="*/ 109290 w 112888"/>
                    <a:gd name="connsiteY8" fmla="*/ 76835 h 112888"/>
                    <a:gd name="connsiteX9" fmla="*/ 108091 w 112888"/>
                    <a:gd name="connsiteY9" fmla="*/ 79446 h 112888"/>
                    <a:gd name="connsiteX10" fmla="*/ 107386 w 112888"/>
                    <a:gd name="connsiteY10" fmla="*/ 80927 h 112888"/>
                    <a:gd name="connsiteX11" fmla="*/ 105833 w 112888"/>
                    <a:gd name="connsiteY11" fmla="*/ 83820 h 112888"/>
                    <a:gd name="connsiteX12" fmla="*/ 104987 w 112888"/>
                    <a:gd name="connsiteY12" fmla="*/ 85231 h 112888"/>
                    <a:gd name="connsiteX13" fmla="*/ 92075 w 112888"/>
                    <a:gd name="connsiteY13" fmla="*/ 100048 h 112888"/>
                    <a:gd name="connsiteX14" fmla="*/ 91934 w 112888"/>
                    <a:gd name="connsiteY14" fmla="*/ 100189 h 112888"/>
                    <a:gd name="connsiteX15" fmla="*/ 91934 w 112888"/>
                    <a:gd name="connsiteY15" fmla="*/ 100189 h 112888"/>
                    <a:gd name="connsiteX16" fmla="*/ 91793 w 112888"/>
                    <a:gd name="connsiteY16" fmla="*/ 100260 h 112888"/>
                    <a:gd name="connsiteX17" fmla="*/ 77399 w 112888"/>
                    <a:gd name="connsiteY17" fmla="*/ 109079 h 112888"/>
                    <a:gd name="connsiteX18" fmla="*/ 73660 w 112888"/>
                    <a:gd name="connsiteY18" fmla="*/ 110560 h 112888"/>
                    <a:gd name="connsiteX19" fmla="*/ 73589 w 112888"/>
                    <a:gd name="connsiteY19" fmla="*/ 110560 h 112888"/>
                    <a:gd name="connsiteX20" fmla="*/ 72037 w 112888"/>
                    <a:gd name="connsiteY20" fmla="*/ 111054 h 112888"/>
                    <a:gd name="connsiteX21" fmla="*/ 68862 w 112888"/>
                    <a:gd name="connsiteY21" fmla="*/ 111972 h 112888"/>
                    <a:gd name="connsiteX22" fmla="*/ 66393 w 112888"/>
                    <a:gd name="connsiteY22" fmla="*/ 112607 h 112888"/>
                    <a:gd name="connsiteX23" fmla="*/ 64841 w 112888"/>
                    <a:gd name="connsiteY23" fmla="*/ 112960 h 112888"/>
                    <a:gd name="connsiteX24" fmla="*/ 62371 w 112888"/>
                    <a:gd name="connsiteY24" fmla="*/ 113383 h 112888"/>
                    <a:gd name="connsiteX25" fmla="*/ 61031 w 112888"/>
                    <a:gd name="connsiteY25" fmla="*/ 113595 h 112888"/>
                    <a:gd name="connsiteX26" fmla="*/ 58349 w 112888"/>
                    <a:gd name="connsiteY26" fmla="*/ 113877 h 112888"/>
                    <a:gd name="connsiteX27" fmla="*/ 57079 w 112888"/>
                    <a:gd name="connsiteY27" fmla="*/ 113947 h 112888"/>
                    <a:gd name="connsiteX28" fmla="*/ 55104 w 112888"/>
                    <a:gd name="connsiteY28" fmla="*/ 114088 h 112888"/>
                    <a:gd name="connsiteX29" fmla="*/ 54257 w 112888"/>
                    <a:gd name="connsiteY29" fmla="*/ 114088 h 112888"/>
                    <a:gd name="connsiteX30" fmla="*/ 52917 w 112888"/>
                    <a:gd name="connsiteY30" fmla="*/ 114088 h 112888"/>
                    <a:gd name="connsiteX31" fmla="*/ 52917 w 112888"/>
                    <a:gd name="connsiteY31" fmla="*/ 114088 h 112888"/>
                    <a:gd name="connsiteX32" fmla="*/ 50870 w 112888"/>
                    <a:gd name="connsiteY32" fmla="*/ 114018 h 112888"/>
                    <a:gd name="connsiteX33" fmla="*/ 50518 w 112888"/>
                    <a:gd name="connsiteY33" fmla="*/ 114018 h 112888"/>
                    <a:gd name="connsiteX34" fmla="*/ 48825 w 112888"/>
                    <a:gd name="connsiteY34" fmla="*/ 113947 h 112888"/>
                    <a:gd name="connsiteX35" fmla="*/ 48613 w 112888"/>
                    <a:gd name="connsiteY35" fmla="*/ 113947 h 112888"/>
                    <a:gd name="connsiteX36" fmla="*/ 46990 w 112888"/>
                    <a:gd name="connsiteY36" fmla="*/ 113806 h 112888"/>
                    <a:gd name="connsiteX37" fmla="*/ 46919 w 112888"/>
                    <a:gd name="connsiteY37" fmla="*/ 113806 h 112888"/>
                    <a:gd name="connsiteX38" fmla="*/ 46073 w 112888"/>
                    <a:gd name="connsiteY38" fmla="*/ 113736 h 112888"/>
                    <a:gd name="connsiteX39" fmla="*/ 45438 w 112888"/>
                    <a:gd name="connsiteY39" fmla="*/ 113665 h 112888"/>
                    <a:gd name="connsiteX40" fmla="*/ 43886 w 112888"/>
                    <a:gd name="connsiteY40" fmla="*/ 113453 h 112888"/>
                    <a:gd name="connsiteX41" fmla="*/ 43180 w 112888"/>
                    <a:gd name="connsiteY41" fmla="*/ 113312 h 112888"/>
                    <a:gd name="connsiteX42" fmla="*/ 41134 w 112888"/>
                    <a:gd name="connsiteY42" fmla="*/ 112960 h 112888"/>
                    <a:gd name="connsiteX43" fmla="*/ 40005 w 112888"/>
                    <a:gd name="connsiteY43" fmla="*/ 112748 h 112888"/>
                    <a:gd name="connsiteX44" fmla="*/ 38594 w 112888"/>
                    <a:gd name="connsiteY44" fmla="*/ 112395 h 112888"/>
                    <a:gd name="connsiteX45" fmla="*/ 34431 w 112888"/>
                    <a:gd name="connsiteY45" fmla="*/ 111196 h 112888"/>
                    <a:gd name="connsiteX46" fmla="*/ 34361 w 112888"/>
                    <a:gd name="connsiteY46" fmla="*/ 111196 h 112888"/>
                    <a:gd name="connsiteX47" fmla="*/ 34078 w 112888"/>
                    <a:gd name="connsiteY47" fmla="*/ 111125 h 112888"/>
                    <a:gd name="connsiteX48" fmla="*/ 33937 w 112888"/>
                    <a:gd name="connsiteY48" fmla="*/ 111054 h 112888"/>
                    <a:gd name="connsiteX49" fmla="*/ 14182 w 112888"/>
                    <a:gd name="connsiteY49" fmla="*/ 100189 h 112888"/>
                    <a:gd name="connsiteX50" fmla="*/ 13899 w 112888"/>
                    <a:gd name="connsiteY50" fmla="*/ 99977 h 112888"/>
                    <a:gd name="connsiteX51" fmla="*/ 0 w 112888"/>
                    <a:gd name="connsiteY51" fmla="*/ 83467 h 112888"/>
                    <a:gd name="connsiteX52" fmla="*/ 141 w 112888"/>
                    <a:gd name="connsiteY52" fmla="*/ 83538 h 112888"/>
                    <a:gd name="connsiteX53" fmla="*/ 1764 w 112888"/>
                    <a:gd name="connsiteY53" fmla="*/ 84455 h 112888"/>
                    <a:gd name="connsiteX54" fmla="*/ 3598 w 112888"/>
                    <a:gd name="connsiteY54" fmla="*/ 85372 h 112888"/>
                    <a:gd name="connsiteX55" fmla="*/ 3598 w 112888"/>
                    <a:gd name="connsiteY55" fmla="*/ 85372 h 112888"/>
                    <a:gd name="connsiteX56" fmla="*/ 4516 w 112888"/>
                    <a:gd name="connsiteY56" fmla="*/ 85796 h 112888"/>
                    <a:gd name="connsiteX57" fmla="*/ 5503 w 112888"/>
                    <a:gd name="connsiteY57" fmla="*/ 86219 h 112888"/>
                    <a:gd name="connsiteX58" fmla="*/ 6773 w 112888"/>
                    <a:gd name="connsiteY58" fmla="*/ 86783 h 112888"/>
                    <a:gd name="connsiteX59" fmla="*/ 8537 w 112888"/>
                    <a:gd name="connsiteY59" fmla="*/ 87489 h 112888"/>
                    <a:gd name="connsiteX60" fmla="*/ 9807 w 112888"/>
                    <a:gd name="connsiteY60" fmla="*/ 87983 h 112888"/>
                    <a:gd name="connsiteX61" fmla="*/ 10936 w 112888"/>
                    <a:gd name="connsiteY61" fmla="*/ 88406 h 112888"/>
                    <a:gd name="connsiteX62" fmla="*/ 11430 w 112888"/>
                    <a:gd name="connsiteY62" fmla="*/ 88547 h 112888"/>
                    <a:gd name="connsiteX63" fmla="*/ 13688 w 112888"/>
                    <a:gd name="connsiteY63" fmla="*/ 89253 h 112888"/>
                    <a:gd name="connsiteX64" fmla="*/ 15734 w 112888"/>
                    <a:gd name="connsiteY64" fmla="*/ 89817 h 112888"/>
                    <a:gd name="connsiteX65" fmla="*/ 17427 w 112888"/>
                    <a:gd name="connsiteY65" fmla="*/ 90240 h 112888"/>
                    <a:gd name="connsiteX66" fmla="*/ 17498 w 112888"/>
                    <a:gd name="connsiteY66" fmla="*/ 90240 h 112888"/>
                    <a:gd name="connsiteX67" fmla="*/ 18909 w 112888"/>
                    <a:gd name="connsiteY67" fmla="*/ 90523 h 112888"/>
                    <a:gd name="connsiteX68" fmla="*/ 19826 w 112888"/>
                    <a:gd name="connsiteY68" fmla="*/ 90664 h 112888"/>
                    <a:gd name="connsiteX69" fmla="*/ 20391 w 112888"/>
                    <a:gd name="connsiteY69" fmla="*/ 90734 h 112888"/>
                    <a:gd name="connsiteX70" fmla="*/ 22155 w 112888"/>
                    <a:gd name="connsiteY70" fmla="*/ 91017 h 112888"/>
                    <a:gd name="connsiteX71" fmla="*/ 22155 w 112888"/>
                    <a:gd name="connsiteY71" fmla="*/ 91017 h 112888"/>
                    <a:gd name="connsiteX72" fmla="*/ 24201 w 112888"/>
                    <a:gd name="connsiteY72" fmla="*/ 91228 h 112888"/>
                    <a:gd name="connsiteX73" fmla="*/ 25682 w 112888"/>
                    <a:gd name="connsiteY73" fmla="*/ 91370 h 112888"/>
                    <a:gd name="connsiteX74" fmla="*/ 26458 w 112888"/>
                    <a:gd name="connsiteY74" fmla="*/ 91440 h 112888"/>
                    <a:gd name="connsiteX75" fmla="*/ 28222 w 112888"/>
                    <a:gd name="connsiteY75" fmla="*/ 91511 h 112888"/>
                    <a:gd name="connsiteX76" fmla="*/ 30268 w 112888"/>
                    <a:gd name="connsiteY76" fmla="*/ 91581 h 112888"/>
                    <a:gd name="connsiteX77" fmla="*/ 32103 w 112888"/>
                    <a:gd name="connsiteY77" fmla="*/ 91581 h 112888"/>
                    <a:gd name="connsiteX78" fmla="*/ 33937 w 112888"/>
                    <a:gd name="connsiteY78" fmla="*/ 91511 h 112888"/>
                    <a:gd name="connsiteX79" fmla="*/ 35560 w 112888"/>
                    <a:gd name="connsiteY79" fmla="*/ 91370 h 112888"/>
                    <a:gd name="connsiteX80" fmla="*/ 38523 w 112888"/>
                    <a:gd name="connsiteY80" fmla="*/ 91017 h 112888"/>
                    <a:gd name="connsiteX81" fmla="*/ 39582 w 112888"/>
                    <a:gd name="connsiteY81" fmla="*/ 90876 h 112888"/>
                    <a:gd name="connsiteX82" fmla="*/ 41839 w 112888"/>
                    <a:gd name="connsiteY82" fmla="*/ 90452 h 112888"/>
                    <a:gd name="connsiteX83" fmla="*/ 44450 w 112888"/>
                    <a:gd name="connsiteY83" fmla="*/ 89888 h 112888"/>
                    <a:gd name="connsiteX84" fmla="*/ 44803 w 112888"/>
                    <a:gd name="connsiteY84" fmla="*/ 89817 h 112888"/>
                    <a:gd name="connsiteX85" fmla="*/ 45156 w 112888"/>
                    <a:gd name="connsiteY85" fmla="*/ 89747 h 112888"/>
                    <a:gd name="connsiteX86" fmla="*/ 46567 w 112888"/>
                    <a:gd name="connsiteY86" fmla="*/ 89394 h 112888"/>
                    <a:gd name="connsiteX87" fmla="*/ 49318 w 112888"/>
                    <a:gd name="connsiteY87" fmla="*/ 88547 h 112888"/>
                    <a:gd name="connsiteX88" fmla="*/ 50870 w 112888"/>
                    <a:gd name="connsiteY88" fmla="*/ 87983 h 112888"/>
                    <a:gd name="connsiteX89" fmla="*/ 50941 w 112888"/>
                    <a:gd name="connsiteY89" fmla="*/ 87983 h 112888"/>
                    <a:gd name="connsiteX90" fmla="*/ 52423 w 112888"/>
                    <a:gd name="connsiteY90" fmla="*/ 87418 h 112888"/>
                    <a:gd name="connsiteX91" fmla="*/ 53763 w 112888"/>
                    <a:gd name="connsiteY91" fmla="*/ 86854 h 112888"/>
                    <a:gd name="connsiteX92" fmla="*/ 54398 w 112888"/>
                    <a:gd name="connsiteY92" fmla="*/ 86572 h 112888"/>
                    <a:gd name="connsiteX93" fmla="*/ 56656 w 112888"/>
                    <a:gd name="connsiteY93" fmla="*/ 85584 h 112888"/>
                    <a:gd name="connsiteX94" fmla="*/ 59831 w 112888"/>
                    <a:gd name="connsiteY94" fmla="*/ 83961 h 112888"/>
                    <a:gd name="connsiteX95" fmla="*/ 61172 w 112888"/>
                    <a:gd name="connsiteY95" fmla="*/ 83185 h 112888"/>
                    <a:gd name="connsiteX96" fmla="*/ 67945 w 112888"/>
                    <a:gd name="connsiteY96" fmla="*/ 78599 h 112888"/>
                    <a:gd name="connsiteX97" fmla="*/ 71826 w 112888"/>
                    <a:gd name="connsiteY97" fmla="*/ 75283 h 112888"/>
                    <a:gd name="connsiteX98" fmla="*/ 72743 w 112888"/>
                    <a:gd name="connsiteY98" fmla="*/ 74365 h 112888"/>
                    <a:gd name="connsiteX99" fmla="*/ 77117 w 112888"/>
                    <a:gd name="connsiteY99" fmla="*/ 69638 h 112888"/>
                    <a:gd name="connsiteX100" fmla="*/ 77823 w 112888"/>
                    <a:gd name="connsiteY100" fmla="*/ 68792 h 112888"/>
                    <a:gd name="connsiteX101" fmla="*/ 79587 w 112888"/>
                    <a:gd name="connsiteY101" fmla="*/ 66534 h 112888"/>
                    <a:gd name="connsiteX102" fmla="*/ 80575 w 112888"/>
                    <a:gd name="connsiteY102" fmla="*/ 65123 h 112888"/>
                    <a:gd name="connsiteX103" fmla="*/ 89323 w 112888"/>
                    <a:gd name="connsiteY103" fmla="*/ 46002 h 112888"/>
                    <a:gd name="connsiteX104" fmla="*/ 89747 w 112888"/>
                    <a:gd name="connsiteY104" fmla="*/ 44309 h 112888"/>
                    <a:gd name="connsiteX105" fmla="*/ 90099 w 112888"/>
                    <a:gd name="connsiteY105" fmla="*/ 42545 h 112888"/>
                    <a:gd name="connsiteX106" fmla="*/ 90452 w 112888"/>
                    <a:gd name="connsiteY106" fmla="*/ 40781 h 112888"/>
                    <a:gd name="connsiteX107" fmla="*/ 90452 w 112888"/>
                    <a:gd name="connsiteY107" fmla="*/ 40781 h 112888"/>
                    <a:gd name="connsiteX108" fmla="*/ 90735 w 112888"/>
                    <a:gd name="connsiteY108" fmla="*/ 38735 h 112888"/>
                    <a:gd name="connsiteX109" fmla="*/ 90735 w 112888"/>
                    <a:gd name="connsiteY109" fmla="*/ 38523 h 112888"/>
                    <a:gd name="connsiteX110" fmla="*/ 90946 w 112888"/>
                    <a:gd name="connsiteY110" fmla="*/ 36830 h 112888"/>
                    <a:gd name="connsiteX111" fmla="*/ 91017 w 112888"/>
                    <a:gd name="connsiteY111" fmla="*/ 36407 h 112888"/>
                    <a:gd name="connsiteX112" fmla="*/ 91158 w 112888"/>
                    <a:gd name="connsiteY112" fmla="*/ 34925 h 112888"/>
                    <a:gd name="connsiteX113" fmla="*/ 91228 w 112888"/>
                    <a:gd name="connsiteY113" fmla="*/ 34431 h 112888"/>
                    <a:gd name="connsiteX114" fmla="*/ 91299 w 112888"/>
                    <a:gd name="connsiteY114" fmla="*/ 32738 h 112888"/>
                    <a:gd name="connsiteX115" fmla="*/ 91370 w 112888"/>
                    <a:gd name="connsiteY115" fmla="*/ 30339 h 112888"/>
                    <a:gd name="connsiteX116" fmla="*/ 91299 w 112888"/>
                    <a:gd name="connsiteY116" fmla="*/ 28363 h 112888"/>
                    <a:gd name="connsiteX117" fmla="*/ 91299 w 112888"/>
                    <a:gd name="connsiteY117" fmla="*/ 28081 h 112888"/>
                    <a:gd name="connsiteX118" fmla="*/ 91228 w 112888"/>
                    <a:gd name="connsiteY118" fmla="*/ 26740 h 112888"/>
                    <a:gd name="connsiteX119" fmla="*/ 91158 w 112888"/>
                    <a:gd name="connsiteY119" fmla="*/ 26035 h 112888"/>
                    <a:gd name="connsiteX120" fmla="*/ 91017 w 112888"/>
                    <a:gd name="connsiteY120" fmla="*/ 24553 h 112888"/>
                    <a:gd name="connsiteX121" fmla="*/ 91017 w 112888"/>
                    <a:gd name="connsiteY121" fmla="*/ 24342 h 112888"/>
                    <a:gd name="connsiteX122" fmla="*/ 90805 w 112888"/>
                    <a:gd name="connsiteY122" fmla="*/ 22578 h 112888"/>
                    <a:gd name="connsiteX123" fmla="*/ 90664 w 112888"/>
                    <a:gd name="connsiteY123" fmla="*/ 21731 h 112888"/>
                    <a:gd name="connsiteX124" fmla="*/ 90452 w 112888"/>
                    <a:gd name="connsiteY124" fmla="*/ 20320 h 112888"/>
                    <a:gd name="connsiteX125" fmla="*/ 90382 w 112888"/>
                    <a:gd name="connsiteY125" fmla="*/ 19967 h 112888"/>
                    <a:gd name="connsiteX126" fmla="*/ 90170 w 112888"/>
                    <a:gd name="connsiteY126" fmla="*/ 18838 h 112888"/>
                    <a:gd name="connsiteX127" fmla="*/ 89888 w 112888"/>
                    <a:gd name="connsiteY127" fmla="*/ 17568 h 112888"/>
                    <a:gd name="connsiteX128" fmla="*/ 89464 w 112888"/>
                    <a:gd name="connsiteY128" fmla="*/ 15804 h 112888"/>
                    <a:gd name="connsiteX129" fmla="*/ 89394 w 112888"/>
                    <a:gd name="connsiteY129" fmla="*/ 15593 h 112888"/>
                    <a:gd name="connsiteX130" fmla="*/ 88971 w 112888"/>
                    <a:gd name="connsiteY130" fmla="*/ 13900 h 112888"/>
                    <a:gd name="connsiteX131" fmla="*/ 88477 w 112888"/>
                    <a:gd name="connsiteY131" fmla="*/ 12136 h 112888"/>
                    <a:gd name="connsiteX132" fmla="*/ 87912 w 112888"/>
                    <a:gd name="connsiteY132" fmla="*/ 10372 h 112888"/>
                    <a:gd name="connsiteX133" fmla="*/ 86642 w 112888"/>
                    <a:gd name="connsiteY133" fmla="*/ 6914 h 112888"/>
                    <a:gd name="connsiteX134" fmla="*/ 86642 w 112888"/>
                    <a:gd name="connsiteY134" fmla="*/ 6914 h 112888"/>
                    <a:gd name="connsiteX135" fmla="*/ 85090 w 112888"/>
                    <a:gd name="connsiteY135" fmla="*/ 3528 h 112888"/>
                    <a:gd name="connsiteX136" fmla="*/ 84596 w 112888"/>
                    <a:gd name="connsiteY136" fmla="*/ 2611 h 112888"/>
                    <a:gd name="connsiteX137" fmla="*/ 84102 w 112888"/>
                    <a:gd name="connsiteY137" fmla="*/ 1623 h 112888"/>
                    <a:gd name="connsiteX138" fmla="*/ 83185 w 112888"/>
                    <a:gd name="connsiteY138" fmla="*/ 0 h 112888"/>
                    <a:gd name="connsiteX139" fmla="*/ 91440 w 112888"/>
                    <a:gd name="connsiteY139" fmla="*/ 5715 h 112888"/>
                    <a:gd name="connsiteX140" fmla="*/ 91581 w 112888"/>
                    <a:gd name="connsiteY140" fmla="*/ 5786 h 112888"/>
                    <a:gd name="connsiteX141" fmla="*/ 91722 w 112888"/>
                    <a:gd name="connsiteY141" fmla="*/ 5927 h 112888"/>
                    <a:gd name="connsiteX142" fmla="*/ 102799 w 112888"/>
                    <a:gd name="connsiteY142" fmla="*/ 17992 h 112888"/>
                    <a:gd name="connsiteX143" fmla="*/ 103717 w 112888"/>
                    <a:gd name="connsiteY143" fmla="*/ 19332 h 112888"/>
                    <a:gd name="connsiteX144" fmla="*/ 104563 w 112888"/>
                    <a:gd name="connsiteY144" fmla="*/ 20602 h 112888"/>
                    <a:gd name="connsiteX145" fmla="*/ 104704 w 112888"/>
                    <a:gd name="connsiteY145" fmla="*/ 20885 h 112888"/>
                    <a:gd name="connsiteX146" fmla="*/ 107033 w 112888"/>
                    <a:gd name="connsiteY146" fmla="*/ 25047 h 112888"/>
                    <a:gd name="connsiteX147" fmla="*/ 107597 w 112888"/>
                    <a:gd name="connsiteY147" fmla="*/ 26176 h 112888"/>
                    <a:gd name="connsiteX148" fmla="*/ 107880 w 112888"/>
                    <a:gd name="connsiteY148" fmla="*/ 26740 h 112888"/>
                    <a:gd name="connsiteX149" fmla="*/ 108303 w 112888"/>
                    <a:gd name="connsiteY149" fmla="*/ 27587 h 112888"/>
                    <a:gd name="connsiteX150" fmla="*/ 108656 w 112888"/>
                    <a:gd name="connsiteY150" fmla="*/ 28434 h 112888"/>
                    <a:gd name="connsiteX151" fmla="*/ 109008 w 112888"/>
                    <a:gd name="connsiteY151" fmla="*/ 29210 h 112888"/>
                    <a:gd name="connsiteX152" fmla="*/ 109643 w 112888"/>
                    <a:gd name="connsiteY152" fmla="*/ 30762 h 112888"/>
                    <a:gd name="connsiteX153" fmla="*/ 110349 w 112888"/>
                    <a:gd name="connsiteY153" fmla="*/ 32597 h 112888"/>
                    <a:gd name="connsiteX154" fmla="*/ 110349 w 112888"/>
                    <a:gd name="connsiteY154" fmla="*/ 32597 h 112888"/>
                    <a:gd name="connsiteX155" fmla="*/ 110984 w 112888"/>
                    <a:gd name="connsiteY155" fmla="*/ 34502 h 112888"/>
                    <a:gd name="connsiteX156" fmla="*/ 114018 w 112888"/>
                    <a:gd name="connsiteY156" fmla="*/ 53129 h 112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2888" h="112888">
                      <a:moveTo>
                        <a:pt x="114018" y="53129"/>
                      </a:moveTo>
                      <a:cubicBezTo>
                        <a:pt x="114018" y="55245"/>
                        <a:pt x="113877" y="57291"/>
                        <a:pt x="113736" y="59408"/>
                      </a:cubicBezTo>
                      <a:cubicBezTo>
                        <a:pt x="113383" y="63006"/>
                        <a:pt x="112677" y="66534"/>
                        <a:pt x="111760" y="69850"/>
                      </a:cubicBezTo>
                      <a:cubicBezTo>
                        <a:pt x="111619" y="70414"/>
                        <a:pt x="111478" y="70908"/>
                        <a:pt x="111266" y="71402"/>
                      </a:cubicBezTo>
                      <a:cubicBezTo>
                        <a:pt x="111125" y="71826"/>
                        <a:pt x="110984" y="72249"/>
                        <a:pt x="110843" y="72672"/>
                      </a:cubicBezTo>
                      <a:cubicBezTo>
                        <a:pt x="110702" y="73166"/>
                        <a:pt x="110490" y="73589"/>
                        <a:pt x="110349" y="74083"/>
                      </a:cubicBezTo>
                      <a:cubicBezTo>
                        <a:pt x="110349" y="74083"/>
                        <a:pt x="110349" y="74154"/>
                        <a:pt x="110349" y="74154"/>
                      </a:cubicBezTo>
                      <a:cubicBezTo>
                        <a:pt x="110208" y="74577"/>
                        <a:pt x="109996" y="75071"/>
                        <a:pt x="109855" y="75495"/>
                      </a:cubicBezTo>
                      <a:cubicBezTo>
                        <a:pt x="109714" y="75918"/>
                        <a:pt x="109502" y="76412"/>
                        <a:pt x="109290" y="76835"/>
                      </a:cubicBezTo>
                      <a:cubicBezTo>
                        <a:pt x="108938" y="77682"/>
                        <a:pt x="108514" y="78599"/>
                        <a:pt x="108091" y="79446"/>
                      </a:cubicBezTo>
                      <a:cubicBezTo>
                        <a:pt x="107880" y="79940"/>
                        <a:pt x="107597" y="80434"/>
                        <a:pt x="107386" y="80927"/>
                      </a:cubicBezTo>
                      <a:cubicBezTo>
                        <a:pt x="106892" y="81915"/>
                        <a:pt x="106327" y="82903"/>
                        <a:pt x="105833" y="83820"/>
                      </a:cubicBezTo>
                      <a:cubicBezTo>
                        <a:pt x="105551" y="84314"/>
                        <a:pt x="105269" y="84808"/>
                        <a:pt x="104987" y="85231"/>
                      </a:cubicBezTo>
                      <a:cubicBezTo>
                        <a:pt x="101530" y="90805"/>
                        <a:pt x="97085" y="95815"/>
                        <a:pt x="92075" y="100048"/>
                      </a:cubicBezTo>
                      <a:cubicBezTo>
                        <a:pt x="92005" y="100118"/>
                        <a:pt x="92005" y="100118"/>
                        <a:pt x="91934" y="100189"/>
                      </a:cubicBezTo>
                      <a:cubicBezTo>
                        <a:pt x="91934" y="100189"/>
                        <a:pt x="91934" y="100189"/>
                        <a:pt x="91934" y="100189"/>
                      </a:cubicBezTo>
                      <a:cubicBezTo>
                        <a:pt x="91863" y="100189"/>
                        <a:pt x="91863" y="100260"/>
                        <a:pt x="91793" y="100260"/>
                      </a:cubicBezTo>
                      <a:cubicBezTo>
                        <a:pt x="87489" y="103787"/>
                        <a:pt x="82620" y="106821"/>
                        <a:pt x="77399" y="109079"/>
                      </a:cubicBezTo>
                      <a:cubicBezTo>
                        <a:pt x="76200" y="109573"/>
                        <a:pt x="74930" y="110067"/>
                        <a:pt x="73660" y="110560"/>
                      </a:cubicBezTo>
                      <a:cubicBezTo>
                        <a:pt x="73660" y="110560"/>
                        <a:pt x="73660" y="110560"/>
                        <a:pt x="73589" y="110560"/>
                      </a:cubicBezTo>
                      <a:cubicBezTo>
                        <a:pt x="73096" y="110702"/>
                        <a:pt x="72602" y="110914"/>
                        <a:pt x="72037" y="111054"/>
                      </a:cubicBezTo>
                      <a:cubicBezTo>
                        <a:pt x="70979" y="111407"/>
                        <a:pt x="69921" y="111690"/>
                        <a:pt x="68862" y="111972"/>
                      </a:cubicBezTo>
                      <a:cubicBezTo>
                        <a:pt x="68086" y="112184"/>
                        <a:pt x="67239" y="112395"/>
                        <a:pt x="66393" y="112607"/>
                      </a:cubicBezTo>
                      <a:cubicBezTo>
                        <a:pt x="65899" y="112748"/>
                        <a:pt x="65335" y="112818"/>
                        <a:pt x="64841" y="112960"/>
                      </a:cubicBezTo>
                      <a:cubicBezTo>
                        <a:pt x="63994" y="113101"/>
                        <a:pt x="63218" y="113242"/>
                        <a:pt x="62371" y="113383"/>
                      </a:cubicBezTo>
                      <a:cubicBezTo>
                        <a:pt x="61948" y="113453"/>
                        <a:pt x="61524" y="113524"/>
                        <a:pt x="61031" y="113595"/>
                      </a:cubicBezTo>
                      <a:cubicBezTo>
                        <a:pt x="60113" y="113736"/>
                        <a:pt x="59267" y="113806"/>
                        <a:pt x="58349" y="113877"/>
                      </a:cubicBezTo>
                      <a:cubicBezTo>
                        <a:pt x="57926" y="113947"/>
                        <a:pt x="57503" y="113947"/>
                        <a:pt x="57079" y="113947"/>
                      </a:cubicBezTo>
                      <a:cubicBezTo>
                        <a:pt x="56444" y="114018"/>
                        <a:pt x="55739" y="114018"/>
                        <a:pt x="55104" y="114088"/>
                      </a:cubicBezTo>
                      <a:cubicBezTo>
                        <a:pt x="54822" y="114088"/>
                        <a:pt x="54540" y="114088"/>
                        <a:pt x="54257" y="114088"/>
                      </a:cubicBezTo>
                      <a:cubicBezTo>
                        <a:pt x="53834" y="114088"/>
                        <a:pt x="53340" y="114088"/>
                        <a:pt x="52917" y="114088"/>
                      </a:cubicBezTo>
                      <a:cubicBezTo>
                        <a:pt x="52917" y="114088"/>
                        <a:pt x="52917" y="114088"/>
                        <a:pt x="52917" y="114088"/>
                      </a:cubicBezTo>
                      <a:cubicBezTo>
                        <a:pt x="52211" y="114088"/>
                        <a:pt x="51505" y="114088"/>
                        <a:pt x="50870" y="114018"/>
                      </a:cubicBezTo>
                      <a:cubicBezTo>
                        <a:pt x="50729" y="114018"/>
                        <a:pt x="50659" y="114018"/>
                        <a:pt x="50518" y="114018"/>
                      </a:cubicBezTo>
                      <a:cubicBezTo>
                        <a:pt x="49953" y="114018"/>
                        <a:pt x="49389" y="113947"/>
                        <a:pt x="48825" y="113947"/>
                      </a:cubicBezTo>
                      <a:cubicBezTo>
                        <a:pt x="48754" y="113947"/>
                        <a:pt x="48683" y="113947"/>
                        <a:pt x="48613" y="113947"/>
                      </a:cubicBezTo>
                      <a:cubicBezTo>
                        <a:pt x="48048" y="113947"/>
                        <a:pt x="47484" y="113877"/>
                        <a:pt x="46990" y="113806"/>
                      </a:cubicBezTo>
                      <a:cubicBezTo>
                        <a:pt x="46990" y="113806"/>
                        <a:pt x="46919" y="113806"/>
                        <a:pt x="46919" y="113806"/>
                      </a:cubicBezTo>
                      <a:cubicBezTo>
                        <a:pt x="46637" y="113806"/>
                        <a:pt x="46355" y="113736"/>
                        <a:pt x="46073" y="113736"/>
                      </a:cubicBezTo>
                      <a:cubicBezTo>
                        <a:pt x="45861" y="113736"/>
                        <a:pt x="45649" y="113665"/>
                        <a:pt x="45438" y="113665"/>
                      </a:cubicBezTo>
                      <a:cubicBezTo>
                        <a:pt x="44944" y="113595"/>
                        <a:pt x="44450" y="113524"/>
                        <a:pt x="43886" y="113453"/>
                      </a:cubicBezTo>
                      <a:cubicBezTo>
                        <a:pt x="43674" y="113453"/>
                        <a:pt x="43392" y="113383"/>
                        <a:pt x="43180" y="113312"/>
                      </a:cubicBezTo>
                      <a:cubicBezTo>
                        <a:pt x="42474" y="113171"/>
                        <a:pt x="41839" y="113101"/>
                        <a:pt x="41134" y="112960"/>
                      </a:cubicBezTo>
                      <a:cubicBezTo>
                        <a:pt x="40781" y="112889"/>
                        <a:pt x="40358" y="112818"/>
                        <a:pt x="40005" y="112748"/>
                      </a:cubicBezTo>
                      <a:cubicBezTo>
                        <a:pt x="39511" y="112607"/>
                        <a:pt x="39017" y="112536"/>
                        <a:pt x="38594" y="112395"/>
                      </a:cubicBezTo>
                      <a:cubicBezTo>
                        <a:pt x="37183" y="112042"/>
                        <a:pt x="35842" y="111690"/>
                        <a:pt x="34431" y="111196"/>
                      </a:cubicBezTo>
                      <a:cubicBezTo>
                        <a:pt x="34431" y="111196"/>
                        <a:pt x="34361" y="111196"/>
                        <a:pt x="34361" y="111196"/>
                      </a:cubicBezTo>
                      <a:cubicBezTo>
                        <a:pt x="34290" y="111196"/>
                        <a:pt x="34149" y="111125"/>
                        <a:pt x="34078" y="111125"/>
                      </a:cubicBezTo>
                      <a:cubicBezTo>
                        <a:pt x="34008" y="111125"/>
                        <a:pt x="34008" y="111054"/>
                        <a:pt x="33937" y="111054"/>
                      </a:cubicBezTo>
                      <a:cubicBezTo>
                        <a:pt x="26670" y="108656"/>
                        <a:pt x="19967" y="104987"/>
                        <a:pt x="14182" y="100189"/>
                      </a:cubicBezTo>
                      <a:cubicBezTo>
                        <a:pt x="14040" y="100118"/>
                        <a:pt x="13970" y="100048"/>
                        <a:pt x="13899" y="99977"/>
                      </a:cubicBezTo>
                      <a:cubicBezTo>
                        <a:pt x="8326" y="95391"/>
                        <a:pt x="3598" y="89817"/>
                        <a:pt x="0" y="83467"/>
                      </a:cubicBezTo>
                      <a:cubicBezTo>
                        <a:pt x="71" y="83467"/>
                        <a:pt x="71" y="83538"/>
                        <a:pt x="141" y="83538"/>
                      </a:cubicBezTo>
                      <a:cubicBezTo>
                        <a:pt x="706" y="83820"/>
                        <a:pt x="1270" y="84173"/>
                        <a:pt x="1764" y="84455"/>
                      </a:cubicBezTo>
                      <a:cubicBezTo>
                        <a:pt x="2328" y="84808"/>
                        <a:pt x="2963" y="85090"/>
                        <a:pt x="3598" y="85372"/>
                      </a:cubicBezTo>
                      <a:lnTo>
                        <a:pt x="3598" y="85372"/>
                      </a:lnTo>
                      <a:cubicBezTo>
                        <a:pt x="3880" y="85513"/>
                        <a:pt x="4233" y="85655"/>
                        <a:pt x="4516" y="85796"/>
                      </a:cubicBezTo>
                      <a:cubicBezTo>
                        <a:pt x="4868" y="85937"/>
                        <a:pt x="5151" y="86078"/>
                        <a:pt x="5503" y="86219"/>
                      </a:cubicBezTo>
                      <a:cubicBezTo>
                        <a:pt x="5927" y="86431"/>
                        <a:pt x="6350" y="86642"/>
                        <a:pt x="6773" y="86783"/>
                      </a:cubicBezTo>
                      <a:cubicBezTo>
                        <a:pt x="7338" y="86995"/>
                        <a:pt x="7973" y="87277"/>
                        <a:pt x="8537" y="87489"/>
                      </a:cubicBezTo>
                      <a:cubicBezTo>
                        <a:pt x="8960" y="87630"/>
                        <a:pt x="9384" y="87842"/>
                        <a:pt x="9807" y="87983"/>
                      </a:cubicBezTo>
                      <a:cubicBezTo>
                        <a:pt x="10160" y="88124"/>
                        <a:pt x="10583" y="88265"/>
                        <a:pt x="10936" y="88406"/>
                      </a:cubicBezTo>
                      <a:cubicBezTo>
                        <a:pt x="11077" y="88477"/>
                        <a:pt x="11289" y="88547"/>
                        <a:pt x="11430" y="88547"/>
                      </a:cubicBezTo>
                      <a:cubicBezTo>
                        <a:pt x="12206" y="88830"/>
                        <a:pt x="12982" y="89041"/>
                        <a:pt x="13688" y="89253"/>
                      </a:cubicBezTo>
                      <a:cubicBezTo>
                        <a:pt x="14393" y="89464"/>
                        <a:pt x="15028" y="89606"/>
                        <a:pt x="15734" y="89817"/>
                      </a:cubicBezTo>
                      <a:cubicBezTo>
                        <a:pt x="16298" y="89958"/>
                        <a:pt x="16863" y="90100"/>
                        <a:pt x="17427" y="90240"/>
                      </a:cubicBezTo>
                      <a:cubicBezTo>
                        <a:pt x="17427" y="90240"/>
                        <a:pt x="17498" y="90240"/>
                        <a:pt x="17498" y="90240"/>
                      </a:cubicBezTo>
                      <a:cubicBezTo>
                        <a:pt x="17992" y="90311"/>
                        <a:pt x="18415" y="90452"/>
                        <a:pt x="18909" y="90523"/>
                      </a:cubicBezTo>
                      <a:cubicBezTo>
                        <a:pt x="19191" y="90594"/>
                        <a:pt x="19544" y="90664"/>
                        <a:pt x="19826" y="90664"/>
                      </a:cubicBezTo>
                      <a:cubicBezTo>
                        <a:pt x="20038" y="90734"/>
                        <a:pt x="20179" y="90734"/>
                        <a:pt x="20391" y="90734"/>
                      </a:cubicBezTo>
                      <a:cubicBezTo>
                        <a:pt x="20955" y="90876"/>
                        <a:pt x="21590" y="90946"/>
                        <a:pt x="22155" y="91017"/>
                      </a:cubicBezTo>
                      <a:cubicBezTo>
                        <a:pt x="22155" y="91017"/>
                        <a:pt x="22155" y="91017"/>
                        <a:pt x="22155" y="91017"/>
                      </a:cubicBezTo>
                      <a:cubicBezTo>
                        <a:pt x="22790" y="91087"/>
                        <a:pt x="23495" y="91158"/>
                        <a:pt x="24201" y="91228"/>
                      </a:cubicBezTo>
                      <a:cubicBezTo>
                        <a:pt x="24694" y="91299"/>
                        <a:pt x="25188" y="91299"/>
                        <a:pt x="25682" y="91370"/>
                      </a:cubicBezTo>
                      <a:cubicBezTo>
                        <a:pt x="25964" y="91370"/>
                        <a:pt x="26247" y="91440"/>
                        <a:pt x="26458" y="91440"/>
                      </a:cubicBezTo>
                      <a:cubicBezTo>
                        <a:pt x="27023" y="91511"/>
                        <a:pt x="27658" y="91511"/>
                        <a:pt x="28222" y="91511"/>
                      </a:cubicBezTo>
                      <a:cubicBezTo>
                        <a:pt x="28928" y="91511"/>
                        <a:pt x="29633" y="91581"/>
                        <a:pt x="30268" y="91581"/>
                      </a:cubicBezTo>
                      <a:cubicBezTo>
                        <a:pt x="30903" y="91581"/>
                        <a:pt x="31468" y="91581"/>
                        <a:pt x="32103" y="91581"/>
                      </a:cubicBezTo>
                      <a:cubicBezTo>
                        <a:pt x="32738" y="91581"/>
                        <a:pt x="33302" y="91511"/>
                        <a:pt x="33937" y="91511"/>
                      </a:cubicBezTo>
                      <a:cubicBezTo>
                        <a:pt x="34502" y="91511"/>
                        <a:pt x="34995" y="91440"/>
                        <a:pt x="35560" y="91370"/>
                      </a:cubicBezTo>
                      <a:cubicBezTo>
                        <a:pt x="36548" y="91299"/>
                        <a:pt x="37536" y="91158"/>
                        <a:pt x="38523" y="91017"/>
                      </a:cubicBezTo>
                      <a:cubicBezTo>
                        <a:pt x="38876" y="90946"/>
                        <a:pt x="39229" y="90946"/>
                        <a:pt x="39582" y="90876"/>
                      </a:cubicBezTo>
                      <a:cubicBezTo>
                        <a:pt x="40358" y="90734"/>
                        <a:pt x="41063" y="90664"/>
                        <a:pt x="41839" y="90452"/>
                      </a:cubicBezTo>
                      <a:cubicBezTo>
                        <a:pt x="42686" y="90311"/>
                        <a:pt x="43533" y="90100"/>
                        <a:pt x="44450" y="89888"/>
                      </a:cubicBezTo>
                      <a:cubicBezTo>
                        <a:pt x="44591" y="89888"/>
                        <a:pt x="44662" y="89817"/>
                        <a:pt x="44803" y="89817"/>
                      </a:cubicBezTo>
                      <a:cubicBezTo>
                        <a:pt x="44944" y="89817"/>
                        <a:pt x="45014" y="89747"/>
                        <a:pt x="45156" y="89747"/>
                      </a:cubicBezTo>
                      <a:cubicBezTo>
                        <a:pt x="45649" y="89606"/>
                        <a:pt x="46073" y="89535"/>
                        <a:pt x="46567" y="89394"/>
                      </a:cubicBezTo>
                      <a:cubicBezTo>
                        <a:pt x="47484" y="89182"/>
                        <a:pt x="48401" y="88900"/>
                        <a:pt x="49318" y="88547"/>
                      </a:cubicBezTo>
                      <a:cubicBezTo>
                        <a:pt x="49812" y="88406"/>
                        <a:pt x="50377" y="88194"/>
                        <a:pt x="50870" y="87983"/>
                      </a:cubicBezTo>
                      <a:cubicBezTo>
                        <a:pt x="50870" y="87983"/>
                        <a:pt x="50941" y="87983"/>
                        <a:pt x="50941" y="87983"/>
                      </a:cubicBezTo>
                      <a:cubicBezTo>
                        <a:pt x="51435" y="87842"/>
                        <a:pt x="51929" y="87630"/>
                        <a:pt x="52423" y="87418"/>
                      </a:cubicBezTo>
                      <a:cubicBezTo>
                        <a:pt x="52846" y="87277"/>
                        <a:pt x="53340" y="87066"/>
                        <a:pt x="53763" y="86854"/>
                      </a:cubicBezTo>
                      <a:cubicBezTo>
                        <a:pt x="53975" y="86783"/>
                        <a:pt x="54187" y="86713"/>
                        <a:pt x="54398" y="86572"/>
                      </a:cubicBezTo>
                      <a:cubicBezTo>
                        <a:pt x="55174" y="86219"/>
                        <a:pt x="55880" y="85937"/>
                        <a:pt x="56656" y="85584"/>
                      </a:cubicBezTo>
                      <a:cubicBezTo>
                        <a:pt x="57714" y="85090"/>
                        <a:pt x="58843" y="84525"/>
                        <a:pt x="59831" y="83961"/>
                      </a:cubicBezTo>
                      <a:cubicBezTo>
                        <a:pt x="60255" y="83679"/>
                        <a:pt x="60748" y="83467"/>
                        <a:pt x="61172" y="83185"/>
                      </a:cubicBezTo>
                      <a:cubicBezTo>
                        <a:pt x="63571" y="81774"/>
                        <a:pt x="65828" y="80292"/>
                        <a:pt x="67945" y="78599"/>
                      </a:cubicBezTo>
                      <a:cubicBezTo>
                        <a:pt x="69286" y="77540"/>
                        <a:pt x="70556" y="76482"/>
                        <a:pt x="71826" y="75283"/>
                      </a:cubicBezTo>
                      <a:cubicBezTo>
                        <a:pt x="72108" y="75001"/>
                        <a:pt x="72460" y="74719"/>
                        <a:pt x="72743" y="74365"/>
                      </a:cubicBezTo>
                      <a:cubicBezTo>
                        <a:pt x="74295" y="72884"/>
                        <a:pt x="75777" y="71332"/>
                        <a:pt x="77117" y="69638"/>
                      </a:cubicBezTo>
                      <a:cubicBezTo>
                        <a:pt x="77329" y="69356"/>
                        <a:pt x="77611" y="69074"/>
                        <a:pt x="77823" y="68792"/>
                      </a:cubicBezTo>
                      <a:cubicBezTo>
                        <a:pt x="78458" y="68016"/>
                        <a:pt x="79022" y="67310"/>
                        <a:pt x="79587" y="66534"/>
                      </a:cubicBezTo>
                      <a:cubicBezTo>
                        <a:pt x="79939" y="66040"/>
                        <a:pt x="80292" y="65617"/>
                        <a:pt x="80575" y="65123"/>
                      </a:cubicBezTo>
                      <a:cubicBezTo>
                        <a:pt x="84526" y="59408"/>
                        <a:pt x="87559" y="52987"/>
                        <a:pt x="89323" y="46002"/>
                      </a:cubicBezTo>
                      <a:cubicBezTo>
                        <a:pt x="89464" y="45438"/>
                        <a:pt x="89606" y="44873"/>
                        <a:pt x="89747" y="44309"/>
                      </a:cubicBezTo>
                      <a:cubicBezTo>
                        <a:pt x="89888" y="43745"/>
                        <a:pt x="90029" y="43109"/>
                        <a:pt x="90099" y="42545"/>
                      </a:cubicBezTo>
                      <a:cubicBezTo>
                        <a:pt x="90241" y="41981"/>
                        <a:pt x="90311" y="41416"/>
                        <a:pt x="90452" y="40781"/>
                      </a:cubicBezTo>
                      <a:cubicBezTo>
                        <a:pt x="90452" y="40781"/>
                        <a:pt x="90452" y="40781"/>
                        <a:pt x="90452" y="40781"/>
                      </a:cubicBezTo>
                      <a:cubicBezTo>
                        <a:pt x="90593" y="40146"/>
                        <a:pt x="90664" y="39441"/>
                        <a:pt x="90735" y="38735"/>
                      </a:cubicBezTo>
                      <a:lnTo>
                        <a:pt x="90735" y="38523"/>
                      </a:lnTo>
                      <a:cubicBezTo>
                        <a:pt x="90805" y="37959"/>
                        <a:pt x="90876" y="37394"/>
                        <a:pt x="90946" y="36830"/>
                      </a:cubicBezTo>
                      <a:cubicBezTo>
                        <a:pt x="90946" y="36689"/>
                        <a:pt x="91017" y="36548"/>
                        <a:pt x="91017" y="36407"/>
                      </a:cubicBezTo>
                      <a:cubicBezTo>
                        <a:pt x="91087" y="35913"/>
                        <a:pt x="91087" y="35419"/>
                        <a:pt x="91158" y="34925"/>
                      </a:cubicBezTo>
                      <a:cubicBezTo>
                        <a:pt x="91158" y="34784"/>
                        <a:pt x="91158" y="34643"/>
                        <a:pt x="91228" y="34431"/>
                      </a:cubicBezTo>
                      <a:cubicBezTo>
                        <a:pt x="91299" y="33867"/>
                        <a:pt x="91299" y="33302"/>
                        <a:pt x="91299" y="32738"/>
                      </a:cubicBezTo>
                      <a:cubicBezTo>
                        <a:pt x="91370" y="31962"/>
                        <a:pt x="91370" y="31115"/>
                        <a:pt x="91370" y="30339"/>
                      </a:cubicBezTo>
                      <a:cubicBezTo>
                        <a:pt x="91370" y="29704"/>
                        <a:pt x="91370" y="28998"/>
                        <a:pt x="91299" y="28363"/>
                      </a:cubicBezTo>
                      <a:cubicBezTo>
                        <a:pt x="91299" y="28222"/>
                        <a:pt x="91299" y="28152"/>
                        <a:pt x="91299" y="28081"/>
                      </a:cubicBezTo>
                      <a:cubicBezTo>
                        <a:pt x="91299" y="27658"/>
                        <a:pt x="91299" y="27164"/>
                        <a:pt x="91228" y="26740"/>
                      </a:cubicBezTo>
                      <a:cubicBezTo>
                        <a:pt x="91228" y="26529"/>
                        <a:pt x="91228" y="26317"/>
                        <a:pt x="91158" y="26035"/>
                      </a:cubicBezTo>
                      <a:cubicBezTo>
                        <a:pt x="91158" y="25541"/>
                        <a:pt x="91087" y="25047"/>
                        <a:pt x="91017" y="24553"/>
                      </a:cubicBezTo>
                      <a:cubicBezTo>
                        <a:pt x="91017" y="24483"/>
                        <a:pt x="91017" y="24412"/>
                        <a:pt x="91017" y="24342"/>
                      </a:cubicBezTo>
                      <a:cubicBezTo>
                        <a:pt x="90946" y="23707"/>
                        <a:pt x="90876" y="23142"/>
                        <a:pt x="90805" y="22578"/>
                      </a:cubicBezTo>
                      <a:cubicBezTo>
                        <a:pt x="90805" y="22296"/>
                        <a:pt x="90735" y="22013"/>
                        <a:pt x="90664" y="21731"/>
                      </a:cubicBezTo>
                      <a:cubicBezTo>
                        <a:pt x="90593" y="21237"/>
                        <a:pt x="90523" y="20814"/>
                        <a:pt x="90452" y="20320"/>
                      </a:cubicBezTo>
                      <a:cubicBezTo>
                        <a:pt x="90452" y="20179"/>
                        <a:pt x="90382" y="20109"/>
                        <a:pt x="90382" y="19967"/>
                      </a:cubicBezTo>
                      <a:cubicBezTo>
                        <a:pt x="90311" y="19615"/>
                        <a:pt x="90241" y="19191"/>
                        <a:pt x="90170" y="18838"/>
                      </a:cubicBezTo>
                      <a:cubicBezTo>
                        <a:pt x="90099" y="18415"/>
                        <a:pt x="90029" y="17992"/>
                        <a:pt x="89888" y="17568"/>
                      </a:cubicBezTo>
                      <a:cubicBezTo>
                        <a:pt x="89747" y="17004"/>
                        <a:pt x="89606" y="16369"/>
                        <a:pt x="89464" y="15804"/>
                      </a:cubicBezTo>
                      <a:cubicBezTo>
                        <a:pt x="89464" y="15734"/>
                        <a:pt x="89464" y="15664"/>
                        <a:pt x="89394" y="15593"/>
                      </a:cubicBezTo>
                      <a:cubicBezTo>
                        <a:pt x="89253" y="15028"/>
                        <a:pt x="89112" y="14464"/>
                        <a:pt x="88971" y="13900"/>
                      </a:cubicBezTo>
                      <a:cubicBezTo>
                        <a:pt x="88829" y="13264"/>
                        <a:pt x="88618" y="12700"/>
                        <a:pt x="88477" y="12136"/>
                      </a:cubicBezTo>
                      <a:cubicBezTo>
                        <a:pt x="88265" y="11571"/>
                        <a:pt x="88124" y="10936"/>
                        <a:pt x="87912" y="10372"/>
                      </a:cubicBezTo>
                      <a:cubicBezTo>
                        <a:pt x="87489" y="9172"/>
                        <a:pt x="87066" y="8043"/>
                        <a:pt x="86642" y="6914"/>
                      </a:cubicBezTo>
                      <a:lnTo>
                        <a:pt x="86642" y="6914"/>
                      </a:lnTo>
                      <a:cubicBezTo>
                        <a:pt x="86148" y="5786"/>
                        <a:pt x="85655" y="4657"/>
                        <a:pt x="85090" y="3528"/>
                      </a:cubicBezTo>
                      <a:cubicBezTo>
                        <a:pt x="84949" y="3246"/>
                        <a:pt x="84808" y="2893"/>
                        <a:pt x="84596" y="2611"/>
                      </a:cubicBezTo>
                      <a:cubicBezTo>
                        <a:pt x="84455" y="2258"/>
                        <a:pt x="84243" y="1905"/>
                        <a:pt x="84102" y="1623"/>
                      </a:cubicBezTo>
                      <a:cubicBezTo>
                        <a:pt x="83820" y="1059"/>
                        <a:pt x="83467" y="494"/>
                        <a:pt x="83185" y="0"/>
                      </a:cubicBezTo>
                      <a:cubicBezTo>
                        <a:pt x="86078" y="1693"/>
                        <a:pt x="88829" y="3598"/>
                        <a:pt x="91440" y="5715"/>
                      </a:cubicBezTo>
                      <a:cubicBezTo>
                        <a:pt x="91511" y="5715"/>
                        <a:pt x="91581" y="5786"/>
                        <a:pt x="91581" y="5786"/>
                      </a:cubicBezTo>
                      <a:cubicBezTo>
                        <a:pt x="91652" y="5856"/>
                        <a:pt x="91652" y="5856"/>
                        <a:pt x="91722" y="5927"/>
                      </a:cubicBezTo>
                      <a:cubicBezTo>
                        <a:pt x="95956" y="9455"/>
                        <a:pt x="99695" y="13476"/>
                        <a:pt x="102799" y="17992"/>
                      </a:cubicBezTo>
                      <a:cubicBezTo>
                        <a:pt x="103082" y="18415"/>
                        <a:pt x="103434" y="18909"/>
                        <a:pt x="103717" y="19332"/>
                      </a:cubicBezTo>
                      <a:cubicBezTo>
                        <a:pt x="103999" y="19755"/>
                        <a:pt x="104281" y="20179"/>
                        <a:pt x="104563" y="20602"/>
                      </a:cubicBezTo>
                      <a:cubicBezTo>
                        <a:pt x="104634" y="20673"/>
                        <a:pt x="104704" y="20743"/>
                        <a:pt x="104704" y="20885"/>
                      </a:cubicBezTo>
                      <a:cubicBezTo>
                        <a:pt x="105551" y="22225"/>
                        <a:pt x="106327" y="23636"/>
                        <a:pt x="107033" y="25047"/>
                      </a:cubicBezTo>
                      <a:cubicBezTo>
                        <a:pt x="107245" y="25400"/>
                        <a:pt x="107386" y="25824"/>
                        <a:pt x="107597" y="26176"/>
                      </a:cubicBezTo>
                      <a:cubicBezTo>
                        <a:pt x="107738" y="26388"/>
                        <a:pt x="107809" y="26600"/>
                        <a:pt x="107880" y="26740"/>
                      </a:cubicBezTo>
                      <a:cubicBezTo>
                        <a:pt x="108021" y="27023"/>
                        <a:pt x="108162" y="27305"/>
                        <a:pt x="108303" y="27587"/>
                      </a:cubicBezTo>
                      <a:cubicBezTo>
                        <a:pt x="108444" y="27870"/>
                        <a:pt x="108585" y="28152"/>
                        <a:pt x="108656" y="28434"/>
                      </a:cubicBezTo>
                      <a:cubicBezTo>
                        <a:pt x="108797" y="28716"/>
                        <a:pt x="108867" y="28928"/>
                        <a:pt x="109008" y="29210"/>
                      </a:cubicBezTo>
                      <a:cubicBezTo>
                        <a:pt x="109220" y="29704"/>
                        <a:pt x="109432" y="30268"/>
                        <a:pt x="109643" y="30762"/>
                      </a:cubicBezTo>
                      <a:cubicBezTo>
                        <a:pt x="109855" y="31397"/>
                        <a:pt x="110137" y="32032"/>
                        <a:pt x="110349" y="32597"/>
                      </a:cubicBezTo>
                      <a:cubicBezTo>
                        <a:pt x="110349" y="32597"/>
                        <a:pt x="110349" y="32597"/>
                        <a:pt x="110349" y="32597"/>
                      </a:cubicBezTo>
                      <a:cubicBezTo>
                        <a:pt x="110561" y="33232"/>
                        <a:pt x="110772" y="33867"/>
                        <a:pt x="110984" y="34502"/>
                      </a:cubicBezTo>
                      <a:cubicBezTo>
                        <a:pt x="113030" y="40569"/>
                        <a:pt x="114018" y="46708"/>
                        <a:pt x="114018" y="531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49" name="Freeform: Shape 923"/>
                <p:cNvSpPr/>
                <p:nvPr/>
              </p:nvSpPr>
              <p:spPr>
                <a:xfrm>
                  <a:off x="5563447" y="3814939"/>
                  <a:ext cx="21167" cy="21167"/>
                </a:xfrm>
                <a:custGeom>
                  <a:avLst/>
                  <a:gdLst>
                    <a:gd name="connsiteX0" fmla="*/ 23707 w 21166"/>
                    <a:gd name="connsiteY0" fmla="*/ 11853 h 21166"/>
                    <a:gd name="connsiteX1" fmla="*/ 11853 w 21166"/>
                    <a:gd name="connsiteY1" fmla="*/ 23707 h 21166"/>
                    <a:gd name="connsiteX2" fmla="*/ 0 w 21166"/>
                    <a:gd name="connsiteY2" fmla="*/ 11853 h 21166"/>
                    <a:gd name="connsiteX3" fmla="*/ 11853 w 21166"/>
                    <a:gd name="connsiteY3" fmla="*/ 0 h 21166"/>
                    <a:gd name="connsiteX4" fmla="*/ 23707 w 21166"/>
                    <a:gd name="connsiteY4" fmla="*/ 11853 h 21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166" h="21166">
                      <a:moveTo>
                        <a:pt x="23707" y="11853"/>
                      </a:moveTo>
                      <a:cubicBezTo>
                        <a:pt x="23707" y="18400"/>
                        <a:pt x="18400" y="23707"/>
                        <a:pt x="11853" y="23707"/>
                      </a:cubicBezTo>
                      <a:cubicBezTo>
                        <a:pt x="5307" y="23707"/>
                        <a:pt x="0" y="18400"/>
                        <a:pt x="0" y="11853"/>
                      </a:cubicBezTo>
                      <a:cubicBezTo>
                        <a:pt x="0" y="5307"/>
                        <a:pt x="5307" y="0"/>
                        <a:pt x="11853" y="0"/>
                      </a:cubicBezTo>
                      <a:cubicBezTo>
                        <a:pt x="18400" y="0"/>
                        <a:pt x="23707" y="5307"/>
                        <a:pt x="23707" y="11853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  <p:grpSp>
            <p:nvGrpSpPr>
              <p:cNvPr id="29" name="Graphic 3"/>
              <p:cNvGrpSpPr/>
              <p:nvPr/>
            </p:nvGrpSpPr>
            <p:grpSpPr>
              <a:xfrm>
                <a:off x="5367232" y="4193752"/>
                <a:ext cx="61172" cy="63571"/>
                <a:chOff x="5367232" y="4193752"/>
                <a:chExt cx="61172" cy="63571"/>
              </a:xfrm>
              <a:solidFill>
                <a:schemeClr val="accent1"/>
              </a:solidFill>
            </p:grpSpPr>
            <p:sp>
              <p:nvSpPr>
                <p:cNvPr id="30" name="Freeform: Shape 904"/>
                <p:cNvSpPr/>
                <p:nvPr/>
              </p:nvSpPr>
              <p:spPr>
                <a:xfrm>
                  <a:off x="5372947" y="4237990"/>
                  <a:ext cx="7056" cy="7056"/>
                </a:xfrm>
                <a:custGeom>
                  <a:avLst/>
                  <a:gdLst>
                    <a:gd name="connsiteX0" fmla="*/ 423 w 0"/>
                    <a:gd name="connsiteY0" fmla="*/ 212 h 0"/>
                    <a:gd name="connsiteX1" fmla="*/ 0 w 0"/>
                    <a:gd name="connsiteY1" fmla="*/ 0 h 0"/>
                    <a:gd name="connsiteX2" fmla="*/ 0 w 0"/>
                    <a:gd name="connsiteY2" fmla="*/ 0 h 0"/>
                    <a:gd name="connsiteX3" fmla="*/ 423 w 0"/>
                    <a:gd name="connsiteY3" fmla="*/ 212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423" y="212"/>
                      </a:moveTo>
                      <a:cubicBezTo>
                        <a:pt x="282" y="141"/>
                        <a:pt x="141" y="71"/>
                        <a:pt x="0" y="0"/>
                      </a:cubicBezTo>
                      <a:lnTo>
                        <a:pt x="0" y="0"/>
                      </a:lnTo>
                      <a:cubicBezTo>
                        <a:pt x="141" y="71"/>
                        <a:pt x="282" y="141"/>
                        <a:pt x="423" y="212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1" name="Freeform: Shape 905"/>
                <p:cNvSpPr/>
                <p:nvPr/>
              </p:nvSpPr>
              <p:spPr>
                <a:xfrm>
                  <a:off x="5371183" y="4237143"/>
                  <a:ext cx="14111" cy="7056"/>
                </a:xfrm>
                <a:custGeom>
                  <a:avLst/>
                  <a:gdLst>
                    <a:gd name="connsiteX0" fmla="*/ 16228 w 14111"/>
                    <a:gd name="connsiteY0" fmla="*/ 13124 h 7055"/>
                    <a:gd name="connsiteX1" fmla="*/ 0 w 14111"/>
                    <a:gd name="connsiteY1" fmla="*/ 0 h 7055"/>
                    <a:gd name="connsiteX2" fmla="*/ 0 w 14111"/>
                    <a:gd name="connsiteY2" fmla="*/ 0 h 7055"/>
                    <a:gd name="connsiteX3" fmla="*/ 6632 w 14111"/>
                    <a:gd name="connsiteY3" fmla="*/ 7832 h 7055"/>
                    <a:gd name="connsiteX4" fmla="*/ 6773 w 14111"/>
                    <a:gd name="connsiteY4" fmla="*/ 7973 h 7055"/>
                    <a:gd name="connsiteX5" fmla="*/ 16228 w 14111"/>
                    <a:gd name="connsiteY5" fmla="*/ 13124 h 7055"/>
                    <a:gd name="connsiteX6" fmla="*/ 16228 w 14111"/>
                    <a:gd name="connsiteY6" fmla="*/ 13124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11" h="7055">
                      <a:moveTo>
                        <a:pt x="16228" y="13124"/>
                      </a:moveTo>
                      <a:cubicBezTo>
                        <a:pt x="9313" y="10866"/>
                        <a:pt x="3598" y="6138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693" y="2964"/>
                        <a:pt x="3951" y="5645"/>
                        <a:pt x="6632" y="7832"/>
                      </a:cubicBezTo>
                      <a:cubicBezTo>
                        <a:pt x="6703" y="7902"/>
                        <a:pt x="6703" y="7902"/>
                        <a:pt x="6773" y="7973"/>
                      </a:cubicBezTo>
                      <a:cubicBezTo>
                        <a:pt x="9525" y="10160"/>
                        <a:pt x="12700" y="11924"/>
                        <a:pt x="16228" y="13124"/>
                      </a:cubicBezTo>
                      <a:cubicBezTo>
                        <a:pt x="16157" y="13053"/>
                        <a:pt x="16228" y="13124"/>
                        <a:pt x="16228" y="1312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2" name="Freeform: Shape 906"/>
                <p:cNvSpPr/>
                <p:nvPr/>
              </p:nvSpPr>
              <p:spPr>
                <a:xfrm>
                  <a:off x="5387552" y="4250267"/>
                  <a:ext cx="7056" cy="7056"/>
                </a:xfrm>
                <a:custGeom>
                  <a:avLst/>
                  <a:gdLst>
                    <a:gd name="connsiteX0" fmla="*/ 1976 w 0"/>
                    <a:gd name="connsiteY0" fmla="*/ 564 h 0"/>
                    <a:gd name="connsiteX1" fmla="*/ 0 w 0"/>
                    <a:gd name="connsiteY1" fmla="*/ 0 h 0"/>
                    <a:gd name="connsiteX2" fmla="*/ 71 w 0"/>
                    <a:gd name="connsiteY2" fmla="*/ 0 h 0"/>
                    <a:gd name="connsiteX3" fmla="*/ 1976 w 0"/>
                    <a:gd name="connsiteY3" fmla="*/ 564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1976" y="564"/>
                      </a:moveTo>
                      <a:cubicBezTo>
                        <a:pt x="1270" y="423"/>
                        <a:pt x="635" y="211"/>
                        <a:pt x="0" y="0"/>
                      </a:cubicBezTo>
                      <a:cubicBezTo>
                        <a:pt x="0" y="0"/>
                        <a:pt x="0" y="0"/>
                        <a:pt x="71" y="0"/>
                      </a:cubicBezTo>
                      <a:cubicBezTo>
                        <a:pt x="635" y="211"/>
                        <a:pt x="1341" y="423"/>
                        <a:pt x="1976" y="564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3" name="Freeform: Shape 907"/>
                <p:cNvSpPr/>
                <p:nvPr/>
              </p:nvSpPr>
              <p:spPr>
                <a:xfrm>
                  <a:off x="5411682" y="4199184"/>
                  <a:ext cx="7056" cy="7056"/>
                </a:xfrm>
                <a:custGeom>
                  <a:avLst/>
                  <a:gdLst>
                    <a:gd name="connsiteX0" fmla="*/ 705 w 0"/>
                    <a:gd name="connsiteY0" fmla="*/ 1623 h 0"/>
                    <a:gd name="connsiteX1" fmla="*/ 0 w 0"/>
                    <a:gd name="connsiteY1" fmla="*/ 0 h 0"/>
                    <a:gd name="connsiteX2" fmla="*/ 705 w 0"/>
                    <a:gd name="connsiteY2" fmla="*/ 162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05" y="1623"/>
                      </a:moveTo>
                      <a:cubicBezTo>
                        <a:pt x="494" y="1059"/>
                        <a:pt x="212" y="565"/>
                        <a:pt x="0" y="0"/>
                      </a:cubicBezTo>
                      <a:cubicBezTo>
                        <a:pt x="282" y="565"/>
                        <a:pt x="494" y="1059"/>
                        <a:pt x="705" y="1623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4" name="Freeform: Shape 908"/>
                <p:cNvSpPr/>
                <p:nvPr/>
              </p:nvSpPr>
              <p:spPr>
                <a:xfrm>
                  <a:off x="5407872" y="4245045"/>
                  <a:ext cx="7056" cy="7056"/>
                </a:xfrm>
                <a:custGeom>
                  <a:avLst/>
                  <a:gdLst>
                    <a:gd name="connsiteX0" fmla="*/ 6915 w 0"/>
                    <a:gd name="connsiteY0" fmla="*/ 0 h 0"/>
                    <a:gd name="connsiteX1" fmla="*/ 0 w 0"/>
                    <a:gd name="connsiteY1" fmla="*/ 4234 h 0"/>
                    <a:gd name="connsiteX2" fmla="*/ 6915 w 0"/>
                    <a:gd name="connsiteY2" fmla="*/ 0 h 0"/>
                    <a:gd name="connsiteX3" fmla="*/ 6915 w 0"/>
                    <a:gd name="connsiteY3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>
                      <a:moveTo>
                        <a:pt x="6915" y="0"/>
                      </a:moveTo>
                      <a:cubicBezTo>
                        <a:pt x="4868" y="1694"/>
                        <a:pt x="2540" y="3175"/>
                        <a:pt x="0" y="4234"/>
                      </a:cubicBezTo>
                      <a:cubicBezTo>
                        <a:pt x="2469" y="3104"/>
                        <a:pt x="4798" y="1694"/>
                        <a:pt x="6915" y="0"/>
                      </a:cubicBezTo>
                      <a:cubicBezTo>
                        <a:pt x="6844" y="0"/>
                        <a:pt x="6915" y="0"/>
                        <a:pt x="6915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5" name="Freeform: Shape 909"/>
                <p:cNvSpPr/>
                <p:nvPr/>
              </p:nvSpPr>
              <p:spPr>
                <a:xfrm>
                  <a:off x="5414786" y="4237920"/>
                  <a:ext cx="7056" cy="7056"/>
                </a:xfrm>
                <a:custGeom>
                  <a:avLst/>
                  <a:gdLst>
                    <a:gd name="connsiteX0" fmla="*/ 6209 w 0"/>
                    <a:gd name="connsiteY0" fmla="*/ 0 h 7055"/>
                    <a:gd name="connsiteX1" fmla="*/ 0 w 0"/>
                    <a:gd name="connsiteY1" fmla="*/ 7126 h 7055"/>
                    <a:gd name="connsiteX2" fmla="*/ 70 w 0"/>
                    <a:gd name="connsiteY2" fmla="*/ 7056 h 7055"/>
                    <a:gd name="connsiteX3" fmla="*/ 6209 w 0"/>
                    <a:gd name="connsiteY3" fmla="*/ 0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h="7055">
                      <a:moveTo>
                        <a:pt x="6209" y="0"/>
                      </a:moveTo>
                      <a:cubicBezTo>
                        <a:pt x="4515" y="2681"/>
                        <a:pt x="2469" y="5080"/>
                        <a:pt x="0" y="7126"/>
                      </a:cubicBezTo>
                      <a:cubicBezTo>
                        <a:pt x="0" y="7126"/>
                        <a:pt x="70" y="7056"/>
                        <a:pt x="70" y="7056"/>
                      </a:cubicBezTo>
                      <a:cubicBezTo>
                        <a:pt x="2469" y="5009"/>
                        <a:pt x="4515" y="2681"/>
                        <a:pt x="6209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6" name="Freeform: Shape 910"/>
                <p:cNvSpPr/>
                <p:nvPr/>
              </p:nvSpPr>
              <p:spPr>
                <a:xfrm>
                  <a:off x="5421348" y="4235873"/>
                  <a:ext cx="7056" cy="7056"/>
                </a:xfrm>
                <a:custGeom>
                  <a:avLst/>
                  <a:gdLst>
                    <a:gd name="connsiteX0" fmla="*/ 776 w 0"/>
                    <a:gd name="connsiteY0" fmla="*/ 0 h 0"/>
                    <a:gd name="connsiteX1" fmla="*/ 0 w 0"/>
                    <a:gd name="connsiteY1" fmla="*/ 1411 h 0"/>
                    <a:gd name="connsiteX2" fmla="*/ 776 w 0"/>
                    <a:gd name="connsiteY2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>
                      <a:moveTo>
                        <a:pt x="776" y="0"/>
                      </a:moveTo>
                      <a:cubicBezTo>
                        <a:pt x="564" y="494"/>
                        <a:pt x="282" y="917"/>
                        <a:pt x="0" y="1411"/>
                      </a:cubicBezTo>
                      <a:cubicBezTo>
                        <a:pt x="282" y="917"/>
                        <a:pt x="564" y="494"/>
                        <a:pt x="776" y="0"/>
                      </a:cubicBezTo>
                      <a:close/>
                    </a:path>
                  </a:pathLst>
                </a:custGeom>
                <a:solidFill>
                  <a:srgbClr val="FD9D00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7" name="Freeform: Shape 911"/>
                <p:cNvSpPr/>
                <p:nvPr/>
              </p:nvSpPr>
              <p:spPr>
                <a:xfrm>
                  <a:off x="5367232" y="4193752"/>
                  <a:ext cx="42333" cy="42333"/>
                </a:xfrm>
                <a:custGeom>
                  <a:avLst/>
                  <a:gdLst>
                    <a:gd name="connsiteX0" fmla="*/ 47413 w 42333"/>
                    <a:gd name="connsiteY0" fmla="*/ 18203 h 42333"/>
                    <a:gd name="connsiteX1" fmla="*/ 47413 w 42333"/>
                    <a:gd name="connsiteY1" fmla="*/ 19332 h 42333"/>
                    <a:gd name="connsiteX2" fmla="*/ 47343 w 42333"/>
                    <a:gd name="connsiteY2" fmla="*/ 20108 h 42333"/>
                    <a:gd name="connsiteX3" fmla="*/ 47343 w 42333"/>
                    <a:gd name="connsiteY3" fmla="*/ 20320 h 42333"/>
                    <a:gd name="connsiteX4" fmla="*/ 47272 w 42333"/>
                    <a:gd name="connsiteY4" fmla="*/ 21025 h 42333"/>
                    <a:gd name="connsiteX5" fmla="*/ 47272 w 42333"/>
                    <a:gd name="connsiteY5" fmla="*/ 21237 h 42333"/>
                    <a:gd name="connsiteX6" fmla="*/ 47202 w 42333"/>
                    <a:gd name="connsiteY6" fmla="*/ 22013 h 42333"/>
                    <a:gd name="connsiteX7" fmla="*/ 47202 w 42333"/>
                    <a:gd name="connsiteY7" fmla="*/ 22084 h 42333"/>
                    <a:gd name="connsiteX8" fmla="*/ 47061 w 42333"/>
                    <a:gd name="connsiteY8" fmla="*/ 23071 h 42333"/>
                    <a:gd name="connsiteX9" fmla="*/ 47061 w 42333"/>
                    <a:gd name="connsiteY9" fmla="*/ 23071 h 42333"/>
                    <a:gd name="connsiteX10" fmla="*/ 46919 w 42333"/>
                    <a:gd name="connsiteY10" fmla="*/ 23918 h 42333"/>
                    <a:gd name="connsiteX11" fmla="*/ 46708 w 42333"/>
                    <a:gd name="connsiteY11" fmla="*/ 24765 h 42333"/>
                    <a:gd name="connsiteX12" fmla="*/ 46496 w 42333"/>
                    <a:gd name="connsiteY12" fmla="*/ 25541 h 42333"/>
                    <a:gd name="connsiteX13" fmla="*/ 42333 w 42333"/>
                    <a:gd name="connsiteY13" fmla="*/ 34643 h 42333"/>
                    <a:gd name="connsiteX14" fmla="*/ 41840 w 42333"/>
                    <a:gd name="connsiteY14" fmla="*/ 35348 h 42333"/>
                    <a:gd name="connsiteX15" fmla="*/ 40993 w 42333"/>
                    <a:gd name="connsiteY15" fmla="*/ 36406 h 42333"/>
                    <a:gd name="connsiteX16" fmla="*/ 40640 w 42333"/>
                    <a:gd name="connsiteY16" fmla="*/ 36830 h 42333"/>
                    <a:gd name="connsiteX17" fmla="*/ 38523 w 42333"/>
                    <a:gd name="connsiteY17" fmla="*/ 39088 h 42333"/>
                    <a:gd name="connsiteX18" fmla="*/ 38100 w 42333"/>
                    <a:gd name="connsiteY18" fmla="*/ 39511 h 42333"/>
                    <a:gd name="connsiteX19" fmla="*/ 36266 w 42333"/>
                    <a:gd name="connsiteY19" fmla="*/ 41063 h 42333"/>
                    <a:gd name="connsiteX20" fmla="*/ 33020 w 42333"/>
                    <a:gd name="connsiteY20" fmla="*/ 43251 h 42333"/>
                    <a:gd name="connsiteX21" fmla="*/ 32385 w 42333"/>
                    <a:gd name="connsiteY21" fmla="*/ 43603 h 42333"/>
                    <a:gd name="connsiteX22" fmla="*/ 30833 w 42333"/>
                    <a:gd name="connsiteY22" fmla="*/ 44379 h 42333"/>
                    <a:gd name="connsiteX23" fmla="*/ 29774 w 42333"/>
                    <a:gd name="connsiteY23" fmla="*/ 44873 h 42333"/>
                    <a:gd name="connsiteX24" fmla="*/ 29492 w 42333"/>
                    <a:gd name="connsiteY24" fmla="*/ 45014 h 42333"/>
                    <a:gd name="connsiteX25" fmla="*/ 28857 w 42333"/>
                    <a:gd name="connsiteY25" fmla="*/ 45297 h 42333"/>
                    <a:gd name="connsiteX26" fmla="*/ 28152 w 42333"/>
                    <a:gd name="connsiteY26" fmla="*/ 45579 h 42333"/>
                    <a:gd name="connsiteX27" fmla="*/ 28081 w 42333"/>
                    <a:gd name="connsiteY27" fmla="*/ 45579 h 42333"/>
                    <a:gd name="connsiteX28" fmla="*/ 27305 w 42333"/>
                    <a:gd name="connsiteY28" fmla="*/ 45861 h 42333"/>
                    <a:gd name="connsiteX29" fmla="*/ 25965 w 42333"/>
                    <a:gd name="connsiteY29" fmla="*/ 46284 h 42333"/>
                    <a:gd name="connsiteX30" fmla="*/ 25329 w 42333"/>
                    <a:gd name="connsiteY30" fmla="*/ 46425 h 42333"/>
                    <a:gd name="connsiteX31" fmla="*/ 25188 w 42333"/>
                    <a:gd name="connsiteY31" fmla="*/ 46496 h 42333"/>
                    <a:gd name="connsiteX32" fmla="*/ 25047 w 42333"/>
                    <a:gd name="connsiteY32" fmla="*/ 46566 h 42333"/>
                    <a:gd name="connsiteX33" fmla="*/ 23848 w 42333"/>
                    <a:gd name="connsiteY33" fmla="*/ 46849 h 42333"/>
                    <a:gd name="connsiteX34" fmla="*/ 22790 w 42333"/>
                    <a:gd name="connsiteY34" fmla="*/ 47060 h 42333"/>
                    <a:gd name="connsiteX35" fmla="*/ 22296 w 42333"/>
                    <a:gd name="connsiteY35" fmla="*/ 47131 h 42333"/>
                    <a:gd name="connsiteX36" fmla="*/ 20885 w 42333"/>
                    <a:gd name="connsiteY36" fmla="*/ 47272 h 42333"/>
                    <a:gd name="connsiteX37" fmla="*/ 20108 w 42333"/>
                    <a:gd name="connsiteY37" fmla="*/ 47343 h 42333"/>
                    <a:gd name="connsiteX38" fmla="*/ 19262 w 42333"/>
                    <a:gd name="connsiteY38" fmla="*/ 47413 h 42333"/>
                    <a:gd name="connsiteX39" fmla="*/ 18415 w 42333"/>
                    <a:gd name="connsiteY39" fmla="*/ 47413 h 42333"/>
                    <a:gd name="connsiteX40" fmla="*/ 17427 w 42333"/>
                    <a:gd name="connsiteY40" fmla="*/ 47413 h 42333"/>
                    <a:gd name="connsiteX41" fmla="*/ 16581 w 42333"/>
                    <a:gd name="connsiteY41" fmla="*/ 47343 h 42333"/>
                    <a:gd name="connsiteX42" fmla="*/ 16228 w 42333"/>
                    <a:gd name="connsiteY42" fmla="*/ 47343 h 42333"/>
                    <a:gd name="connsiteX43" fmla="*/ 15522 w 42333"/>
                    <a:gd name="connsiteY43" fmla="*/ 47272 h 42333"/>
                    <a:gd name="connsiteX44" fmla="*/ 14534 w 42333"/>
                    <a:gd name="connsiteY44" fmla="*/ 47131 h 42333"/>
                    <a:gd name="connsiteX45" fmla="*/ 14534 w 42333"/>
                    <a:gd name="connsiteY45" fmla="*/ 47131 h 42333"/>
                    <a:gd name="connsiteX46" fmla="*/ 13688 w 42333"/>
                    <a:gd name="connsiteY46" fmla="*/ 46990 h 42333"/>
                    <a:gd name="connsiteX47" fmla="*/ 13406 w 42333"/>
                    <a:gd name="connsiteY47" fmla="*/ 46919 h 42333"/>
                    <a:gd name="connsiteX48" fmla="*/ 12982 w 42333"/>
                    <a:gd name="connsiteY48" fmla="*/ 46849 h 42333"/>
                    <a:gd name="connsiteX49" fmla="*/ 12347 w 42333"/>
                    <a:gd name="connsiteY49" fmla="*/ 46708 h 42333"/>
                    <a:gd name="connsiteX50" fmla="*/ 12277 w 42333"/>
                    <a:gd name="connsiteY50" fmla="*/ 46708 h 42333"/>
                    <a:gd name="connsiteX51" fmla="*/ 11430 w 42333"/>
                    <a:gd name="connsiteY51" fmla="*/ 46496 h 42333"/>
                    <a:gd name="connsiteX52" fmla="*/ 10442 w 42333"/>
                    <a:gd name="connsiteY52" fmla="*/ 46214 h 42333"/>
                    <a:gd name="connsiteX53" fmla="*/ 9384 w 42333"/>
                    <a:gd name="connsiteY53" fmla="*/ 45861 h 42333"/>
                    <a:gd name="connsiteX54" fmla="*/ 9172 w 42333"/>
                    <a:gd name="connsiteY54" fmla="*/ 45790 h 42333"/>
                    <a:gd name="connsiteX55" fmla="*/ 8608 w 42333"/>
                    <a:gd name="connsiteY55" fmla="*/ 45579 h 42333"/>
                    <a:gd name="connsiteX56" fmla="*/ 7973 w 42333"/>
                    <a:gd name="connsiteY56" fmla="*/ 45367 h 42333"/>
                    <a:gd name="connsiteX57" fmla="*/ 7126 w 42333"/>
                    <a:gd name="connsiteY57" fmla="*/ 45014 h 42333"/>
                    <a:gd name="connsiteX58" fmla="*/ 6491 w 42333"/>
                    <a:gd name="connsiteY58" fmla="*/ 44732 h 42333"/>
                    <a:gd name="connsiteX59" fmla="*/ 5997 w 42333"/>
                    <a:gd name="connsiteY59" fmla="*/ 44521 h 42333"/>
                    <a:gd name="connsiteX60" fmla="*/ 5574 w 42333"/>
                    <a:gd name="connsiteY60" fmla="*/ 44309 h 42333"/>
                    <a:gd name="connsiteX61" fmla="*/ 5574 w 42333"/>
                    <a:gd name="connsiteY61" fmla="*/ 44309 h 42333"/>
                    <a:gd name="connsiteX62" fmla="*/ 4727 w 42333"/>
                    <a:gd name="connsiteY62" fmla="*/ 43885 h 42333"/>
                    <a:gd name="connsiteX63" fmla="*/ 3951 w 42333"/>
                    <a:gd name="connsiteY63" fmla="*/ 43462 h 42333"/>
                    <a:gd name="connsiteX64" fmla="*/ 3881 w 42333"/>
                    <a:gd name="connsiteY64" fmla="*/ 43462 h 42333"/>
                    <a:gd name="connsiteX65" fmla="*/ 3881 w 42333"/>
                    <a:gd name="connsiteY65" fmla="*/ 43462 h 42333"/>
                    <a:gd name="connsiteX66" fmla="*/ 0 w 42333"/>
                    <a:gd name="connsiteY66" fmla="*/ 28998 h 42333"/>
                    <a:gd name="connsiteX67" fmla="*/ 28998 w 42333"/>
                    <a:gd name="connsiteY67" fmla="*/ 0 h 42333"/>
                    <a:gd name="connsiteX68" fmla="*/ 43462 w 42333"/>
                    <a:gd name="connsiteY68" fmla="*/ 3880 h 42333"/>
                    <a:gd name="connsiteX69" fmla="*/ 43462 w 42333"/>
                    <a:gd name="connsiteY69" fmla="*/ 3880 h 42333"/>
                    <a:gd name="connsiteX70" fmla="*/ 43886 w 42333"/>
                    <a:gd name="connsiteY70" fmla="*/ 4656 h 42333"/>
                    <a:gd name="connsiteX71" fmla="*/ 44097 w 42333"/>
                    <a:gd name="connsiteY71" fmla="*/ 5150 h 42333"/>
                    <a:gd name="connsiteX72" fmla="*/ 44309 w 42333"/>
                    <a:gd name="connsiteY72" fmla="*/ 5574 h 42333"/>
                    <a:gd name="connsiteX73" fmla="*/ 45014 w 42333"/>
                    <a:gd name="connsiteY73" fmla="*/ 7196 h 42333"/>
                    <a:gd name="connsiteX74" fmla="*/ 45014 w 42333"/>
                    <a:gd name="connsiteY74" fmla="*/ 7196 h 42333"/>
                    <a:gd name="connsiteX75" fmla="*/ 45649 w 42333"/>
                    <a:gd name="connsiteY75" fmla="*/ 8819 h 42333"/>
                    <a:gd name="connsiteX76" fmla="*/ 45932 w 42333"/>
                    <a:gd name="connsiteY76" fmla="*/ 9666 h 42333"/>
                    <a:gd name="connsiteX77" fmla="*/ 46214 w 42333"/>
                    <a:gd name="connsiteY77" fmla="*/ 10513 h 42333"/>
                    <a:gd name="connsiteX78" fmla="*/ 46426 w 42333"/>
                    <a:gd name="connsiteY78" fmla="*/ 11289 h 42333"/>
                    <a:gd name="connsiteX79" fmla="*/ 46426 w 42333"/>
                    <a:gd name="connsiteY79" fmla="*/ 11359 h 42333"/>
                    <a:gd name="connsiteX80" fmla="*/ 46637 w 42333"/>
                    <a:gd name="connsiteY80" fmla="*/ 12206 h 42333"/>
                    <a:gd name="connsiteX81" fmla="*/ 46778 w 42333"/>
                    <a:gd name="connsiteY81" fmla="*/ 12841 h 42333"/>
                    <a:gd name="connsiteX82" fmla="*/ 46849 w 42333"/>
                    <a:gd name="connsiteY82" fmla="*/ 13405 h 42333"/>
                    <a:gd name="connsiteX83" fmla="*/ 46849 w 42333"/>
                    <a:gd name="connsiteY83" fmla="*/ 13547 h 42333"/>
                    <a:gd name="connsiteX84" fmla="*/ 46919 w 42333"/>
                    <a:gd name="connsiteY84" fmla="*/ 14182 h 42333"/>
                    <a:gd name="connsiteX85" fmla="*/ 46990 w 42333"/>
                    <a:gd name="connsiteY85" fmla="*/ 14605 h 42333"/>
                    <a:gd name="connsiteX86" fmla="*/ 47061 w 42333"/>
                    <a:gd name="connsiteY86" fmla="*/ 15452 h 42333"/>
                    <a:gd name="connsiteX87" fmla="*/ 47061 w 42333"/>
                    <a:gd name="connsiteY87" fmla="*/ 15593 h 42333"/>
                    <a:gd name="connsiteX88" fmla="*/ 47131 w 42333"/>
                    <a:gd name="connsiteY88" fmla="*/ 16298 h 42333"/>
                    <a:gd name="connsiteX89" fmla="*/ 47131 w 42333"/>
                    <a:gd name="connsiteY89" fmla="*/ 16651 h 42333"/>
                    <a:gd name="connsiteX90" fmla="*/ 47131 w 42333"/>
                    <a:gd name="connsiteY90" fmla="*/ 17286 h 42333"/>
                    <a:gd name="connsiteX91" fmla="*/ 47131 w 42333"/>
                    <a:gd name="connsiteY91" fmla="*/ 17427 h 42333"/>
                    <a:gd name="connsiteX92" fmla="*/ 47413 w 42333"/>
                    <a:gd name="connsiteY92" fmla="*/ 18203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2333" h="42333">
                      <a:moveTo>
                        <a:pt x="47413" y="18203"/>
                      </a:moveTo>
                      <a:cubicBezTo>
                        <a:pt x="47413" y="18556"/>
                        <a:pt x="47413" y="18979"/>
                        <a:pt x="47413" y="19332"/>
                      </a:cubicBezTo>
                      <a:cubicBezTo>
                        <a:pt x="47413" y="19614"/>
                        <a:pt x="47413" y="19897"/>
                        <a:pt x="47343" y="20108"/>
                      </a:cubicBezTo>
                      <a:cubicBezTo>
                        <a:pt x="47343" y="20179"/>
                        <a:pt x="47343" y="20249"/>
                        <a:pt x="47343" y="20320"/>
                      </a:cubicBezTo>
                      <a:cubicBezTo>
                        <a:pt x="47343" y="20531"/>
                        <a:pt x="47343" y="20814"/>
                        <a:pt x="47272" y="21025"/>
                      </a:cubicBezTo>
                      <a:cubicBezTo>
                        <a:pt x="47272" y="21096"/>
                        <a:pt x="47272" y="21167"/>
                        <a:pt x="47272" y="21237"/>
                      </a:cubicBezTo>
                      <a:cubicBezTo>
                        <a:pt x="47272" y="21519"/>
                        <a:pt x="47202" y="21801"/>
                        <a:pt x="47202" y="22013"/>
                      </a:cubicBezTo>
                      <a:lnTo>
                        <a:pt x="47202" y="22084"/>
                      </a:lnTo>
                      <a:cubicBezTo>
                        <a:pt x="47131" y="22437"/>
                        <a:pt x="47131" y="22719"/>
                        <a:pt x="47061" y="23071"/>
                      </a:cubicBezTo>
                      <a:cubicBezTo>
                        <a:pt x="47061" y="23071"/>
                        <a:pt x="47061" y="23071"/>
                        <a:pt x="47061" y="23071"/>
                      </a:cubicBezTo>
                      <a:cubicBezTo>
                        <a:pt x="46990" y="23354"/>
                        <a:pt x="46990" y="23636"/>
                        <a:pt x="46919" y="23918"/>
                      </a:cubicBezTo>
                      <a:cubicBezTo>
                        <a:pt x="46849" y="24201"/>
                        <a:pt x="46778" y="24483"/>
                        <a:pt x="46708" y="24765"/>
                      </a:cubicBezTo>
                      <a:cubicBezTo>
                        <a:pt x="46637" y="25047"/>
                        <a:pt x="46567" y="25329"/>
                        <a:pt x="46496" y="25541"/>
                      </a:cubicBezTo>
                      <a:cubicBezTo>
                        <a:pt x="45649" y="28857"/>
                        <a:pt x="44238" y="31891"/>
                        <a:pt x="42333" y="34643"/>
                      </a:cubicBezTo>
                      <a:cubicBezTo>
                        <a:pt x="42192" y="34854"/>
                        <a:pt x="41981" y="35066"/>
                        <a:pt x="41840" y="35348"/>
                      </a:cubicBezTo>
                      <a:cubicBezTo>
                        <a:pt x="41557" y="35701"/>
                        <a:pt x="41275" y="36054"/>
                        <a:pt x="40993" y="36406"/>
                      </a:cubicBezTo>
                      <a:cubicBezTo>
                        <a:pt x="40852" y="36548"/>
                        <a:pt x="40781" y="36689"/>
                        <a:pt x="40640" y="36830"/>
                      </a:cubicBezTo>
                      <a:cubicBezTo>
                        <a:pt x="40005" y="37606"/>
                        <a:pt x="39299" y="38382"/>
                        <a:pt x="38523" y="39088"/>
                      </a:cubicBezTo>
                      <a:cubicBezTo>
                        <a:pt x="38382" y="39229"/>
                        <a:pt x="38241" y="39370"/>
                        <a:pt x="38100" y="39511"/>
                      </a:cubicBezTo>
                      <a:cubicBezTo>
                        <a:pt x="37536" y="40076"/>
                        <a:pt x="36901" y="40569"/>
                        <a:pt x="36266" y="41063"/>
                      </a:cubicBezTo>
                      <a:cubicBezTo>
                        <a:pt x="35278" y="41839"/>
                        <a:pt x="34149" y="42615"/>
                        <a:pt x="33020" y="43251"/>
                      </a:cubicBezTo>
                      <a:cubicBezTo>
                        <a:pt x="32808" y="43391"/>
                        <a:pt x="32597" y="43533"/>
                        <a:pt x="32385" y="43603"/>
                      </a:cubicBezTo>
                      <a:cubicBezTo>
                        <a:pt x="31891" y="43885"/>
                        <a:pt x="31397" y="44168"/>
                        <a:pt x="30833" y="44379"/>
                      </a:cubicBezTo>
                      <a:cubicBezTo>
                        <a:pt x="30480" y="44521"/>
                        <a:pt x="30127" y="44732"/>
                        <a:pt x="29774" y="44873"/>
                      </a:cubicBezTo>
                      <a:cubicBezTo>
                        <a:pt x="29704" y="44944"/>
                        <a:pt x="29563" y="44944"/>
                        <a:pt x="29492" y="45014"/>
                      </a:cubicBezTo>
                      <a:cubicBezTo>
                        <a:pt x="29281" y="45085"/>
                        <a:pt x="29069" y="45155"/>
                        <a:pt x="28857" y="45297"/>
                      </a:cubicBezTo>
                      <a:cubicBezTo>
                        <a:pt x="28646" y="45367"/>
                        <a:pt x="28434" y="45438"/>
                        <a:pt x="28152" y="45579"/>
                      </a:cubicBezTo>
                      <a:cubicBezTo>
                        <a:pt x="28152" y="45579"/>
                        <a:pt x="28152" y="45579"/>
                        <a:pt x="28081" y="45579"/>
                      </a:cubicBezTo>
                      <a:cubicBezTo>
                        <a:pt x="27870" y="45649"/>
                        <a:pt x="27587" y="45720"/>
                        <a:pt x="27305" y="45861"/>
                      </a:cubicBezTo>
                      <a:cubicBezTo>
                        <a:pt x="26882" y="46002"/>
                        <a:pt x="26458" y="46143"/>
                        <a:pt x="25965" y="46284"/>
                      </a:cubicBezTo>
                      <a:cubicBezTo>
                        <a:pt x="25753" y="46355"/>
                        <a:pt x="25541" y="46425"/>
                        <a:pt x="25329" y="46425"/>
                      </a:cubicBezTo>
                      <a:cubicBezTo>
                        <a:pt x="25259" y="46425"/>
                        <a:pt x="25259" y="46425"/>
                        <a:pt x="25188" y="46496"/>
                      </a:cubicBezTo>
                      <a:cubicBezTo>
                        <a:pt x="25118" y="46496"/>
                        <a:pt x="25047" y="46496"/>
                        <a:pt x="25047" y="46566"/>
                      </a:cubicBezTo>
                      <a:cubicBezTo>
                        <a:pt x="24624" y="46637"/>
                        <a:pt x="24201" y="46778"/>
                        <a:pt x="23848" y="46849"/>
                      </a:cubicBezTo>
                      <a:cubicBezTo>
                        <a:pt x="23495" y="46919"/>
                        <a:pt x="23142" y="46990"/>
                        <a:pt x="22790" y="47060"/>
                      </a:cubicBezTo>
                      <a:cubicBezTo>
                        <a:pt x="22648" y="47060"/>
                        <a:pt x="22437" y="47131"/>
                        <a:pt x="22296" y="47131"/>
                      </a:cubicBezTo>
                      <a:cubicBezTo>
                        <a:pt x="21802" y="47202"/>
                        <a:pt x="21378" y="47272"/>
                        <a:pt x="20885" y="47272"/>
                      </a:cubicBezTo>
                      <a:cubicBezTo>
                        <a:pt x="20602" y="47272"/>
                        <a:pt x="20391" y="47343"/>
                        <a:pt x="20108" y="47343"/>
                      </a:cubicBezTo>
                      <a:cubicBezTo>
                        <a:pt x="19826" y="47343"/>
                        <a:pt x="19544" y="47343"/>
                        <a:pt x="19262" y="47413"/>
                      </a:cubicBezTo>
                      <a:cubicBezTo>
                        <a:pt x="18979" y="47413"/>
                        <a:pt x="18697" y="47413"/>
                        <a:pt x="18415" y="47413"/>
                      </a:cubicBezTo>
                      <a:cubicBezTo>
                        <a:pt x="18062" y="47413"/>
                        <a:pt x="17780" y="47413"/>
                        <a:pt x="17427" y="47413"/>
                      </a:cubicBezTo>
                      <a:cubicBezTo>
                        <a:pt x="17145" y="47413"/>
                        <a:pt x="16863" y="47413"/>
                        <a:pt x="16581" y="47343"/>
                      </a:cubicBezTo>
                      <a:cubicBezTo>
                        <a:pt x="16440" y="47343"/>
                        <a:pt x="16298" y="47343"/>
                        <a:pt x="16228" y="47343"/>
                      </a:cubicBezTo>
                      <a:cubicBezTo>
                        <a:pt x="16016" y="47343"/>
                        <a:pt x="15734" y="47343"/>
                        <a:pt x="15522" y="47272"/>
                      </a:cubicBezTo>
                      <a:cubicBezTo>
                        <a:pt x="15169" y="47272"/>
                        <a:pt x="14887" y="47202"/>
                        <a:pt x="14534" y="47131"/>
                      </a:cubicBezTo>
                      <a:cubicBezTo>
                        <a:pt x="14534" y="47131"/>
                        <a:pt x="14534" y="47131"/>
                        <a:pt x="14534" y="47131"/>
                      </a:cubicBezTo>
                      <a:cubicBezTo>
                        <a:pt x="14252" y="47060"/>
                        <a:pt x="13970" y="47060"/>
                        <a:pt x="13688" y="46990"/>
                      </a:cubicBezTo>
                      <a:cubicBezTo>
                        <a:pt x="13617" y="46990"/>
                        <a:pt x="13547" y="46990"/>
                        <a:pt x="13406" y="46919"/>
                      </a:cubicBezTo>
                      <a:cubicBezTo>
                        <a:pt x="13264" y="46919"/>
                        <a:pt x="13123" y="46849"/>
                        <a:pt x="12982" y="46849"/>
                      </a:cubicBezTo>
                      <a:cubicBezTo>
                        <a:pt x="12771" y="46778"/>
                        <a:pt x="12559" y="46778"/>
                        <a:pt x="12347" y="46708"/>
                      </a:cubicBezTo>
                      <a:cubicBezTo>
                        <a:pt x="12347" y="46708"/>
                        <a:pt x="12347" y="46708"/>
                        <a:pt x="12277" y="46708"/>
                      </a:cubicBezTo>
                      <a:cubicBezTo>
                        <a:pt x="11995" y="46637"/>
                        <a:pt x="11712" y="46566"/>
                        <a:pt x="11430" y="46496"/>
                      </a:cubicBezTo>
                      <a:cubicBezTo>
                        <a:pt x="11077" y="46425"/>
                        <a:pt x="10795" y="46355"/>
                        <a:pt x="10442" y="46214"/>
                      </a:cubicBezTo>
                      <a:cubicBezTo>
                        <a:pt x="10090" y="46143"/>
                        <a:pt x="9737" y="46002"/>
                        <a:pt x="9384" y="45861"/>
                      </a:cubicBezTo>
                      <a:cubicBezTo>
                        <a:pt x="9313" y="45861"/>
                        <a:pt x="9243" y="45790"/>
                        <a:pt x="9172" y="45790"/>
                      </a:cubicBezTo>
                      <a:cubicBezTo>
                        <a:pt x="8961" y="45720"/>
                        <a:pt x="8819" y="45649"/>
                        <a:pt x="8608" y="45579"/>
                      </a:cubicBezTo>
                      <a:cubicBezTo>
                        <a:pt x="8396" y="45508"/>
                        <a:pt x="8184" y="45438"/>
                        <a:pt x="7973" y="45367"/>
                      </a:cubicBezTo>
                      <a:cubicBezTo>
                        <a:pt x="7691" y="45226"/>
                        <a:pt x="7408" y="45155"/>
                        <a:pt x="7126" y="45014"/>
                      </a:cubicBezTo>
                      <a:cubicBezTo>
                        <a:pt x="6915" y="44944"/>
                        <a:pt x="6703" y="44873"/>
                        <a:pt x="6491" y="44732"/>
                      </a:cubicBezTo>
                      <a:cubicBezTo>
                        <a:pt x="6350" y="44661"/>
                        <a:pt x="6209" y="44591"/>
                        <a:pt x="5997" y="44521"/>
                      </a:cubicBezTo>
                      <a:cubicBezTo>
                        <a:pt x="5856" y="44450"/>
                        <a:pt x="5715" y="44379"/>
                        <a:pt x="5574" y="44309"/>
                      </a:cubicBezTo>
                      <a:lnTo>
                        <a:pt x="5574" y="44309"/>
                      </a:lnTo>
                      <a:cubicBezTo>
                        <a:pt x="5292" y="44168"/>
                        <a:pt x="5010" y="44027"/>
                        <a:pt x="4727" y="43885"/>
                      </a:cubicBezTo>
                      <a:cubicBezTo>
                        <a:pt x="4445" y="43745"/>
                        <a:pt x="4233" y="43603"/>
                        <a:pt x="3951" y="43462"/>
                      </a:cubicBezTo>
                      <a:cubicBezTo>
                        <a:pt x="3951" y="43462"/>
                        <a:pt x="3881" y="43462"/>
                        <a:pt x="3881" y="43462"/>
                      </a:cubicBezTo>
                      <a:cubicBezTo>
                        <a:pt x="3881" y="43462"/>
                        <a:pt x="3881" y="43462"/>
                        <a:pt x="3881" y="43462"/>
                      </a:cubicBezTo>
                      <a:cubicBezTo>
                        <a:pt x="1411" y="39229"/>
                        <a:pt x="0" y="34290"/>
                        <a:pt x="0" y="28998"/>
                      </a:cubicBezTo>
                      <a:cubicBezTo>
                        <a:pt x="0" y="12982"/>
                        <a:pt x="12982" y="0"/>
                        <a:pt x="28998" y="0"/>
                      </a:cubicBezTo>
                      <a:cubicBezTo>
                        <a:pt x="34290" y="0"/>
                        <a:pt x="39158" y="1411"/>
                        <a:pt x="43462" y="3880"/>
                      </a:cubicBezTo>
                      <a:cubicBezTo>
                        <a:pt x="43462" y="3880"/>
                        <a:pt x="43462" y="3880"/>
                        <a:pt x="43462" y="3880"/>
                      </a:cubicBezTo>
                      <a:cubicBezTo>
                        <a:pt x="43603" y="4163"/>
                        <a:pt x="43745" y="4374"/>
                        <a:pt x="43886" y="4656"/>
                      </a:cubicBezTo>
                      <a:cubicBezTo>
                        <a:pt x="43956" y="4798"/>
                        <a:pt x="44027" y="5009"/>
                        <a:pt x="44097" y="5150"/>
                      </a:cubicBezTo>
                      <a:cubicBezTo>
                        <a:pt x="44168" y="5292"/>
                        <a:pt x="44238" y="5432"/>
                        <a:pt x="44309" y="5574"/>
                      </a:cubicBezTo>
                      <a:cubicBezTo>
                        <a:pt x="44591" y="6068"/>
                        <a:pt x="44803" y="6632"/>
                        <a:pt x="45014" y="7196"/>
                      </a:cubicBezTo>
                      <a:lnTo>
                        <a:pt x="45014" y="7196"/>
                      </a:lnTo>
                      <a:cubicBezTo>
                        <a:pt x="45226" y="7761"/>
                        <a:pt x="45438" y="8255"/>
                        <a:pt x="45649" y="8819"/>
                      </a:cubicBezTo>
                      <a:cubicBezTo>
                        <a:pt x="45720" y="9102"/>
                        <a:pt x="45861" y="9384"/>
                        <a:pt x="45932" y="9666"/>
                      </a:cubicBezTo>
                      <a:cubicBezTo>
                        <a:pt x="46002" y="9948"/>
                        <a:pt x="46073" y="10231"/>
                        <a:pt x="46214" y="10513"/>
                      </a:cubicBezTo>
                      <a:cubicBezTo>
                        <a:pt x="46284" y="10795"/>
                        <a:pt x="46355" y="11007"/>
                        <a:pt x="46426" y="11289"/>
                      </a:cubicBezTo>
                      <a:cubicBezTo>
                        <a:pt x="46426" y="11289"/>
                        <a:pt x="46426" y="11359"/>
                        <a:pt x="46426" y="11359"/>
                      </a:cubicBezTo>
                      <a:cubicBezTo>
                        <a:pt x="46496" y="11641"/>
                        <a:pt x="46567" y="11924"/>
                        <a:pt x="46637" y="12206"/>
                      </a:cubicBezTo>
                      <a:cubicBezTo>
                        <a:pt x="46708" y="12418"/>
                        <a:pt x="46708" y="12629"/>
                        <a:pt x="46778" y="12841"/>
                      </a:cubicBezTo>
                      <a:cubicBezTo>
                        <a:pt x="46849" y="13053"/>
                        <a:pt x="46849" y="13194"/>
                        <a:pt x="46849" y="13405"/>
                      </a:cubicBezTo>
                      <a:cubicBezTo>
                        <a:pt x="46849" y="13476"/>
                        <a:pt x="46849" y="13547"/>
                        <a:pt x="46849" y="13547"/>
                      </a:cubicBezTo>
                      <a:cubicBezTo>
                        <a:pt x="46919" y="13758"/>
                        <a:pt x="46919" y="13970"/>
                        <a:pt x="46919" y="14182"/>
                      </a:cubicBezTo>
                      <a:cubicBezTo>
                        <a:pt x="46919" y="14323"/>
                        <a:pt x="46990" y="14464"/>
                        <a:pt x="46990" y="14605"/>
                      </a:cubicBezTo>
                      <a:cubicBezTo>
                        <a:pt x="47061" y="14887"/>
                        <a:pt x="47061" y="15169"/>
                        <a:pt x="47061" y="15452"/>
                      </a:cubicBezTo>
                      <a:cubicBezTo>
                        <a:pt x="47061" y="15522"/>
                        <a:pt x="47061" y="15522"/>
                        <a:pt x="47061" y="15593"/>
                      </a:cubicBezTo>
                      <a:cubicBezTo>
                        <a:pt x="47061" y="15804"/>
                        <a:pt x="47131" y="16086"/>
                        <a:pt x="47131" y="16298"/>
                      </a:cubicBezTo>
                      <a:cubicBezTo>
                        <a:pt x="47131" y="16439"/>
                        <a:pt x="47131" y="16510"/>
                        <a:pt x="47131" y="16651"/>
                      </a:cubicBezTo>
                      <a:cubicBezTo>
                        <a:pt x="47131" y="16863"/>
                        <a:pt x="47131" y="17074"/>
                        <a:pt x="47131" y="17286"/>
                      </a:cubicBezTo>
                      <a:cubicBezTo>
                        <a:pt x="47131" y="17356"/>
                        <a:pt x="47131" y="17356"/>
                        <a:pt x="47131" y="17427"/>
                      </a:cubicBezTo>
                      <a:cubicBezTo>
                        <a:pt x="47413" y="17568"/>
                        <a:pt x="47413" y="17921"/>
                        <a:pt x="47413" y="18203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8" name="Freeform: Shape 912"/>
                <p:cNvSpPr/>
                <p:nvPr/>
              </p:nvSpPr>
              <p:spPr>
                <a:xfrm>
                  <a:off x="5371112" y="4197350"/>
                  <a:ext cx="49389" cy="49389"/>
                </a:xfrm>
                <a:custGeom>
                  <a:avLst/>
                  <a:gdLst>
                    <a:gd name="connsiteX0" fmla="*/ 54187 w 49388"/>
                    <a:gd name="connsiteY0" fmla="*/ 25329 h 49388"/>
                    <a:gd name="connsiteX1" fmla="*/ 54046 w 49388"/>
                    <a:gd name="connsiteY1" fmla="*/ 28292 h 49388"/>
                    <a:gd name="connsiteX2" fmla="*/ 53128 w 49388"/>
                    <a:gd name="connsiteY2" fmla="*/ 33231 h 49388"/>
                    <a:gd name="connsiteX3" fmla="*/ 52917 w 49388"/>
                    <a:gd name="connsiteY3" fmla="*/ 34007 h 49388"/>
                    <a:gd name="connsiteX4" fmla="*/ 52705 w 49388"/>
                    <a:gd name="connsiteY4" fmla="*/ 34643 h 49388"/>
                    <a:gd name="connsiteX5" fmla="*/ 52493 w 49388"/>
                    <a:gd name="connsiteY5" fmla="*/ 35278 h 49388"/>
                    <a:gd name="connsiteX6" fmla="*/ 52493 w 49388"/>
                    <a:gd name="connsiteY6" fmla="*/ 35278 h 49388"/>
                    <a:gd name="connsiteX7" fmla="*/ 52211 w 49388"/>
                    <a:gd name="connsiteY7" fmla="*/ 35913 h 49388"/>
                    <a:gd name="connsiteX8" fmla="*/ 51929 w 49388"/>
                    <a:gd name="connsiteY8" fmla="*/ 36548 h 49388"/>
                    <a:gd name="connsiteX9" fmla="*/ 51364 w 49388"/>
                    <a:gd name="connsiteY9" fmla="*/ 37747 h 49388"/>
                    <a:gd name="connsiteX10" fmla="*/ 51012 w 49388"/>
                    <a:gd name="connsiteY10" fmla="*/ 38452 h 49388"/>
                    <a:gd name="connsiteX11" fmla="*/ 50236 w 49388"/>
                    <a:gd name="connsiteY11" fmla="*/ 39864 h 49388"/>
                    <a:gd name="connsiteX12" fmla="*/ 49812 w 49388"/>
                    <a:gd name="connsiteY12" fmla="*/ 40569 h 49388"/>
                    <a:gd name="connsiteX13" fmla="*/ 43674 w 49388"/>
                    <a:gd name="connsiteY13" fmla="*/ 47625 h 49388"/>
                    <a:gd name="connsiteX14" fmla="*/ 43603 w 49388"/>
                    <a:gd name="connsiteY14" fmla="*/ 47695 h 49388"/>
                    <a:gd name="connsiteX15" fmla="*/ 43603 w 49388"/>
                    <a:gd name="connsiteY15" fmla="*/ 47695 h 49388"/>
                    <a:gd name="connsiteX16" fmla="*/ 43533 w 49388"/>
                    <a:gd name="connsiteY16" fmla="*/ 47766 h 49388"/>
                    <a:gd name="connsiteX17" fmla="*/ 36689 w 49388"/>
                    <a:gd name="connsiteY17" fmla="*/ 51929 h 49388"/>
                    <a:gd name="connsiteX18" fmla="*/ 34925 w 49388"/>
                    <a:gd name="connsiteY18" fmla="*/ 52634 h 49388"/>
                    <a:gd name="connsiteX19" fmla="*/ 34925 w 49388"/>
                    <a:gd name="connsiteY19" fmla="*/ 52634 h 49388"/>
                    <a:gd name="connsiteX20" fmla="*/ 34219 w 49388"/>
                    <a:gd name="connsiteY20" fmla="*/ 52917 h 49388"/>
                    <a:gd name="connsiteX21" fmla="*/ 32738 w 49388"/>
                    <a:gd name="connsiteY21" fmla="*/ 53340 h 49388"/>
                    <a:gd name="connsiteX22" fmla="*/ 31609 w 49388"/>
                    <a:gd name="connsiteY22" fmla="*/ 53622 h 49388"/>
                    <a:gd name="connsiteX23" fmla="*/ 30903 w 49388"/>
                    <a:gd name="connsiteY23" fmla="*/ 53763 h 49388"/>
                    <a:gd name="connsiteX24" fmla="*/ 29704 w 49388"/>
                    <a:gd name="connsiteY24" fmla="*/ 53975 h 49388"/>
                    <a:gd name="connsiteX25" fmla="*/ 29069 w 49388"/>
                    <a:gd name="connsiteY25" fmla="*/ 54045 h 49388"/>
                    <a:gd name="connsiteX26" fmla="*/ 27799 w 49388"/>
                    <a:gd name="connsiteY26" fmla="*/ 54187 h 49388"/>
                    <a:gd name="connsiteX27" fmla="*/ 27234 w 49388"/>
                    <a:gd name="connsiteY27" fmla="*/ 54257 h 49388"/>
                    <a:gd name="connsiteX28" fmla="*/ 26317 w 49388"/>
                    <a:gd name="connsiteY28" fmla="*/ 54327 h 49388"/>
                    <a:gd name="connsiteX29" fmla="*/ 25894 w 49388"/>
                    <a:gd name="connsiteY29" fmla="*/ 54327 h 49388"/>
                    <a:gd name="connsiteX30" fmla="*/ 25259 w 49388"/>
                    <a:gd name="connsiteY30" fmla="*/ 54327 h 49388"/>
                    <a:gd name="connsiteX31" fmla="*/ 25259 w 49388"/>
                    <a:gd name="connsiteY31" fmla="*/ 54327 h 49388"/>
                    <a:gd name="connsiteX32" fmla="*/ 24271 w 49388"/>
                    <a:gd name="connsiteY32" fmla="*/ 54327 h 49388"/>
                    <a:gd name="connsiteX33" fmla="*/ 24130 w 49388"/>
                    <a:gd name="connsiteY33" fmla="*/ 54327 h 49388"/>
                    <a:gd name="connsiteX34" fmla="*/ 23354 w 49388"/>
                    <a:gd name="connsiteY34" fmla="*/ 54257 h 49388"/>
                    <a:gd name="connsiteX35" fmla="*/ 23213 w 49388"/>
                    <a:gd name="connsiteY35" fmla="*/ 54257 h 49388"/>
                    <a:gd name="connsiteX36" fmla="*/ 22437 w 49388"/>
                    <a:gd name="connsiteY36" fmla="*/ 54187 h 49388"/>
                    <a:gd name="connsiteX37" fmla="*/ 22437 w 49388"/>
                    <a:gd name="connsiteY37" fmla="*/ 54187 h 49388"/>
                    <a:gd name="connsiteX38" fmla="*/ 22013 w 49388"/>
                    <a:gd name="connsiteY38" fmla="*/ 54116 h 49388"/>
                    <a:gd name="connsiteX39" fmla="*/ 21731 w 49388"/>
                    <a:gd name="connsiteY39" fmla="*/ 54045 h 49388"/>
                    <a:gd name="connsiteX40" fmla="*/ 21025 w 49388"/>
                    <a:gd name="connsiteY40" fmla="*/ 53975 h 49388"/>
                    <a:gd name="connsiteX41" fmla="*/ 20673 w 49388"/>
                    <a:gd name="connsiteY41" fmla="*/ 53904 h 49388"/>
                    <a:gd name="connsiteX42" fmla="*/ 19685 w 49388"/>
                    <a:gd name="connsiteY42" fmla="*/ 53763 h 49388"/>
                    <a:gd name="connsiteX43" fmla="*/ 19120 w 49388"/>
                    <a:gd name="connsiteY43" fmla="*/ 53622 h 49388"/>
                    <a:gd name="connsiteX44" fmla="*/ 18415 w 49388"/>
                    <a:gd name="connsiteY44" fmla="*/ 53481 h 49388"/>
                    <a:gd name="connsiteX45" fmla="*/ 16439 w 49388"/>
                    <a:gd name="connsiteY45" fmla="*/ 52917 h 49388"/>
                    <a:gd name="connsiteX46" fmla="*/ 16369 w 49388"/>
                    <a:gd name="connsiteY46" fmla="*/ 52917 h 49388"/>
                    <a:gd name="connsiteX47" fmla="*/ 16228 w 49388"/>
                    <a:gd name="connsiteY47" fmla="*/ 52846 h 49388"/>
                    <a:gd name="connsiteX48" fmla="*/ 16157 w 49388"/>
                    <a:gd name="connsiteY48" fmla="*/ 52846 h 49388"/>
                    <a:gd name="connsiteX49" fmla="*/ 6773 w 49388"/>
                    <a:gd name="connsiteY49" fmla="*/ 47695 h 49388"/>
                    <a:gd name="connsiteX50" fmla="*/ 6632 w 49388"/>
                    <a:gd name="connsiteY50" fmla="*/ 47554 h 49388"/>
                    <a:gd name="connsiteX51" fmla="*/ 0 w 49388"/>
                    <a:gd name="connsiteY51" fmla="*/ 39723 h 49388"/>
                    <a:gd name="connsiteX52" fmla="*/ 70 w 49388"/>
                    <a:gd name="connsiteY52" fmla="*/ 39723 h 49388"/>
                    <a:gd name="connsiteX53" fmla="*/ 847 w 49388"/>
                    <a:gd name="connsiteY53" fmla="*/ 40146 h 49388"/>
                    <a:gd name="connsiteX54" fmla="*/ 1693 w 49388"/>
                    <a:gd name="connsiteY54" fmla="*/ 40569 h 49388"/>
                    <a:gd name="connsiteX55" fmla="*/ 1693 w 49388"/>
                    <a:gd name="connsiteY55" fmla="*/ 40569 h 49388"/>
                    <a:gd name="connsiteX56" fmla="*/ 2117 w 49388"/>
                    <a:gd name="connsiteY56" fmla="*/ 40781 h 49388"/>
                    <a:gd name="connsiteX57" fmla="*/ 2611 w 49388"/>
                    <a:gd name="connsiteY57" fmla="*/ 40993 h 49388"/>
                    <a:gd name="connsiteX58" fmla="*/ 3245 w 49388"/>
                    <a:gd name="connsiteY58" fmla="*/ 41275 h 49388"/>
                    <a:gd name="connsiteX59" fmla="*/ 4092 w 49388"/>
                    <a:gd name="connsiteY59" fmla="*/ 41628 h 49388"/>
                    <a:gd name="connsiteX60" fmla="*/ 4727 w 49388"/>
                    <a:gd name="connsiteY60" fmla="*/ 41839 h 49388"/>
                    <a:gd name="connsiteX61" fmla="*/ 5292 w 49388"/>
                    <a:gd name="connsiteY61" fmla="*/ 42051 h 49388"/>
                    <a:gd name="connsiteX62" fmla="*/ 5503 w 49388"/>
                    <a:gd name="connsiteY62" fmla="*/ 42121 h 49388"/>
                    <a:gd name="connsiteX63" fmla="*/ 6562 w 49388"/>
                    <a:gd name="connsiteY63" fmla="*/ 42474 h 49388"/>
                    <a:gd name="connsiteX64" fmla="*/ 7549 w 49388"/>
                    <a:gd name="connsiteY64" fmla="*/ 42757 h 49388"/>
                    <a:gd name="connsiteX65" fmla="*/ 8396 w 49388"/>
                    <a:gd name="connsiteY65" fmla="*/ 42968 h 49388"/>
                    <a:gd name="connsiteX66" fmla="*/ 8467 w 49388"/>
                    <a:gd name="connsiteY66" fmla="*/ 42968 h 49388"/>
                    <a:gd name="connsiteX67" fmla="*/ 9102 w 49388"/>
                    <a:gd name="connsiteY67" fmla="*/ 43109 h 49388"/>
                    <a:gd name="connsiteX68" fmla="*/ 9525 w 49388"/>
                    <a:gd name="connsiteY68" fmla="*/ 43180 h 49388"/>
                    <a:gd name="connsiteX69" fmla="*/ 9807 w 49388"/>
                    <a:gd name="connsiteY69" fmla="*/ 43251 h 49388"/>
                    <a:gd name="connsiteX70" fmla="*/ 10654 w 49388"/>
                    <a:gd name="connsiteY70" fmla="*/ 43391 h 49388"/>
                    <a:gd name="connsiteX71" fmla="*/ 10654 w 49388"/>
                    <a:gd name="connsiteY71" fmla="*/ 43391 h 49388"/>
                    <a:gd name="connsiteX72" fmla="*/ 11642 w 49388"/>
                    <a:gd name="connsiteY72" fmla="*/ 43533 h 49388"/>
                    <a:gd name="connsiteX73" fmla="*/ 12347 w 49388"/>
                    <a:gd name="connsiteY73" fmla="*/ 43603 h 49388"/>
                    <a:gd name="connsiteX74" fmla="*/ 12700 w 49388"/>
                    <a:gd name="connsiteY74" fmla="*/ 43603 h 49388"/>
                    <a:gd name="connsiteX75" fmla="*/ 13547 w 49388"/>
                    <a:gd name="connsiteY75" fmla="*/ 43674 h 49388"/>
                    <a:gd name="connsiteX76" fmla="*/ 14534 w 49388"/>
                    <a:gd name="connsiteY76" fmla="*/ 43674 h 49388"/>
                    <a:gd name="connsiteX77" fmla="*/ 15381 w 49388"/>
                    <a:gd name="connsiteY77" fmla="*/ 43674 h 49388"/>
                    <a:gd name="connsiteX78" fmla="*/ 16228 w 49388"/>
                    <a:gd name="connsiteY78" fmla="*/ 43603 h 49388"/>
                    <a:gd name="connsiteX79" fmla="*/ 17004 w 49388"/>
                    <a:gd name="connsiteY79" fmla="*/ 43533 h 49388"/>
                    <a:gd name="connsiteX80" fmla="*/ 18415 w 49388"/>
                    <a:gd name="connsiteY80" fmla="*/ 43391 h 49388"/>
                    <a:gd name="connsiteX81" fmla="*/ 18909 w 49388"/>
                    <a:gd name="connsiteY81" fmla="*/ 43321 h 49388"/>
                    <a:gd name="connsiteX82" fmla="*/ 19967 w 49388"/>
                    <a:gd name="connsiteY82" fmla="*/ 43109 h 49388"/>
                    <a:gd name="connsiteX83" fmla="*/ 21167 w 49388"/>
                    <a:gd name="connsiteY83" fmla="*/ 42827 h 49388"/>
                    <a:gd name="connsiteX84" fmla="*/ 21308 w 49388"/>
                    <a:gd name="connsiteY84" fmla="*/ 42757 h 49388"/>
                    <a:gd name="connsiteX85" fmla="*/ 21449 w 49388"/>
                    <a:gd name="connsiteY85" fmla="*/ 42686 h 49388"/>
                    <a:gd name="connsiteX86" fmla="*/ 22084 w 49388"/>
                    <a:gd name="connsiteY86" fmla="*/ 42545 h 49388"/>
                    <a:gd name="connsiteX87" fmla="*/ 23424 w 49388"/>
                    <a:gd name="connsiteY87" fmla="*/ 42121 h 49388"/>
                    <a:gd name="connsiteX88" fmla="*/ 24201 w 49388"/>
                    <a:gd name="connsiteY88" fmla="*/ 41839 h 49388"/>
                    <a:gd name="connsiteX89" fmla="*/ 24271 w 49388"/>
                    <a:gd name="connsiteY89" fmla="*/ 41839 h 49388"/>
                    <a:gd name="connsiteX90" fmla="*/ 24977 w 49388"/>
                    <a:gd name="connsiteY90" fmla="*/ 41557 h 49388"/>
                    <a:gd name="connsiteX91" fmla="*/ 25612 w 49388"/>
                    <a:gd name="connsiteY91" fmla="*/ 41275 h 49388"/>
                    <a:gd name="connsiteX92" fmla="*/ 25894 w 49388"/>
                    <a:gd name="connsiteY92" fmla="*/ 41134 h 49388"/>
                    <a:gd name="connsiteX93" fmla="*/ 26952 w 49388"/>
                    <a:gd name="connsiteY93" fmla="*/ 40640 h 49388"/>
                    <a:gd name="connsiteX94" fmla="*/ 28504 w 49388"/>
                    <a:gd name="connsiteY94" fmla="*/ 39864 h 49388"/>
                    <a:gd name="connsiteX95" fmla="*/ 29139 w 49388"/>
                    <a:gd name="connsiteY95" fmla="*/ 39511 h 49388"/>
                    <a:gd name="connsiteX96" fmla="*/ 32385 w 49388"/>
                    <a:gd name="connsiteY96" fmla="*/ 37324 h 49388"/>
                    <a:gd name="connsiteX97" fmla="*/ 34219 w 49388"/>
                    <a:gd name="connsiteY97" fmla="*/ 35771 h 49388"/>
                    <a:gd name="connsiteX98" fmla="*/ 34643 w 49388"/>
                    <a:gd name="connsiteY98" fmla="*/ 35348 h 49388"/>
                    <a:gd name="connsiteX99" fmla="*/ 36759 w 49388"/>
                    <a:gd name="connsiteY99" fmla="*/ 33091 h 49388"/>
                    <a:gd name="connsiteX100" fmla="*/ 37112 w 49388"/>
                    <a:gd name="connsiteY100" fmla="*/ 32667 h 49388"/>
                    <a:gd name="connsiteX101" fmla="*/ 37959 w 49388"/>
                    <a:gd name="connsiteY101" fmla="*/ 31609 h 49388"/>
                    <a:gd name="connsiteX102" fmla="*/ 38453 w 49388"/>
                    <a:gd name="connsiteY102" fmla="*/ 30903 h 49388"/>
                    <a:gd name="connsiteX103" fmla="*/ 42615 w 49388"/>
                    <a:gd name="connsiteY103" fmla="*/ 21801 h 49388"/>
                    <a:gd name="connsiteX104" fmla="*/ 42827 w 49388"/>
                    <a:gd name="connsiteY104" fmla="*/ 21025 h 49388"/>
                    <a:gd name="connsiteX105" fmla="*/ 43039 w 49388"/>
                    <a:gd name="connsiteY105" fmla="*/ 20179 h 49388"/>
                    <a:gd name="connsiteX106" fmla="*/ 43180 w 49388"/>
                    <a:gd name="connsiteY106" fmla="*/ 19332 h 49388"/>
                    <a:gd name="connsiteX107" fmla="*/ 43180 w 49388"/>
                    <a:gd name="connsiteY107" fmla="*/ 19332 h 49388"/>
                    <a:gd name="connsiteX108" fmla="*/ 43321 w 49388"/>
                    <a:gd name="connsiteY108" fmla="*/ 18344 h 49388"/>
                    <a:gd name="connsiteX109" fmla="*/ 43321 w 49388"/>
                    <a:gd name="connsiteY109" fmla="*/ 18274 h 49388"/>
                    <a:gd name="connsiteX110" fmla="*/ 43392 w 49388"/>
                    <a:gd name="connsiteY110" fmla="*/ 17498 h 49388"/>
                    <a:gd name="connsiteX111" fmla="*/ 43392 w 49388"/>
                    <a:gd name="connsiteY111" fmla="*/ 17286 h 49388"/>
                    <a:gd name="connsiteX112" fmla="*/ 43462 w 49388"/>
                    <a:gd name="connsiteY112" fmla="*/ 16580 h 49388"/>
                    <a:gd name="connsiteX113" fmla="*/ 43462 w 49388"/>
                    <a:gd name="connsiteY113" fmla="*/ 16369 h 49388"/>
                    <a:gd name="connsiteX114" fmla="*/ 43533 w 49388"/>
                    <a:gd name="connsiteY114" fmla="*/ 15593 h 49388"/>
                    <a:gd name="connsiteX115" fmla="*/ 43533 w 49388"/>
                    <a:gd name="connsiteY115" fmla="*/ 14464 h 49388"/>
                    <a:gd name="connsiteX116" fmla="*/ 43533 w 49388"/>
                    <a:gd name="connsiteY116" fmla="*/ 13547 h 49388"/>
                    <a:gd name="connsiteX117" fmla="*/ 43533 w 49388"/>
                    <a:gd name="connsiteY117" fmla="*/ 13405 h 49388"/>
                    <a:gd name="connsiteX118" fmla="*/ 43533 w 49388"/>
                    <a:gd name="connsiteY118" fmla="*/ 12771 h 49388"/>
                    <a:gd name="connsiteX119" fmla="*/ 43533 w 49388"/>
                    <a:gd name="connsiteY119" fmla="*/ 12417 h 49388"/>
                    <a:gd name="connsiteX120" fmla="*/ 43462 w 49388"/>
                    <a:gd name="connsiteY120" fmla="*/ 11712 h 49388"/>
                    <a:gd name="connsiteX121" fmla="*/ 43462 w 49388"/>
                    <a:gd name="connsiteY121" fmla="*/ 11571 h 49388"/>
                    <a:gd name="connsiteX122" fmla="*/ 43392 w 49388"/>
                    <a:gd name="connsiteY122" fmla="*/ 10724 h 49388"/>
                    <a:gd name="connsiteX123" fmla="*/ 43321 w 49388"/>
                    <a:gd name="connsiteY123" fmla="*/ 10301 h 49388"/>
                    <a:gd name="connsiteX124" fmla="*/ 43251 w 49388"/>
                    <a:gd name="connsiteY124" fmla="*/ 9666 h 49388"/>
                    <a:gd name="connsiteX125" fmla="*/ 43251 w 49388"/>
                    <a:gd name="connsiteY125" fmla="*/ 9525 h 49388"/>
                    <a:gd name="connsiteX126" fmla="*/ 43180 w 49388"/>
                    <a:gd name="connsiteY126" fmla="*/ 8960 h 49388"/>
                    <a:gd name="connsiteX127" fmla="*/ 43039 w 49388"/>
                    <a:gd name="connsiteY127" fmla="*/ 8326 h 49388"/>
                    <a:gd name="connsiteX128" fmla="*/ 42827 w 49388"/>
                    <a:gd name="connsiteY128" fmla="*/ 7479 h 49388"/>
                    <a:gd name="connsiteX129" fmla="*/ 42827 w 49388"/>
                    <a:gd name="connsiteY129" fmla="*/ 7408 h 49388"/>
                    <a:gd name="connsiteX130" fmla="*/ 42615 w 49388"/>
                    <a:gd name="connsiteY130" fmla="*/ 6632 h 49388"/>
                    <a:gd name="connsiteX131" fmla="*/ 42333 w 49388"/>
                    <a:gd name="connsiteY131" fmla="*/ 5785 h 49388"/>
                    <a:gd name="connsiteX132" fmla="*/ 42051 w 49388"/>
                    <a:gd name="connsiteY132" fmla="*/ 4939 h 49388"/>
                    <a:gd name="connsiteX133" fmla="*/ 41416 w 49388"/>
                    <a:gd name="connsiteY133" fmla="*/ 3316 h 49388"/>
                    <a:gd name="connsiteX134" fmla="*/ 41416 w 49388"/>
                    <a:gd name="connsiteY134" fmla="*/ 3316 h 49388"/>
                    <a:gd name="connsiteX135" fmla="*/ 40710 w 49388"/>
                    <a:gd name="connsiteY135" fmla="*/ 1693 h 49388"/>
                    <a:gd name="connsiteX136" fmla="*/ 40499 w 49388"/>
                    <a:gd name="connsiteY136" fmla="*/ 1270 h 49388"/>
                    <a:gd name="connsiteX137" fmla="*/ 40287 w 49388"/>
                    <a:gd name="connsiteY137" fmla="*/ 776 h 49388"/>
                    <a:gd name="connsiteX138" fmla="*/ 39864 w 49388"/>
                    <a:gd name="connsiteY138" fmla="*/ 0 h 49388"/>
                    <a:gd name="connsiteX139" fmla="*/ 43744 w 49388"/>
                    <a:gd name="connsiteY139" fmla="*/ 2681 h 49388"/>
                    <a:gd name="connsiteX140" fmla="*/ 43815 w 49388"/>
                    <a:gd name="connsiteY140" fmla="*/ 2751 h 49388"/>
                    <a:gd name="connsiteX141" fmla="*/ 43886 w 49388"/>
                    <a:gd name="connsiteY141" fmla="*/ 2822 h 49388"/>
                    <a:gd name="connsiteX142" fmla="*/ 49177 w 49388"/>
                    <a:gd name="connsiteY142" fmla="*/ 8537 h 49388"/>
                    <a:gd name="connsiteX143" fmla="*/ 49601 w 49388"/>
                    <a:gd name="connsiteY143" fmla="*/ 9172 h 49388"/>
                    <a:gd name="connsiteX144" fmla="*/ 50024 w 49388"/>
                    <a:gd name="connsiteY144" fmla="*/ 9807 h 49388"/>
                    <a:gd name="connsiteX145" fmla="*/ 50094 w 49388"/>
                    <a:gd name="connsiteY145" fmla="*/ 9948 h 49388"/>
                    <a:gd name="connsiteX146" fmla="*/ 51223 w 49388"/>
                    <a:gd name="connsiteY146" fmla="*/ 11924 h 49388"/>
                    <a:gd name="connsiteX147" fmla="*/ 51505 w 49388"/>
                    <a:gd name="connsiteY147" fmla="*/ 12488 h 49388"/>
                    <a:gd name="connsiteX148" fmla="*/ 51647 w 49388"/>
                    <a:gd name="connsiteY148" fmla="*/ 12771 h 49388"/>
                    <a:gd name="connsiteX149" fmla="*/ 51858 w 49388"/>
                    <a:gd name="connsiteY149" fmla="*/ 13194 h 49388"/>
                    <a:gd name="connsiteX150" fmla="*/ 51999 w 49388"/>
                    <a:gd name="connsiteY150" fmla="*/ 13617 h 49388"/>
                    <a:gd name="connsiteX151" fmla="*/ 52140 w 49388"/>
                    <a:gd name="connsiteY151" fmla="*/ 13970 h 49388"/>
                    <a:gd name="connsiteX152" fmla="*/ 52423 w 49388"/>
                    <a:gd name="connsiteY152" fmla="*/ 14746 h 49388"/>
                    <a:gd name="connsiteX153" fmla="*/ 52775 w 49388"/>
                    <a:gd name="connsiteY153" fmla="*/ 15663 h 49388"/>
                    <a:gd name="connsiteX154" fmla="*/ 52775 w 49388"/>
                    <a:gd name="connsiteY154" fmla="*/ 15663 h 49388"/>
                    <a:gd name="connsiteX155" fmla="*/ 53058 w 49388"/>
                    <a:gd name="connsiteY155" fmla="*/ 16580 h 49388"/>
                    <a:gd name="connsiteX156" fmla="*/ 54187 w 49388"/>
                    <a:gd name="connsiteY156" fmla="*/ 25329 h 49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49388" h="49388">
                      <a:moveTo>
                        <a:pt x="54187" y="25329"/>
                      </a:moveTo>
                      <a:cubicBezTo>
                        <a:pt x="54187" y="26317"/>
                        <a:pt x="54116" y="27305"/>
                        <a:pt x="54046" y="28292"/>
                      </a:cubicBezTo>
                      <a:cubicBezTo>
                        <a:pt x="53904" y="29986"/>
                        <a:pt x="53552" y="31679"/>
                        <a:pt x="53128" y="33231"/>
                      </a:cubicBezTo>
                      <a:cubicBezTo>
                        <a:pt x="53058" y="33514"/>
                        <a:pt x="52987" y="33725"/>
                        <a:pt x="52917" y="34007"/>
                      </a:cubicBezTo>
                      <a:cubicBezTo>
                        <a:pt x="52846" y="34219"/>
                        <a:pt x="52775" y="34431"/>
                        <a:pt x="52705" y="34643"/>
                      </a:cubicBezTo>
                      <a:cubicBezTo>
                        <a:pt x="52634" y="34854"/>
                        <a:pt x="52564" y="35066"/>
                        <a:pt x="52493" y="35278"/>
                      </a:cubicBezTo>
                      <a:cubicBezTo>
                        <a:pt x="52493" y="35278"/>
                        <a:pt x="52493" y="35278"/>
                        <a:pt x="52493" y="35278"/>
                      </a:cubicBezTo>
                      <a:cubicBezTo>
                        <a:pt x="52423" y="35489"/>
                        <a:pt x="52352" y="35701"/>
                        <a:pt x="52211" y="35913"/>
                      </a:cubicBezTo>
                      <a:cubicBezTo>
                        <a:pt x="52140" y="36124"/>
                        <a:pt x="52070" y="36336"/>
                        <a:pt x="51929" y="36548"/>
                      </a:cubicBezTo>
                      <a:cubicBezTo>
                        <a:pt x="51788" y="36971"/>
                        <a:pt x="51576" y="37394"/>
                        <a:pt x="51364" y="37747"/>
                      </a:cubicBezTo>
                      <a:cubicBezTo>
                        <a:pt x="51223" y="37959"/>
                        <a:pt x="51153" y="38241"/>
                        <a:pt x="51012" y="38452"/>
                      </a:cubicBezTo>
                      <a:cubicBezTo>
                        <a:pt x="50800" y="38946"/>
                        <a:pt x="50518" y="39370"/>
                        <a:pt x="50236" y="39864"/>
                      </a:cubicBezTo>
                      <a:cubicBezTo>
                        <a:pt x="50094" y="40076"/>
                        <a:pt x="49953" y="40287"/>
                        <a:pt x="49812" y="40569"/>
                      </a:cubicBezTo>
                      <a:cubicBezTo>
                        <a:pt x="48119" y="43251"/>
                        <a:pt x="46073" y="45579"/>
                        <a:pt x="43674" y="47625"/>
                      </a:cubicBezTo>
                      <a:cubicBezTo>
                        <a:pt x="43674" y="47625"/>
                        <a:pt x="43603" y="47695"/>
                        <a:pt x="43603" y="47695"/>
                      </a:cubicBezTo>
                      <a:cubicBezTo>
                        <a:pt x="43603" y="47695"/>
                        <a:pt x="43603" y="47695"/>
                        <a:pt x="43603" y="47695"/>
                      </a:cubicBezTo>
                      <a:cubicBezTo>
                        <a:pt x="43603" y="47695"/>
                        <a:pt x="43533" y="47695"/>
                        <a:pt x="43533" y="47766"/>
                      </a:cubicBezTo>
                      <a:cubicBezTo>
                        <a:pt x="41487" y="49459"/>
                        <a:pt x="39158" y="50870"/>
                        <a:pt x="36689" y="51929"/>
                      </a:cubicBezTo>
                      <a:cubicBezTo>
                        <a:pt x="36124" y="52211"/>
                        <a:pt x="35560" y="52423"/>
                        <a:pt x="34925" y="52634"/>
                      </a:cubicBezTo>
                      <a:cubicBezTo>
                        <a:pt x="34925" y="52634"/>
                        <a:pt x="34925" y="52634"/>
                        <a:pt x="34925" y="52634"/>
                      </a:cubicBezTo>
                      <a:cubicBezTo>
                        <a:pt x="34713" y="52705"/>
                        <a:pt x="34431" y="52775"/>
                        <a:pt x="34219" y="52917"/>
                      </a:cubicBezTo>
                      <a:cubicBezTo>
                        <a:pt x="33726" y="53057"/>
                        <a:pt x="33232" y="53199"/>
                        <a:pt x="32738" y="53340"/>
                      </a:cubicBezTo>
                      <a:cubicBezTo>
                        <a:pt x="32385" y="53410"/>
                        <a:pt x="31962" y="53551"/>
                        <a:pt x="31609" y="53622"/>
                      </a:cubicBezTo>
                      <a:cubicBezTo>
                        <a:pt x="31397" y="53693"/>
                        <a:pt x="31115" y="53763"/>
                        <a:pt x="30903" y="53763"/>
                      </a:cubicBezTo>
                      <a:cubicBezTo>
                        <a:pt x="30550" y="53834"/>
                        <a:pt x="30127" y="53904"/>
                        <a:pt x="29704" y="53975"/>
                      </a:cubicBezTo>
                      <a:cubicBezTo>
                        <a:pt x="29492" y="53975"/>
                        <a:pt x="29281" y="54045"/>
                        <a:pt x="29069" y="54045"/>
                      </a:cubicBezTo>
                      <a:cubicBezTo>
                        <a:pt x="28646" y="54116"/>
                        <a:pt x="28222" y="54116"/>
                        <a:pt x="27799" y="54187"/>
                      </a:cubicBezTo>
                      <a:cubicBezTo>
                        <a:pt x="27587" y="54187"/>
                        <a:pt x="27376" y="54187"/>
                        <a:pt x="27234" y="54257"/>
                      </a:cubicBezTo>
                      <a:cubicBezTo>
                        <a:pt x="26952" y="54257"/>
                        <a:pt x="26599" y="54327"/>
                        <a:pt x="26317" y="54327"/>
                      </a:cubicBezTo>
                      <a:cubicBezTo>
                        <a:pt x="26176" y="54327"/>
                        <a:pt x="26035" y="54327"/>
                        <a:pt x="25894" y="54327"/>
                      </a:cubicBezTo>
                      <a:cubicBezTo>
                        <a:pt x="25682" y="54327"/>
                        <a:pt x="25470" y="54327"/>
                        <a:pt x="25259" y="54327"/>
                      </a:cubicBezTo>
                      <a:cubicBezTo>
                        <a:pt x="25259" y="54327"/>
                        <a:pt x="25259" y="54327"/>
                        <a:pt x="25259" y="54327"/>
                      </a:cubicBezTo>
                      <a:cubicBezTo>
                        <a:pt x="24906" y="54327"/>
                        <a:pt x="24624" y="54327"/>
                        <a:pt x="24271" y="54327"/>
                      </a:cubicBezTo>
                      <a:cubicBezTo>
                        <a:pt x="24201" y="54327"/>
                        <a:pt x="24201" y="54327"/>
                        <a:pt x="24130" y="54327"/>
                      </a:cubicBezTo>
                      <a:cubicBezTo>
                        <a:pt x="23848" y="54327"/>
                        <a:pt x="23566" y="54327"/>
                        <a:pt x="23354" y="54257"/>
                      </a:cubicBezTo>
                      <a:cubicBezTo>
                        <a:pt x="23354" y="54257"/>
                        <a:pt x="23283" y="54257"/>
                        <a:pt x="23213" y="54257"/>
                      </a:cubicBezTo>
                      <a:cubicBezTo>
                        <a:pt x="22931" y="54257"/>
                        <a:pt x="22719" y="54187"/>
                        <a:pt x="22437" y="54187"/>
                      </a:cubicBezTo>
                      <a:cubicBezTo>
                        <a:pt x="22437" y="54187"/>
                        <a:pt x="22437" y="54187"/>
                        <a:pt x="22437" y="54187"/>
                      </a:cubicBezTo>
                      <a:cubicBezTo>
                        <a:pt x="22296" y="54187"/>
                        <a:pt x="22154" y="54187"/>
                        <a:pt x="22013" y="54116"/>
                      </a:cubicBezTo>
                      <a:cubicBezTo>
                        <a:pt x="21943" y="54116"/>
                        <a:pt x="21802" y="54116"/>
                        <a:pt x="21731" y="54045"/>
                      </a:cubicBezTo>
                      <a:cubicBezTo>
                        <a:pt x="21519" y="54045"/>
                        <a:pt x="21237" y="53975"/>
                        <a:pt x="21025" y="53975"/>
                      </a:cubicBezTo>
                      <a:cubicBezTo>
                        <a:pt x="20884" y="53975"/>
                        <a:pt x="20814" y="53975"/>
                        <a:pt x="20673" y="53904"/>
                      </a:cubicBezTo>
                      <a:cubicBezTo>
                        <a:pt x="20320" y="53834"/>
                        <a:pt x="20038" y="53763"/>
                        <a:pt x="19685" y="53763"/>
                      </a:cubicBezTo>
                      <a:cubicBezTo>
                        <a:pt x="19473" y="53693"/>
                        <a:pt x="19332" y="53693"/>
                        <a:pt x="19120" y="53622"/>
                      </a:cubicBezTo>
                      <a:cubicBezTo>
                        <a:pt x="18909" y="53551"/>
                        <a:pt x="18697" y="53551"/>
                        <a:pt x="18415" y="53481"/>
                      </a:cubicBezTo>
                      <a:cubicBezTo>
                        <a:pt x="17780" y="53340"/>
                        <a:pt x="17074" y="53128"/>
                        <a:pt x="16439" y="52917"/>
                      </a:cubicBezTo>
                      <a:cubicBezTo>
                        <a:pt x="16439" y="52917"/>
                        <a:pt x="16439" y="52917"/>
                        <a:pt x="16369" y="52917"/>
                      </a:cubicBezTo>
                      <a:cubicBezTo>
                        <a:pt x="16298" y="52917"/>
                        <a:pt x="16298" y="52917"/>
                        <a:pt x="16228" y="52846"/>
                      </a:cubicBezTo>
                      <a:cubicBezTo>
                        <a:pt x="16228" y="52846"/>
                        <a:pt x="16157" y="52846"/>
                        <a:pt x="16157" y="52846"/>
                      </a:cubicBezTo>
                      <a:cubicBezTo>
                        <a:pt x="12700" y="51717"/>
                        <a:pt x="9525" y="49953"/>
                        <a:pt x="6773" y="47695"/>
                      </a:cubicBezTo>
                      <a:cubicBezTo>
                        <a:pt x="6703" y="47695"/>
                        <a:pt x="6703" y="47625"/>
                        <a:pt x="6632" y="47554"/>
                      </a:cubicBezTo>
                      <a:cubicBezTo>
                        <a:pt x="4022" y="45367"/>
                        <a:pt x="1764" y="42686"/>
                        <a:pt x="0" y="39723"/>
                      </a:cubicBezTo>
                      <a:cubicBezTo>
                        <a:pt x="0" y="39723"/>
                        <a:pt x="70" y="39723"/>
                        <a:pt x="70" y="39723"/>
                      </a:cubicBezTo>
                      <a:cubicBezTo>
                        <a:pt x="353" y="39864"/>
                        <a:pt x="564" y="40005"/>
                        <a:pt x="847" y="40146"/>
                      </a:cubicBezTo>
                      <a:cubicBezTo>
                        <a:pt x="1129" y="40287"/>
                        <a:pt x="1411" y="40428"/>
                        <a:pt x="1693" y="40569"/>
                      </a:cubicBezTo>
                      <a:lnTo>
                        <a:pt x="1693" y="40569"/>
                      </a:lnTo>
                      <a:cubicBezTo>
                        <a:pt x="1834" y="40640"/>
                        <a:pt x="1976" y="40710"/>
                        <a:pt x="2117" y="40781"/>
                      </a:cubicBezTo>
                      <a:cubicBezTo>
                        <a:pt x="2258" y="40852"/>
                        <a:pt x="2399" y="40922"/>
                        <a:pt x="2611" y="40993"/>
                      </a:cubicBezTo>
                      <a:cubicBezTo>
                        <a:pt x="2822" y="41063"/>
                        <a:pt x="3034" y="41204"/>
                        <a:pt x="3245" y="41275"/>
                      </a:cubicBezTo>
                      <a:cubicBezTo>
                        <a:pt x="3528" y="41416"/>
                        <a:pt x="3810" y="41487"/>
                        <a:pt x="4092" y="41628"/>
                      </a:cubicBezTo>
                      <a:cubicBezTo>
                        <a:pt x="4304" y="41698"/>
                        <a:pt x="4515" y="41769"/>
                        <a:pt x="4727" y="41839"/>
                      </a:cubicBezTo>
                      <a:cubicBezTo>
                        <a:pt x="4868" y="41910"/>
                        <a:pt x="5080" y="41980"/>
                        <a:pt x="5292" y="42051"/>
                      </a:cubicBezTo>
                      <a:cubicBezTo>
                        <a:pt x="5362" y="42051"/>
                        <a:pt x="5433" y="42121"/>
                        <a:pt x="5503" y="42121"/>
                      </a:cubicBezTo>
                      <a:cubicBezTo>
                        <a:pt x="5856" y="42263"/>
                        <a:pt x="6209" y="42333"/>
                        <a:pt x="6562" y="42474"/>
                      </a:cubicBezTo>
                      <a:cubicBezTo>
                        <a:pt x="6914" y="42545"/>
                        <a:pt x="7197" y="42686"/>
                        <a:pt x="7549" y="42757"/>
                      </a:cubicBezTo>
                      <a:cubicBezTo>
                        <a:pt x="7832" y="42827"/>
                        <a:pt x="8114" y="42897"/>
                        <a:pt x="8396" y="42968"/>
                      </a:cubicBezTo>
                      <a:cubicBezTo>
                        <a:pt x="8396" y="42968"/>
                        <a:pt x="8396" y="42968"/>
                        <a:pt x="8467" y="42968"/>
                      </a:cubicBezTo>
                      <a:cubicBezTo>
                        <a:pt x="8678" y="43039"/>
                        <a:pt x="8890" y="43039"/>
                        <a:pt x="9102" y="43109"/>
                      </a:cubicBezTo>
                      <a:cubicBezTo>
                        <a:pt x="9243" y="43109"/>
                        <a:pt x="9384" y="43180"/>
                        <a:pt x="9525" y="43180"/>
                      </a:cubicBezTo>
                      <a:cubicBezTo>
                        <a:pt x="9595" y="43180"/>
                        <a:pt x="9666" y="43251"/>
                        <a:pt x="9807" y="43251"/>
                      </a:cubicBezTo>
                      <a:cubicBezTo>
                        <a:pt x="10089" y="43321"/>
                        <a:pt x="10372" y="43321"/>
                        <a:pt x="10654" y="43391"/>
                      </a:cubicBezTo>
                      <a:cubicBezTo>
                        <a:pt x="10654" y="43391"/>
                        <a:pt x="10654" y="43391"/>
                        <a:pt x="10654" y="43391"/>
                      </a:cubicBezTo>
                      <a:cubicBezTo>
                        <a:pt x="10936" y="43462"/>
                        <a:pt x="11289" y="43462"/>
                        <a:pt x="11642" y="43533"/>
                      </a:cubicBezTo>
                      <a:cubicBezTo>
                        <a:pt x="11853" y="43533"/>
                        <a:pt x="12136" y="43603"/>
                        <a:pt x="12347" y="43603"/>
                      </a:cubicBezTo>
                      <a:cubicBezTo>
                        <a:pt x="12488" y="43603"/>
                        <a:pt x="12629" y="43603"/>
                        <a:pt x="12700" y="43603"/>
                      </a:cubicBezTo>
                      <a:cubicBezTo>
                        <a:pt x="12982" y="43603"/>
                        <a:pt x="13264" y="43603"/>
                        <a:pt x="13547" y="43674"/>
                      </a:cubicBezTo>
                      <a:cubicBezTo>
                        <a:pt x="13899" y="43674"/>
                        <a:pt x="14182" y="43674"/>
                        <a:pt x="14534" y="43674"/>
                      </a:cubicBezTo>
                      <a:cubicBezTo>
                        <a:pt x="14816" y="43674"/>
                        <a:pt x="15099" y="43674"/>
                        <a:pt x="15381" y="43674"/>
                      </a:cubicBezTo>
                      <a:cubicBezTo>
                        <a:pt x="15663" y="43674"/>
                        <a:pt x="15945" y="43674"/>
                        <a:pt x="16228" y="43603"/>
                      </a:cubicBezTo>
                      <a:cubicBezTo>
                        <a:pt x="16510" y="43603"/>
                        <a:pt x="16722" y="43603"/>
                        <a:pt x="17004" y="43533"/>
                      </a:cubicBezTo>
                      <a:cubicBezTo>
                        <a:pt x="17498" y="43462"/>
                        <a:pt x="17921" y="43462"/>
                        <a:pt x="18415" y="43391"/>
                      </a:cubicBezTo>
                      <a:cubicBezTo>
                        <a:pt x="18556" y="43391"/>
                        <a:pt x="18768" y="43321"/>
                        <a:pt x="18909" y="43321"/>
                      </a:cubicBezTo>
                      <a:cubicBezTo>
                        <a:pt x="19262" y="43251"/>
                        <a:pt x="19614" y="43180"/>
                        <a:pt x="19967" y="43109"/>
                      </a:cubicBezTo>
                      <a:cubicBezTo>
                        <a:pt x="20390" y="43039"/>
                        <a:pt x="20814" y="42968"/>
                        <a:pt x="21167" y="42827"/>
                      </a:cubicBezTo>
                      <a:cubicBezTo>
                        <a:pt x="21237" y="42827"/>
                        <a:pt x="21308" y="42827"/>
                        <a:pt x="21308" y="42757"/>
                      </a:cubicBezTo>
                      <a:cubicBezTo>
                        <a:pt x="21378" y="42757"/>
                        <a:pt x="21378" y="42757"/>
                        <a:pt x="21449" y="42686"/>
                      </a:cubicBezTo>
                      <a:cubicBezTo>
                        <a:pt x="21660" y="42615"/>
                        <a:pt x="21872" y="42545"/>
                        <a:pt x="22084" y="42545"/>
                      </a:cubicBezTo>
                      <a:cubicBezTo>
                        <a:pt x="22507" y="42404"/>
                        <a:pt x="23001" y="42263"/>
                        <a:pt x="23424" y="42121"/>
                      </a:cubicBezTo>
                      <a:cubicBezTo>
                        <a:pt x="23707" y="42051"/>
                        <a:pt x="23918" y="41980"/>
                        <a:pt x="24201" y="41839"/>
                      </a:cubicBezTo>
                      <a:cubicBezTo>
                        <a:pt x="24201" y="41839"/>
                        <a:pt x="24201" y="41839"/>
                        <a:pt x="24271" y="41839"/>
                      </a:cubicBezTo>
                      <a:cubicBezTo>
                        <a:pt x="24483" y="41769"/>
                        <a:pt x="24765" y="41698"/>
                        <a:pt x="24977" y="41557"/>
                      </a:cubicBezTo>
                      <a:cubicBezTo>
                        <a:pt x="25188" y="41487"/>
                        <a:pt x="25400" y="41416"/>
                        <a:pt x="25612" y="41275"/>
                      </a:cubicBezTo>
                      <a:cubicBezTo>
                        <a:pt x="25682" y="41204"/>
                        <a:pt x="25823" y="41204"/>
                        <a:pt x="25894" y="41134"/>
                      </a:cubicBezTo>
                      <a:cubicBezTo>
                        <a:pt x="26247" y="40993"/>
                        <a:pt x="26599" y="40852"/>
                        <a:pt x="26952" y="40640"/>
                      </a:cubicBezTo>
                      <a:cubicBezTo>
                        <a:pt x="27446" y="40428"/>
                        <a:pt x="28011" y="40146"/>
                        <a:pt x="28504" y="39864"/>
                      </a:cubicBezTo>
                      <a:cubicBezTo>
                        <a:pt x="28716" y="39723"/>
                        <a:pt x="28928" y="39652"/>
                        <a:pt x="29139" y="39511"/>
                      </a:cubicBezTo>
                      <a:cubicBezTo>
                        <a:pt x="30268" y="38876"/>
                        <a:pt x="31327" y="38100"/>
                        <a:pt x="32385" y="37324"/>
                      </a:cubicBezTo>
                      <a:cubicBezTo>
                        <a:pt x="33020" y="36830"/>
                        <a:pt x="33655" y="36336"/>
                        <a:pt x="34219" y="35771"/>
                      </a:cubicBezTo>
                      <a:cubicBezTo>
                        <a:pt x="34361" y="35630"/>
                        <a:pt x="34502" y="35489"/>
                        <a:pt x="34643" y="35348"/>
                      </a:cubicBezTo>
                      <a:cubicBezTo>
                        <a:pt x="35348" y="34643"/>
                        <a:pt x="36054" y="33867"/>
                        <a:pt x="36759" y="33091"/>
                      </a:cubicBezTo>
                      <a:cubicBezTo>
                        <a:pt x="36900" y="32949"/>
                        <a:pt x="36971" y="32808"/>
                        <a:pt x="37112" y="32667"/>
                      </a:cubicBezTo>
                      <a:cubicBezTo>
                        <a:pt x="37394" y="32314"/>
                        <a:pt x="37677" y="31961"/>
                        <a:pt x="37959" y="31609"/>
                      </a:cubicBezTo>
                      <a:cubicBezTo>
                        <a:pt x="38100" y="31397"/>
                        <a:pt x="38312" y="31185"/>
                        <a:pt x="38453" y="30903"/>
                      </a:cubicBezTo>
                      <a:cubicBezTo>
                        <a:pt x="40358" y="28152"/>
                        <a:pt x="41769" y="25118"/>
                        <a:pt x="42615" y="21801"/>
                      </a:cubicBezTo>
                      <a:cubicBezTo>
                        <a:pt x="42686" y="21519"/>
                        <a:pt x="42757" y="21237"/>
                        <a:pt x="42827" y="21025"/>
                      </a:cubicBezTo>
                      <a:cubicBezTo>
                        <a:pt x="42898" y="20743"/>
                        <a:pt x="42968" y="20461"/>
                        <a:pt x="43039" y="20179"/>
                      </a:cubicBezTo>
                      <a:cubicBezTo>
                        <a:pt x="43109" y="19896"/>
                        <a:pt x="43180" y="19614"/>
                        <a:pt x="43180" y="19332"/>
                      </a:cubicBezTo>
                      <a:cubicBezTo>
                        <a:pt x="43180" y="19332"/>
                        <a:pt x="43180" y="19332"/>
                        <a:pt x="43180" y="19332"/>
                      </a:cubicBezTo>
                      <a:cubicBezTo>
                        <a:pt x="43251" y="19050"/>
                        <a:pt x="43321" y="18697"/>
                        <a:pt x="43321" y="18344"/>
                      </a:cubicBezTo>
                      <a:lnTo>
                        <a:pt x="43321" y="18274"/>
                      </a:lnTo>
                      <a:cubicBezTo>
                        <a:pt x="43392" y="17992"/>
                        <a:pt x="43392" y="17780"/>
                        <a:pt x="43392" y="17498"/>
                      </a:cubicBezTo>
                      <a:cubicBezTo>
                        <a:pt x="43392" y="17427"/>
                        <a:pt x="43392" y="17356"/>
                        <a:pt x="43392" y="17286"/>
                      </a:cubicBezTo>
                      <a:cubicBezTo>
                        <a:pt x="43392" y="17074"/>
                        <a:pt x="43462" y="16792"/>
                        <a:pt x="43462" y="16580"/>
                      </a:cubicBezTo>
                      <a:cubicBezTo>
                        <a:pt x="43462" y="16510"/>
                        <a:pt x="43462" y="16439"/>
                        <a:pt x="43462" y="16369"/>
                      </a:cubicBezTo>
                      <a:cubicBezTo>
                        <a:pt x="43462" y="16086"/>
                        <a:pt x="43462" y="15875"/>
                        <a:pt x="43533" y="15593"/>
                      </a:cubicBezTo>
                      <a:cubicBezTo>
                        <a:pt x="43533" y="15240"/>
                        <a:pt x="43533" y="14816"/>
                        <a:pt x="43533" y="14464"/>
                      </a:cubicBezTo>
                      <a:cubicBezTo>
                        <a:pt x="43533" y="14181"/>
                        <a:pt x="43533" y="13829"/>
                        <a:pt x="43533" y="13547"/>
                      </a:cubicBezTo>
                      <a:cubicBezTo>
                        <a:pt x="43533" y="13476"/>
                        <a:pt x="43533" y="13476"/>
                        <a:pt x="43533" y="13405"/>
                      </a:cubicBezTo>
                      <a:cubicBezTo>
                        <a:pt x="43533" y="13194"/>
                        <a:pt x="43533" y="12982"/>
                        <a:pt x="43533" y="12771"/>
                      </a:cubicBezTo>
                      <a:cubicBezTo>
                        <a:pt x="43533" y="12629"/>
                        <a:pt x="43533" y="12559"/>
                        <a:pt x="43533" y="12417"/>
                      </a:cubicBezTo>
                      <a:cubicBezTo>
                        <a:pt x="43533" y="12206"/>
                        <a:pt x="43533" y="11924"/>
                        <a:pt x="43462" y="11712"/>
                      </a:cubicBezTo>
                      <a:cubicBezTo>
                        <a:pt x="43462" y="11641"/>
                        <a:pt x="43462" y="11641"/>
                        <a:pt x="43462" y="11571"/>
                      </a:cubicBezTo>
                      <a:cubicBezTo>
                        <a:pt x="43462" y="11289"/>
                        <a:pt x="43392" y="11007"/>
                        <a:pt x="43392" y="10724"/>
                      </a:cubicBezTo>
                      <a:cubicBezTo>
                        <a:pt x="43392" y="10583"/>
                        <a:pt x="43392" y="10442"/>
                        <a:pt x="43321" y="10301"/>
                      </a:cubicBezTo>
                      <a:cubicBezTo>
                        <a:pt x="43321" y="10089"/>
                        <a:pt x="43251" y="9878"/>
                        <a:pt x="43251" y="9666"/>
                      </a:cubicBezTo>
                      <a:cubicBezTo>
                        <a:pt x="43251" y="9595"/>
                        <a:pt x="43251" y="9525"/>
                        <a:pt x="43251" y="9525"/>
                      </a:cubicBezTo>
                      <a:cubicBezTo>
                        <a:pt x="43251" y="9313"/>
                        <a:pt x="43180" y="9172"/>
                        <a:pt x="43180" y="8960"/>
                      </a:cubicBezTo>
                      <a:cubicBezTo>
                        <a:pt x="43109" y="8749"/>
                        <a:pt x="43109" y="8537"/>
                        <a:pt x="43039" y="8326"/>
                      </a:cubicBezTo>
                      <a:cubicBezTo>
                        <a:pt x="42968" y="8043"/>
                        <a:pt x="42898" y="7761"/>
                        <a:pt x="42827" y="7479"/>
                      </a:cubicBezTo>
                      <a:cubicBezTo>
                        <a:pt x="42827" y="7479"/>
                        <a:pt x="42827" y="7408"/>
                        <a:pt x="42827" y="7408"/>
                      </a:cubicBezTo>
                      <a:cubicBezTo>
                        <a:pt x="42757" y="7126"/>
                        <a:pt x="42686" y="6844"/>
                        <a:pt x="42615" y="6632"/>
                      </a:cubicBezTo>
                      <a:cubicBezTo>
                        <a:pt x="42545" y="6350"/>
                        <a:pt x="42474" y="6068"/>
                        <a:pt x="42333" y="5785"/>
                      </a:cubicBezTo>
                      <a:cubicBezTo>
                        <a:pt x="42263" y="5503"/>
                        <a:pt x="42192" y="5221"/>
                        <a:pt x="42051" y="4939"/>
                      </a:cubicBezTo>
                      <a:cubicBezTo>
                        <a:pt x="41839" y="4374"/>
                        <a:pt x="41628" y="3810"/>
                        <a:pt x="41416" y="3316"/>
                      </a:cubicBezTo>
                      <a:lnTo>
                        <a:pt x="41416" y="3316"/>
                      </a:lnTo>
                      <a:cubicBezTo>
                        <a:pt x="41204" y="2751"/>
                        <a:pt x="40922" y="2257"/>
                        <a:pt x="40710" y="1693"/>
                      </a:cubicBezTo>
                      <a:cubicBezTo>
                        <a:pt x="40640" y="1552"/>
                        <a:pt x="40569" y="1411"/>
                        <a:pt x="40499" y="1270"/>
                      </a:cubicBezTo>
                      <a:cubicBezTo>
                        <a:pt x="40428" y="1129"/>
                        <a:pt x="40358" y="917"/>
                        <a:pt x="40287" y="776"/>
                      </a:cubicBezTo>
                      <a:cubicBezTo>
                        <a:pt x="40146" y="494"/>
                        <a:pt x="40005" y="282"/>
                        <a:pt x="39864" y="0"/>
                      </a:cubicBezTo>
                      <a:cubicBezTo>
                        <a:pt x="41275" y="776"/>
                        <a:pt x="42545" y="1693"/>
                        <a:pt x="43744" y="2681"/>
                      </a:cubicBezTo>
                      <a:cubicBezTo>
                        <a:pt x="43744" y="2681"/>
                        <a:pt x="43815" y="2681"/>
                        <a:pt x="43815" y="2751"/>
                      </a:cubicBezTo>
                      <a:cubicBezTo>
                        <a:pt x="43815" y="2751"/>
                        <a:pt x="43886" y="2822"/>
                        <a:pt x="43886" y="2822"/>
                      </a:cubicBezTo>
                      <a:cubicBezTo>
                        <a:pt x="45861" y="4515"/>
                        <a:pt x="47695" y="6420"/>
                        <a:pt x="49177" y="8537"/>
                      </a:cubicBezTo>
                      <a:cubicBezTo>
                        <a:pt x="49318" y="8749"/>
                        <a:pt x="49459" y="8960"/>
                        <a:pt x="49601" y="9172"/>
                      </a:cubicBezTo>
                      <a:cubicBezTo>
                        <a:pt x="49742" y="9384"/>
                        <a:pt x="49883" y="9595"/>
                        <a:pt x="50024" y="9807"/>
                      </a:cubicBezTo>
                      <a:cubicBezTo>
                        <a:pt x="50024" y="9878"/>
                        <a:pt x="50094" y="9878"/>
                        <a:pt x="50094" y="9948"/>
                      </a:cubicBezTo>
                      <a:cubicBezTo>
                        <a:pt x="50518" y="10583"/>
                        <a:pt x="50870" y="11218"/>
                        <a:pt x="51223" y="11924"/>
                      </a:cubicBezTo>
                      <a:cubicBezTo>
                        <a:pt x="51294" y="12135"/>
                        <a:pt x="51435" y="12277"/>
                        <a:pt x="51505" y="12488"/>
                      </a:cubicBezTo>
                      <a:cubicBezTo>
                        <a:pt x="51576" y="12559"/>
                        <a:pt x="51576" y="12700"/>
                        <a:pt x="51647" y="12771"/>
                      </a:cubicBezTo>
                      <a:cubicBezTo>
                        <a:pt x="51717" y="12911"/>
                        <a:pt x="51788" y="13053"/>
                        <a:pt x="51858" y="13194"/>
                      </a:cubicBezTo>
                      <a:cubicBezTo>
                        <a:pt x="51929" y="13335"/>
                        <a:pt x="51999" y="13476"/>
                        <a:pt x="51999" y="13617"/>
                      </a:cubicBezTo>
                      <a:cubicBezTo>
                        <a:pt x="52070" y="13758"/>
                        <a:pt x="52140" y="13899"/>
                        <a:pt x="52140" y="13970"/>
                      </a:cubicBezTo>
                      <a:cubicBezTo>
                        <a:pt x="52282" y="14252"/>
                        <a:pt x="52352" y="14464"/>
                        <a:pt x="52423" y="14746"/>
                      </a:cubicBezTo>
                      <a:cubicBezTo>
                        <a:pt x="52564" y="15028"/>
                        <a:pt x="52634" y="15310"/>
                        <a:pt x="52775" y="15663"/>
                      </a:cubicBezTo>
                      <a:cubicBezTo>
                        <a:pt x="52775" y="15663"/>
                        <a:pt x="52775" y="15663"/>
                        <a:pt x="52775" y="15663"/>
                      </a:cubicBezTo>
                      <a:cubicBezTo>
                        <a:pt x="52846" y="15945"/>
                        <a:pt x="52987" y="16298"/>
                        <a:pt x="53058" y="16580"/>
                      </a:cubicBezTo>
                      <a:cubicBezTo>
                        <a:pt x="53763" y="19332"/>
                        <a:pt x="54187" y="22295"/>
                        <a:pt x="54187" y="25329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  <p:sp>
              <p:nvSpPr>
                <p:cNvPr id="39" name="Freeform: Shape 913"/>
                <p:cNvSpPr/>
                <p:nvPr/>
              </p:nvSpPr>
              <p:spPr>
                <a:xfrm>
                  <a:off x="5380355" y="4200031"/>
                  <a:ext cx="7056" cy="7056"/>
                </a:xfrm>
                <a:custGeom>
                  <a:avLst/>
                  <a:gdLst>
                    <a:gd name="connsiteX0" fmla="*/ 11289 w 7055"/>
                    <a:gd name="connsiteY0" fmla="*/ 5645 h 7055"/>
                    <a:gd name="connsiteX1" fmla="*/ 5645 w 7055"/>
                    <a:gd name="connsiteY1" fmla="*/ 11289 h 7055"/>
                    <a:gd name="connsiteX2" fmla="*/ 0 w 7055"/>
                    <a:gd name="connsiteY2" fmla="*/ 5645 h 7055"/>
                    <a:gd name="connsiteX3" fmla="*/ 5645 w 7055"/>
                    <a:gd name="connsiteY3" fmla="*/ 0 h 7055"/>
                    <a:gd name="connsiteX4" fmla="*/ 11289 w 7055"/>
                    <a:gd name="connsiteY4" fmla="*/ 5645 h 7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7055">
                      <a:moveTo>
                        <a:pt x="11289" y="5645"/>
                      </a:moveTo>
                      <a:cubicBezTo>
                        <a:pt x="11289" y="8762"/>
                        <a:pt x="8762" y="11289"/>
                        <a:pt x="5645" y="11289"/>
                      </a:cubicBezTo>
                      <a:cubicBezTo>
                        <a:pt x="2527" y="11289"/>
                        <a:pt x="0" y="8762"/>
                        <a:pt x="0" y="5645"/>
                      </a:cubicBezTo>
                      <a:cubicBezTo>
                        <a:pt x="0" y="2527"/>
                        <a:pt x="2527" y="0"/>
                        <a:pt x="5645" y="0"/>
                      </a:cubicBezTo>
                      <a:cubicBezTo>
                        <a:pt x="8762" y="0"/>
                        <a:pt x="11289" y="2527"/>
                        <a:pt x="11289" y="5645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ID" dirty="0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56719" y="776905"/>
            <a:ext cx="1854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800" b="1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Жауабы:</a:t>
            </a:r>
          </a:p>
        </p:txBody>
      </p:sp>
      <p:pic>
        <p:nvPicPr>
          <p:cNvPr id="4100" name="Picture 4" descr="D:\Раб стол\Телевидение\12\wind_far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8802" y="895656"/>
            <a:ext cx="2190750" cy="238125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4916" y="1482108"/>
            <a:ext cx="8652270" cy="4173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сипаттамасының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жоспары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:</a:t>
            </a:r>
            <a:endParaRPr lang="ru-RU" sz="20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​1.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Географиялық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географиялық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координаттар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материктердің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жағалауын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шайып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қашықтығы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батыстан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шығысқа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солтүстіктен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оңтүстікке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километрмен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өлшегенде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2.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экваторға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тропиктерге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полярлық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шеңберлерге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нөлдік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меридианға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қатысты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қалай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​3.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Орташа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тереңдік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метрмен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есептегенде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шұңғыманың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​4. Су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табанының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бедері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қайраң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қазаншұңқырлар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мұхиттық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ортаңғы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жоталар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).</a:t>
            </a:r>
            <a:b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</a:b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​5.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шығанақтар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бұғаздардың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болуы</a:t>
            </a:r>
            <a:r>
              <a:rPr lang="ru-RU" sz="2000" b="1" dirty="0">
                <a:solidFill>
                  <a:srgbClr val="000000"/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ru-RU" sz="2000" b="1" dirty="0">
              <a:effectLst/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919218" y="447006"/>
            <a:ext cx="10338143" cy="2539736"/>
            <a:chOff x="801688" y="241963"/>
            <a:chExt cx="11223624" cy="2646527"/>
          </a:xfrm>
        </p:grpSpPr>
        <p:sp>
          <p:nvSpPr>
            <p:cNvPr id="97" name="Скругленный прямоугольник 96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98" name="Группа 14"/>
            <p:cNvGrpSpPr>
              <a:grpSpLocks/>
            </p:cNvGrpSpPr>
            <p:nvPr/>
          </p:nvGrpSpPr>
          <p:grpSpPr bwMode="auto">
            <a:xfrm>
              <a:off x="9266957" y="241963"/>
              <a:ext cx="2758355" cy="2646527"/>
              <a:chOff x="144122" y="789505"/>
              <a:chExt cx="4453758" cy="4274202"/>
            </a:xfrm>
          </p:grpSpPr>
          <p:grpSp>
            <p:nvGrpSpPr>
              <p:cNvPr id="100" name="Group 99">
                <a:extLst/>
              </p:cNvPr>
              <p:cNvGrpSpPr/>
              <p:nvPr/>
            </p:nvGrpSpPr>
            <p:grpSpPr>
              <a:xfrm>
                <a:off x="144122" y="2163704"/>
                <a:ext cx="4453758" cy="2900003"/>
                <a:chOff x="6449294" y="2363913"/>
                <a:chExt cx="5178131" cy="3497838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187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8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9" name="Freeform: Shape 104">
                  <a:extLst/>
                </p:cNvPr>
                <p:cNvSpPr/>
                <p:nvPr/>
              </p:nvSpPr>
              <p:spPr>
                <a:xfrm>
                  <a:off x="6449296" y="2363913"/>
                  <a:ext cx="5178129" cy="3279487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1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178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9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0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1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2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3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4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5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86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2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169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0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1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2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3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4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5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6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77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3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1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5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6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7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68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4" name="Graphic 3">
                <a:extLst/>
              </p:cNvPr>
              <p:cNvGrpSpPr/>
              <p:nvPr/>
            </p:nvGrpSpPr>
            <p:grpSpPr>
              <a:xfrm>
                <a:off x="1506185" y="789505"/>
                <a:ext cx="1441522" cy="2013248"/>
                <a:chOff x="2710414" y="4703160"/>
                <a:chExt cx="259270" cy="398310"/>
              </a:xfrm>
              <a:solidFill>
                <a:schemeClr val="accent1"/>
              </a:solidFill>
            </p:grpSpPr>
            <p:sp>
              <p:nvSpPr>
                <p:cNvPr id="1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4" name="Freeform: Shape 24">
                  <a:extLst/>
                </p:cNvPr>
                <p:cNvSpPr/>
                <p:nvPr/>
              </p:nvSpPr>
              <p:spPr>
                <a:xfrm>
                  <a:off x="2710414" y="4703160"/>
                  <a:ext cx="165334" cy="245149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5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145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106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107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139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0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41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08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09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137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8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0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1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2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3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114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131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2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3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4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5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136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115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6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7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18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19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0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1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2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3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4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5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6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7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128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29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130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99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sz="3600" b="1" dirty="0">
                  <a:solidFill>
                    <a:schemeClr val="bg1"/>
                  </a:solidFill>
                  <a:latin typeface="Tahoma"/>
                  <a:ea typeface="Tahoma"/>
                  <a:cs typeface="Tahoma"/>
                  <a:sym typeface="Tahoma"/>
                </a:rPr>
                <a:t>Бүгінгі сабақта:</a:t>
              </a:r>
              <a:endParaRPr lang="en-ID" alt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42" name="Прямоугольник 141"/>
          <p:cNvSpPr/>
          <p:nvPr/>
        </p:nvSpPr>
        <p:spPr>
          <a:xfrm>
            <a:off x="893360" y="2509499"/>
            <a:ext cx="8578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 мұхиттың құрамын, географиялық жағдайын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анықтайсыздар;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 оның құрамдас бөліктерін жоспар бойынша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сипаттауды үйренесіздер.</a:t>
            </a:r>
            <a:endParaRPr lang="kk-KZ" sz="4000" b="1" dirty="0" smtClean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Группа 200"/>
          <p:cNvGrpSpPr/>
          <p:nvPr/>
        </p:nvGrpSpPr>
        <p:grpSpPr>
          <a:xfrm>
            <a:off x="920577" y="471749"/>
            <a:ext cx="10379978" cy="2682309"/>
            <a:chOff x="801688" y="206181"/>
            <a:chExt cx="11223624" cy="2682309"/>
          </a:xfrm>
        </p:grpSpPr>
        <p:sp>
          <p:nvSpPr>
            <p:cNvPr id="202" name="Скругленный прямоугольник 201"/>
            <p:cNvSpPr/>
            <p:nvPr/>
          </p:nvSpPr>
          <p:spPr>
            <a:xfrm>
              <a:off x="801688" y="741524"/>
              <a:ext cx="9256712" cy="99060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grpSp>
          <p:nvGrpSpPr>
            <p:cNvPr id="203" name="Группа 14"/>
            <p:cNvGrpSpPr>
              <a:grpSpLocks/>
            </p:cNvGrpSpPr>
            <p:nvPr/>
          </p:nvGrpSpPr>
          <p:grpSpPr bwMode="auto">
            <a:xfrm>
              <a:off x="9266957" y="206181"/>
              <a:ext cx="2758355" cy="2682309"/>
              <a:chOff x="144122" y="731718"/>
              <a:chExt cx="4453757" cy="4331988"/>
            </a:xfrm>
          </p:grpSpPr>
          <p:grpSp>
            <p:nvGrpSpPr>
              <p:cNvPr id="205" name="Group 99">
                <a:extLst/>
              </p:cNvPr>
              <p:cNvGrpSpPr/>
              <p:nvPr/>
            </p:nvGrpSpPr>
            <p:grpSpPr>
              <a:xfrm>
                <a:off x="144122" y="2163705"/>
                <a:ext cx="4453757" cy="2900001"/>
                <a:chOff x="6449294" y="2363915"/>
                <a:chExt cx="5178130" cy="3497836"/>
              </a:xfrm>
              <a:effectLst>
                <a:outerShdw blurRad="990600" dist="203200" dir="5400000" sx="101000" sy="101000" algn="t" rotWithShape="0">
                  <a:prstClr val="black">
                    <a:alpha val="17000"/>
                  </a:prstClr>
                </a:outerShdw>
              </a:effectLst>
            </p:grpSpPr>
            <p:sp>
              <p:nvSpPr>
                <p:cNvPr id="282" name="Freeform: Shape 100">
                  <a:extLst/>
                </p:cNvPr>
                <p:cNvSpPr/>
                <p:nvPr/>
              </p:nvSpPr>
              <p:spPr>
                <a:xfrm>
                  <a:off x="6449294" y="4003658"/>
                  <a:ext cx="2275239" cy="1769198"/>
                </a:xfrm>
                <a:custGeom>
                  <a:avLst/>
                  <a:gdLst>
                    <a:gd name="connsiteX0" fmla="*/ 22296 w 409222"/>
                    <a:gd name="connsiteY0" fmla="*/ 31044 h 289277"/>
                    <a:gd name="connsiteX1" fmla="*/ 71 w 409222"/>
                    <a:gd name="connsiteY1" fmla="*/ 0 h 289277"/>
                    <a:gd name="connsiteX2" fmla="*/ 0 w 409222"/>
                    <a:gd name="connsiteY2" fmla="*/ 36830 h 289277"/>
                    <a:gd name="connsiteX3" fmla="*/ 22225 w 409222"/>
                    <a:gd name="connsiteY3" fmla="*/ 67874 h 289277"/>
                    <a:gd name="connsiteX4" fmla="*/ 414796 w 409222"/>
                    <a:gd name="connsiteY4" fmla="*/ 294499 h 289277"/>
                    <a:gd name="connsiteX5" fmla="*/ 414867 w 409222"/>
                    <a:gd name="connsiteY5" fmla="*/ 257669 h 289277"/>
                    <a:gd name="connsiteX6" fmla="*/ 22296 w 409222"/>
                    <a:gd name="connsiteY6" fmla="*/ 31044 h 289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09222" h="289277">
                      <a:moveTo>
                        <a:pt x="22296" y="31044"/>
                      </a:moveTo>
                      <a:cubicBezTo>
                        <a:pt x="7479" y="22507"/>
                        <a:pt x="71" y="11218"/>
                        <a:pt x="71" y="0"/>
                      </a:cubicBezTo>
                      <a:lnTo>
                        <a:pt x="0" y="36830"/>
                      </a:lnTo>
                      <a:cubicBezTo>
                        <a:pt x="0" y="48048"/>
                        <a:pt x="7408" y="59337"/>
                        <a:pt x="22225" y="67874"/>
                      </a:cubicBezTo>
                      <a:lnTo>
                        <a:pt x="414796" y="294499"/>
                      </a:lnTo>
                      <a:lnTo>
                        <a:pt x="414867" y="257669"/>
                      </a:lnTo>
                      <a:lnTo>
                        <a:pt x="22296" y="31044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3" name="Freeform: Shape 103">
                  <a:extLst/>
                </p:cNvPr>
                <p:cNvSpPr/>
                <p:nvPr/>
              </p:nvSpPr>
              <p:spPr>
                <a:xfrm>
                  <a:off x="8756310" y="4006251"/>
                  <a:ext cx="2863666" cy="1855500"/>
                </a:xfrm>
                <a:custGeom>
                  <a:avLst/>
                  <a:gdLst>
                    <a:gd name="connsiteX0" fmla="*/ 518019 w 515055"/>
                    <a:gd name="connsiteY0" fmla="*/ 2187 h 303388"/>
                    <a:gd name="connsiteX1" fmla="*/ 517736 w 515055"/>
                    <a:gd name="connsiteY1" fmla="*/ 4586 h 303388"/>
                    <a:gd name="connsiteX2" fmla="*/ 517243 w 515055"/>
                    <a:gd name="connsiteY2" fmla="*/ 6491 h 303388"/>
                    <a:gd name="connsiteX3" fmla="*/ 516608 w 515055"/>
                    <a:gd name="connsiteY3" fmla="*/ 8749 h 303388"/>
                    <a:gd name="connsiteX4" fmla="*/ 515832 w 515055"/>
                    <a:gd name="connsiteY4" fmla="*/ 10583 h 303388"/>
                    <a:gd name="connsiteX5" fmla="*/ 514703 w 515055"/>
                    <a:gd name="connsiteY5" fmla="*/ 12912 h 303388"/>
                    <a:gd name="connsiteX6" fmla="*/ 513715 w 515055"/>
                    <a:gd name="connsiteY6" fmla="*/ 14605 h 303388"/>
                    <a:gd name="connsiteX7" fmla="*/ 511951 w 515055"/>
                    <a:gd name="connsiteY7" fmla="*/ 17216 h 303388"/>
                    <a:gd name="connsiteX8" fmla="*/ 509976 w 515055"/>
                    <a:gd name="connsiteY8" fmla="*/ 19685 h 303388"/>
                    <a:gd name="connsiteX9" fmla="*/ 509482 w 515055"/>
                    <a:gd name="connsiteY9" fmla="*/ 20249 h 303388"/>
                    <a:gd name="connsiteX10" fmla="*/ 506307 w 515055"/>
                    <a:gd name="connsiteY10" fmla="*/ 23354 h 303388"/>
                    <a:gd name="connsiteX11" fmla="*/ 503978 w 515055"/>
                    <a:gd name="connsiteY11" fmla="*/ 25259 h 303388"/>
                    <a:gd name="connsiteX12" fmla="*/ 501861 w 515055"/>
                    <a:gd name="connsiteY12" fmla="*/ 26952 h 303388"/>
                    <a:gd name="connsiteX13" fmla="*/ 499181 w 515055"/>
                    <a:gd name="connsiteY13" fmla="*/ 28787 h 303388"/>
                    <a:gd name="connsiteX14" fmla="*/ 496358 w 515055"/>
                    <a:gd name="connsiteY14" fmla="*/ 30621 h 303388"/>
                    <a:gd name="connsiteX15" fmla="*/ 106398 w 515055"/>
                    <a:gd name="connsiteY15" fmla="*/ 257246 h 303388"/>
                    <a:gd name="connsiteX16" fmla="*/ 99272 w 515055"/>
                    <a:gd name="connsiteY16" fmla="*/ 260844 h 303388"/>
                    <a:gd name="connsiteX17" fmla="*/ 97155 w 515055"/>
                    <a:gd name="connsiteY17" fmla="*/ 261761 h 303388"/>
                    <a:gd name="connsiteX18" fmla="*/ 91228 w 515055"/>
                    <a:gd name="connsiteY18" fmla="*/ 264019 h 303388"/>
                    <a:gd name="connsiteX19" fmla="*/ 89041 w 515055"/>
                    <a:gd name="connsiteY19" fmla="*/ 264724 h 303388"/>
                    <a:gd name="connsiteX20" fmla="*/ 85160 w 515055"/>
                    <a:gd name="connsiteY20" fmla="*/ 265853 h 303388"/>
                    <a:gd name="connsiteX21" fmla="*/ 82197 w 515055"/>
                    <a:gd name="connsiteY21" fmla="*/ 266629 h 303388"/>
                    <a:gd name="connsiteX22" fmla="*/ 78034 w 515055"/>
                    <a:gd name="connsiteY22" fmla="*/ 267547 h 303388"/>
                    <a:gd name="connsiteX23" fmla="*/ 75212 w 515055"/>
                    <a:gd name="connsiteY23" fmla="*/ 268111 h 303388"/>
                    <a:gd name="connsiteX24" fmla="*/ 66675 w 515055"/>
                    <a:gd name="connsiteY24" fmla="*/ 269311 h 303388"/>
                    <a:gd name="connsiteX25" fmla="*/ 63994 w 515055"/>
                    <a:gd name="connsiteY25" fmla="*/ 269522 h 303388"/>
                    <a:gd name="connsiteX26" fmla="*/ 58914 w 515055"/>
                    <a:gd name="connsiteY26" fmla="*/ 269875 h 303388"/>
                    <a:gd name="connsiteX27" fmla="*/ 55668 w 515055"/>
                    <a:gd name="connsiteY27" fmla="*/ 269946 h 303388"/>
                    <a:gd name="connsiteX28" fmla="*/ 51505 w 515055"/>
                    <a:gd name="connsiteY28" fmla="*/ 269946 h 303388"/>
                    <a:gd name="connsiteX29" fmla="*/ 48048 w 515055"/>
                    <a:gd name="connsiteY29" fmla="*/ 269875 h 303388"/>
                    <a:gd name="connsiteX30" fmla="*/ 44238 w 515055"/>
                    <a:gd name="connsiteY30" fmla="*/ 269663 h 303388"/>
                    <a:gd name="connsiteX31" fmla="*/ 40781 w 515055"/>
                    <a:gd name="connsiteY31" fmla="*/ 269381 h 303388"/>
                    <a:gd name="connsiteX32" fmla="*/ 37042 w 515055"/>
                    <a:gd name="connsiteY32" fmla="*/ 268958 h 303388"/>
                    <a:gd name="connsiteX33" fmla="*/ 33655 w 515055"/>
                    <a:gd name="connsiteY33" fmla="*/ 268464 h 303388"/>
                    <a:gd name="connsiteX34" fmla="*/ 29704 w 515055"/>
                    <a:gd name="connsiteY34" fmla="*/ 267758 h 303388"/>
                    <a:gd name="connsiteX35" fmla="*/ 26599 w 515055"/>
                    <a:gd name="connsiteY35" fmla="*/ 267123 h 303388"/>
                    <a:gd name="connsiteX36" fmla="*/ 21943 w 515055"/>
                    <a:gd name="connsiteY36" fmla="*/ 265994 h 303388"/>
                    <a:gd name="connsiteX37" fmla="*/ 19403 w 515055"/>
                    <a:gd name="connsiteY37" fmla="*/ 265289 h 303388"/>
                    <a:gd name="connsiteX38" fmla="*/ 11359 w 515055"/>
                    <a:gd name="connsiteY38" fmla="*/ 262537 h 303388"/>
                    <a:gd name="connsiteX39" fmla="*/ 7549 w 515055"/>
                    <a:gd name="connsiteY39" fmla="*/ 260914 h 303388"/>
                    <a:gd name="connsiteX40" fmla="*/ 5574 w 515055"/>
                    <a:gd name="connsiteY40" fmla="*/ 260068 h 303388"/>
                    <a:gd name="connsiteX41" fmla="*/ 70 w 515055"/>
                    <a:gd name="connsiteY41" fmla="*/ 257175 h 303388"/>
                    <a:gd name="connsiteX42" fmla="*/ 0 w 515055"/>
                    <a:gd name="connsiteY42" fmla="*/ 294005 h 303388"/>
                    <a:gd name="connsiteX43" fmla="*/ 5503 w 515055"/>
                    <a:gd name="connsiteY43" fmla="*/ 296898 h 303388"/>
                    <a:gd name="connsiteX44" fmla="*/ 7479 w 515055"/>
                    <a:gd name="connsiteY44" fmla="*/ 297744 h 303388"/>
                    <a:gd name="connsiteX45" fmla="*/ 10865 w 515055"/>
                    <a:gd name="connsiteY45" fmla="*/ 299226 h 303388"/>
                    <a:gd name="connsiteX46" fmla="*/ 11289 w 515055"/>
                    <a:gd name="connsiteY46" fmla="*/ 299367 h 303388"/>
                    <a:gd name="connsiteX47" fmla="*/ 19332 w 515055"/>
                    <a:gd name="connsiteY47" fmla="*/ 302119 h 303388"/>
                    <a:gd name="connsiteX48" fmla="*/ 19967 w 515055"/>
                    <a:gd name="connsiteY48" fmla="*/ 302331 h 303388"/>
                    <a:gd name="connsiteX49" fmla="*/ 21872 w 515055"/>
                    <a:gd name="connsiteY49" fmla="*/ 302825 h 303388"/>
                    <a:gd name="connsiteX50" fmla="*/ 26529 w 515055"/>
                    <a:gd name="connsiteY50" fmla="*/ 303953 h 303388"/>
                    <a:gd name="connsiteX51" fmla="*/ 27799 w 515055"/>
                    <a:gd name="connsiteY51" fmla="*/ 304236 h 303388"/>
                    <a:gd name="connsiteX52" fmla="*/ 29704 w 515055"/>
                    <a:gd name="connsiteY52" fmla="*/ 304588 h 303388"/>
                    <a:gd name="connsiteX53" fmla="*/ 33655 w 515055"/>
                    <a:gd name="connsiteY53" fmla="*/ 305294 h 303388"/>
                    <a:gd name="connsiteX54" fmla="*/ 35278 w 515055"/>
                    <a:gd name="connsiteY54" fmla="*/ 305576 h 303388"/>
                    <a:gd name="connsiteX55" fmla="*/ 37042 w 515055"/>
                    <a:gd name="connsiteY55" fmla="*/ 305788 h 303388"/>
                    <a:gd name="connsiteX56" fmla="*/ 40781 w 515055"/>
                    <a:gd name="connsiteY56" fmla="*/ 306211 h 303388"/>
                    <a:gd name="connsiteX57" fmla="*/ 42545 w 515055"/>
                    <a:gd name="connsiteY57" fmla="*/ 306423 h 303388"/>
                    <a:gd name="connsiteX58" fmla="*/ 44238 w 515055"/>
                    <a:gd name="connsiteY58" fmla="*/ 306493 h 303388"/>
                    <a:gd name="connsiteX59" fmla="*/ 48048 w 515055"/>
                    <a:gd name="connsiteY59" fmla="*/ 306705 h 303388"/>
                    <a:gd name="connsiteX60" fmla="*/ 49953 w 515055"/>
                    <a:gd name="connsiteY60" fmla="*/ 306776 h 303388"/>
                    <a:gd name="connsiteX61" fmla="*/ 51505 w 515055"/>
                    <a:gd name="connsiteY61" fmla="*/ 306776 h 303388"/>
                    <a:gd name="connsiteX62" fmla="*/ 55668 w 515055"/>
                    <a:gd name="connsiteY62" fmla="*/ 306776 h 303388"/>
                    <a:gd name="connsiteX63" fmla="*/ 57714 w 515055"/>
                    <a:gd name="connsiteY63" fmla="*/ 306776 h 303388"/>
                    <a:gd name="connsiteX64" fmla="*/ 58914 w 515055"/>
                    <a:gd name="connsiteY64" fmla="*/ 306705 h 303388"/>
                    <a:gd name="connsiteX65" fmla="*/ 63994 w 515055"/>
                    <a:gd name="connsiteY65" fmla="*/ 306352 h 303388"/>
                    <a:gd name="connsiteX66" fmla="*/ 66040 w 515055"/>
                    <a:gd name="connsiteY66" fmla="*/ 306211 h 303388"/>
                    <a:gd name="connsiteX67" fmla="*/ 66675 w 515055"/>
                    <a:gd name="connsiteY67" fmla="*/ 306141 h 303388"/>
                    <a:gd name="connsiteX68" fmla="*/ 75212 w 515055"/>
                    <a:gd name="connsiteY68" fmla="*/ 304941 h 303388"/>
                    <a:gd name="connsiteX69" fmla="*/ 75635 w 515055"/>
                    <a:gd name="connsiteY69" fmla="*/ 304871 h 303388"/>
                    <a:gd name="connsiteX70" fmla="*/ 78034 w 515055"/>
                    <a:gd name="connsiteY70" fmla="*/ 304377 h 303388"/>
                    <a:gd name="connsiteX71" fmla="*/ 82197 w 515055"/>
                    <a:gd name="connsiteY71" fmla="*/ 303459 h 303388"/>
                    <a:gd name="connsiteX72" fmla="*/ 85160 w 515055"/>
                    <a:gd name="connsiteY72" fmla="*/ 302683 h 303388"/>
                    <a:gd name="connsiteX73" fmla="*/ 89041 w 515055"/>
                    <a:gd name="connsiteY73" fmla="*/ 301554 h 303388"/>
                    <a:gd name="connsiteX74" fmla="*/ 89888 w 515055"/>
                    <a:gd name="connsiteY74" fmla="*/ 301343 h 303388"/>
                    <a:gd name="connsiteX75" fmla="*/ 91228 w 515055"/>
                    <a:gd name="connsiteY75" fmla="*/ 300849 h 303388"/>
                    <a:gd name="connsiteX76" fmla="*/ 97155 w 515055"/>
                    <a:gd name="connsiteY76" fmla="*/ 298591 h 303388"/>
                    <a:gd name="connsiteX77" fmla="*/ 99272 w 515055"/>
                    <a:gd name="connsiteY77" fmla="*/ 297674 h 303388"/>
                    <a:gd name="connsiteX78" fmla="*/ 106398 w 515055"/>
                    <a:gd name="connsiteY78" fmla="*/ 294076 h 303388"/>
                    <a:gd name="connsiteX79" fmla="*/ 496358 w 515055"/>
                    <a:gd name="connsiteY79" fmla="*/ 67451 h 303388"/>
                    <a:gd name="connsiteX80" fmla="*/ 497275 w 515055"/>
                    <a:gd name="connsiteY80" fmla="*/ 66887 h 303388"/>
                    <a:gd name="connsiteX81" fmla="*/ 499181 w 515055"/>
                    <a:gd name="connsiteY81" fmla="*/ 65617 h 303388"/>
                    <a:gd name="connsiteX82" fmla="*/ 501861 w 515055"/>
                    <a:gd name="connsiteY82" fmla="*/ 63782 h 303388"/>
                    <a:gd name="connsiteX83" fmla="*/ 503978 w 515055"/>
                    <a:gd name="connsiteY83" fmla="*/ 62089 h 303388"/>
                    <a:gd name="connsiteX84" fmla="*/ 506307 w 515055"/>
                    <a:gd name="connsiteY84" fmla="*/ 60184 h 303388"/>
                    <a:gd name="connsiteX85" fmla="*/ 506800 w 515055"/>
                    <a:gd name="connsiteY85" fmla="*/ 59831 h 303388"/>
                    <a:gd name="connsiteX86" fmla="*/ 509482 w 515055"/>
                    <a:gd name="connsiteY86" fmla="*/ 57079 h 303388"/>
                    <a:gd name="connsiteX87" fmla="*/ 509976 w 515055"/>
                    <a:gd name="connsiteY87" fmla="*/ 56515 h 303388"/>
                    <a:gd name="connsiteX88" fmla="*/ 511457 w 515055"/>
                    <a:gd name="connsiteY88" fmla="*/ 54822 h 303388"/>
                    <a:gd name="connsiteX89" fmla="*/ 511951 w 515055"/>
                    <a:gd name="connsiteY89" fmla="*/ 54046 h 303388"/>
                    <a:gd name="connsiteX90" fmla="*/ 513715 w 515055"/>
                    <a:gd name="connsiteY90" fmla="*/ 51435 h 303388"/>
                    <a:gd name="connsiteX91" fmla="*/ 514491 w 515055"/>
                    <a:gd name="connsiteY91" fmla="*/ 50306 h 303388"/>
                    <a:gd name="connsiteX92" fmla="*/ 514773 w 515055"/>
                    <a:gd name="connsiteY92" fmla="*/ 49742 h 303388"/>
                    <a:gd name="connsiteX93" fmla="*/ 515902 w 515055"/>
                    <a:gd name="connsiteY93" fmla="*/ 47413 h 303388"/>
                    <a:gd name="connsiteX94" fmla="*/ 516537 w 515055"/>
                    <a:gd name="connsiteY94" fmla="*/ 46073 h 303388"/>
                    <a:gd name="connsiteX95" fmla="*/ 516678 w 515055"/>
                    <a:gd name="connsiteY95" fmla="*/ 45579 h 303388"/>
                    <a:gd name="connsiteX96" fmla="*/ 517313 w 515055"/>
                    <a:gd name="connsiteY96" fmla="*/ 43321 h 303388"/>
                    <a:gd name="connsiteX97" fmla="*/ 517736 w 515055"/>
                    <a:gd name="connsiteY97" fmla="*/ 41769 h 303388"/>
                    <a:gd name="connsiteX98" fmla="*/ 517807 w 515055"/>
                    <a:gd name="connsiteY98" fmla="*/ 41346 h 303388"/>
                    <a:gd name="connsiteX99" fmla="*/ 518089 w 515055"/>
                    <a:gd name="connsiteY99" fmla="*/ 39017 h 303388"/>
                    <a:gd name="connsiteX100" fmla="*/ 518301 w 515055"/>
                    <a:gd name="connsiteY100" fmla="*/ 37465 h 303388"/>
                    <a:gd name="connsiteX101" fmla="*/ 518301 w 515055"/>
                    <a:gd name="connsiteY101" fmla="*/ 36830 h 303388"/>
                    <a:gd name="connsiteX102" fmla="*/ 518371 w 515055"/>
                    <a:gd name="connsiteY102" fmla="*/ 0 h 303388"/>
                    <a:gd name="connsiteX103" fmla="*/ 518019 w 515055"/>
                    <a:gd name="connsiteY103" fmla="*/ 2187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515055" h="303388">
                      <a:moveTo>
                        <a:pt x="518019" y="2187"/>
                      </a:moveTo>
                      <a:cubicBezTo>
                        <a:pt x="517948" y="2963"/>
                        <a:pt x="517878" y="3739"/>
                        <a:pt x="517736" y="4586"/>
                      </a:cubicBezTo>
                      <a:cubicBezTo>
                        <a:pt x="517595" y="5221"/>
                        <a:pt x="517454" y="5856"/>
                        <a:pt x="517243" y="6491"/>
                      </a:cubicBezTo>
                      <a:cubicBezTo>
                        <a:pt x="517031" y="7267"/>
                        <a:pt x="516890" y="7973"/>
                        <a:pt x="516608" y="8749"/>
                      </a:cubicBezTo>
                      <a:cubicBezTo>
                        <a:pt x="516396" y="9384"/>
                        <a:pt x="516114" y="9948"/>
                        <a:pt x="515832" y="10583"/>
                      </a:cubicBezTo>
                      <a:cubicBezTo>
                        <a:pt x="515479" y="11359"/>
                        <a:pt x="515126" y="12136"/>
                        <a:pt x="514703" y="12912"/>
                      </a:cubicBezTo>
                      <a:cubicBezTo>
                        <a:pt x="514420" y="13476"/>
                        <a:pt x="514068" y="14041"/>
                        <a:pt x="513715" y="14605"/>
                      </a:cubicBezTo>
                      <a:cubicBezTo>
                        <a:pt x="513150" y="15522"/>
                        <a:pt x="512586" y="16369"/>
                        <a:pt x="511951" y="17216"/>
                      </a:cubicBezTo>
                      <a:cubicBezTo>
                        <a:pt x="511316" y="18062"/>
                        <a:pt x="510681" y="18909"/>
                        <a:pt x="509976" y="19685"/>
                      </a:cubicBezTo>
                      <a:cubicBezTo>
                        <a:pt x="509834" y="19897"/>
                        <a:pt x="509623" y="20038"/>
                        <a:pt x="509482" y="20249"/>
                      </a:cubicBezTo>
                      <a:cubicBezTo>
                        <a:pt x="508494" y="21308"/>
                        <a:pt x="507435" y="22366"/>
                        <a:pt x="506307" y="23354"/>
                      </a:cubicBezTo>
                      <a:cubicBezTo>
                        <a:pt x="505601" y="23989"/>
                        <a:pt x="504754" y="24624"/>
                        <a:pt x="503978" y="25259"/>
                      </a:cubicBezTo>
                      <a:cubicBezTo>
                        <a:pt x="503273" y="25823"/>
                        <a:pt x="502638" y="26388"/>
                        <a:pt x="501861" y="26952"/>
                      </a:cubicBezTo>
                      <a:cubicBezTo>
                        <a:pt x="501015" y="27587"/>
                        <a:pt x="500098" y="28152"/>
                        <a:pt x="499181" y="28787"/>
                      </a:cubicBezTo>
                      <a:cubicBezTo>
                        <a:pt x="498263" y="29422"/>
                        <a:pt x="497346" y="30057"/>
                        <a:pt x="496358" y="30621"/>
                      </a:cubicBezTo>
                      <a:lnTo>
                        <a:pt x="106398" y="257246"/>
                      </a:lnTo>
                      <a:cubicBezTo>
                        <a:pt x="104140" y="258586"/>
                        <a:pt x="101741" y="259715"/>
                        <a:pt x="99272" y="260844"/>
                      </a:cubicBezTo>
                      <a:cubicBezTo>
                        <a:pt x="98566" y="261197"/>
                        <a:pt x="97861" y="261479"/>
                        <a:pt x="97155" y="261761"/>
                      </a:cubicBezTo>
                      <a:cubicBezTo>
                        <a:pt x="95250" y="262537"/>
                        <a:pt x="93274" y="263313"/>
                        <a:pt x="91228" y="264019"/>
                      </a:cubicBezTo>
                      <a:cubicBezTo>
                        <a:pt x="90523" y="264231"/>
                        <a:pt x="89817" y="264513"/>
                        <a:pt x="89041" y="264724"/>
                      </a:cubicBezTo>
                      <a:cubicBezTo>
                        <a:pt x="87771" y="265148"/>
                        <a:pt x="86431" y="265501"/>
                        <a:pt x="85160" y="265853"/>
                      </a:cubicBezTo>
                      <a:cubicBezTo>
                        <a:pt x="84173" y="266136"/>
                        <a:pt x="83185" y="266418"/>
                        <a:pt x="82197" y="266629"/>
                      </a:cubicBezTo>
                      <a:cubicBezTo>
                        <a:pt x="80857" y="266982"/>
                        <a:pt x="79445" y="267264"/>
                        <a:pt x="78034" y="267547"/>
                      </a:cubicBezTo>
                      <a:cubicBezTo>
                        <a:pt x="77117" y="267758"/>
                        <a:pt x="76129" y="267970"/>
                        <a:pt x="75212" y="268111"/>
                      </a:cubicBezTo>
                      <a:cubicBezTo>
                        <a:pt x="72390" y="268605"/>
                        <a:pt x="69568" y="269028"/>
                        <a:pt x="66675" y="269311"/>
                      </a:cubicBezTo>
                      <a:cubicBezTo>
                        <a:pt x="65758" y="269381"/>
                        <a:pt x="64911" y="269452"/>
                        <a:pt x="63994" y="269522"/>
                      </a:cubicBezTo>
                      <a:cubicBezTo>
                        <a:pt x="62300" y="269663"/>
                        <a:pt x="60607" y="269804"/>
                        <a:pt x="58914" y="269875"/>
                      </a:cubicBezTo>
                      <a:cubicBezTo>
                        <a:pt x="57855" y="269946"/>
                        <a:pt x="56727" y="269946"/>
                        <a:pt x="55668" y="269946"/>
                      </a:cubicBezTo>
                      <a:cubicBezTo>
                        <a:pt x="54257" y="269946"/>
                        <a:pt x="52917" y="270016"/>
                        <a:pt x="51505" y="269946"/>
                      </a:cubicBezTo>
                      <a:cubicBezTo>
                        <a:pt x="50377" y="269946"/>
                        <a:pt x="49177" y="269875"/>
                        <a:pt x="48048" y="269875"/>
                      </a:cubicBezTo>
                      <a:cubicBezTo>
                        <a:pt x="46778" y="269804"/>
                        <a:pt x="45508" y="269734"/>
                        <a:pt x="44238" y="269663"/>
                      </a:cubicBezTo>
                      <a:cubicBezTo>
                        <a:pt x="43109" y="269593"/>
                        <a:pt x="41910" y="269452"/>
                        <a:pt x="40781" y="269381"/>
                      </a:cubicBezTo>
                      <a:cubicBezTo>
                        <a:pt x="39511" y="269240"/>
                        <a:pt x="38241" y="269099"/>
                        <a:pt x="37042" y="268958"/>
                      </a:cubicBezTo>
                      <a:cubicBezTo>
                        <a:pt x="35913" y="268817"/>
                        <a:pt x="34784" y="268676"/>
                        <a:pt x="33655" y="268464"/>
                      </a:cubicBezTo>
                      <a:cubicBezTo>
                        <a:pt x="32314" y="268252"/>
                        <a:pt x="30974" y="268041"/>
                        <a:pt x="29704" y="267758"/>
                      </a:cubicBezTo>
                      <a:cubicBezTo>
                        <a:pt x="28646" y="267547"/>
                        <a:pt x="27587" y="267335"/>
                        <a:pt x="26599" y="267123"/>
                      </a:cubicBezTo>
                      <a:cubicBezTo>
                        <a:pt x="25047" y="266771"/>
                        <a:pt x="23495" y="266418"/>
                        <a:pt x="21943" y="265994"/>
                      </a:cubicBezTo>
                      <a:cubicBezTo>
                        <a:pt x="21096" y="265783"/>
                        <a:pt x="20249" y="265571"/>
                        <a:pt x="19403" y="265289"/>
                      </a:cubicBezTo>
                      <a:cubicBezTo>
                        <a:pt x="16651" y="264513"/>
                        <a:pt x="13970" y="263596"/>
                        <a:pt x="11359" y="262537"/>
                      </a:cubicBezTo>
                      <a:cubicBezTo>
                        <a:pt x="10089" y="262043"/>
                        <a:pt x="8819" y="261479"/>
                        <a:pt x="7549" y="260914"/>
                      </a:cubicBezTo>
                      <a:cubicBezTo>
                        <a:pt x="6914" y="260632"/>
                        <a:pt x="6209" y="260350"/>
                        <a:pt x="5574" y="260068"/>
                      </a:cubicBezTo>
                      <a:cubicBezTo>
                        <a:pt x="3669" y="259151"/>
                        <a:pt x="1834" y="258233"/>
                        <a:pt x="70" y="257175"/>
                      </a:cubicBezTo>
                      <a:lnTo>
                        <a:pt x="0" y="294005"/>
                      </a:lnTo>
                      <a:cubicBezTo>
                        <a:pt x="1764" y="295063"/>
                        <a:pt x="3598" y="295981"/>
                        <a:pt x="5503" y="296898"/>
                      </a:cubicBezTo>
                      <a:cubicBezTo>
                        <a:pt x="6138" y="297180"/>
                        <a:pt x="6773" y="297462"/>
                        <a:pt x="7479" y="297744"/>
                      </a:cubicBezTo>
                      <a:cubicBezTo>
                        <a:pt x="8608" y="298238"/>
                        <a:pt x="9736" y="298732"/>
                        <a:pt x="10865" y="299226"/>
                      </a:cubicBezTo>
                      <a:cubicBezTo>
                        <a:pt x="11007" y="299297"/>
                        <a:pt x="11148" y="299297"/>
                        <a:pt x="11289" y="299367"/>
                      </a:cubicBezTo>
                      <a:cubicBezTo>
                        <a:pt x="13899" y="300355"/>
                        <a:pt x="16580" y="301272"/>
                        <a:pt x="19332" y="302119"/>
                      </a:cubicBezTo>
                      <a:cubicBezTo>
                        <a:pt x="19544" y="302189"/>
                        <a:pt x="19755" y="302260"/>
                        <a:pt x="19967" y="302331"/>
                      </a:cubicBezTo>
                      <a:cubicBezTo>
                        <a:pt x="20602" y="302542"/>
                        <a:pt x="21237" y="302613"/>
                        <a:pt x="21872" y="302825"/>
                      </a:cubicBezTo>
                      <a:cubicBezTo>
                        <a:pt x="23424" y="303248"/>
                        <a:pt x="24977" y="303601"/>
                        <a:pt x="26529" y="303953"/>
                      </a:cubicBezTo>
                      <a:cubicBezTo>
                        <a:pt x="26952" y="304024"/>
                        <a:pt x="27375" y="304165"/>
                        <a:pt x="27799" y="304236"/>
                      </a:cubicBezTo>
                      <a:cubicBezTo>
                        <a:pt x="28434" y="304377"/>
                        <a:pt x="29069" y="304447"/>
                        <a:pt x="29704" y="304588"/>
                      </a:cubicBezTo>
                      <a:cubicBezTo>
                        <a:pt x="31044" y="304871"/>
                        <a:pt x="32385" y="305082"/>
                        <a:pt x="33655" y="305294"/>
                      </a:cubicBezTo>
                      <a:cubicBezTo>
                        <a:pt x="34219" y="305365"/>
                        <a:pt x="34713" y="305506"/>
                        <a:pt x="35278" y="305576"/>
                      </a:cubicBezTo>
                      <a:cubicBezTo>
                        <a:pt x="35842" y="305647"/>
                        <a:pt x="36477" y="305717"/>
                        <a:pt x="37042" y="305788"/>
                      </a:cubicBezTo>
                      <a:cubicBezTo>
                        <a:pt x="38312" y="305929"/>
                        <a:pt x="39511" y="306070"/>
                        <a:pt x="40781" y="306211"/>
                      </a:cubicBezTo>
                      <a:cubicBezTo>
                        <a:pt x="41345" y="306282"/>
                        <a:pt x="41980" y="306352"/>
                        <a:pt x="42545" y="306423"/>
                      </a:cubicBezTo>
                      <a:cubicBezTo>
                        <a:pt x="43109" y="306493"/>
                        <a:pt x="43674" y="306493"/>
                        <a:pt x="44238" y="306493"/>
                      </a:cubicBezTo>
                      <a:cubicBezTo>
                        <a:pt x="45508" y="306564"/>
                        <a:pt x="46778" y="306634"/>
                        <a:pt x="48048" y="306705"/>
                      </a:cubicBezTo>
                      <a:cubicBezTo>
                        <a:pt x="48683" y="306705"/>
                        <a:pt x="49318" y="306776"/>
                        <a:pt x="49953" y="306776"/>
                      </a:cubicBezTo>
                      <a:cubicBezTo>
                        <a:pt x="50447" y="306776"/>
                        <a:pt x="51012" y="306776"/>
                        <a:pt x="51505" y="306776"/>
                      </a:cubicBezTo>
                      <a:cubicBezTo>
                        <a:pt x="52917" y="306776"/>
                        <a:pt x="54257" y="306776"/>
                        <a:pt x="55668" y="306776"/>
                      </a:cubicBezTo>
                      <a:cubicBezTo>
                        <a:pt x="56374" y="306776"/>
                        <a:pt x="57009" y="306776"/>
                        <a:pt x="57714" y="306776"/>
                      </a:cubicBezTo>
                      <a:cubicBezTo>
                        <a:pt x="58138" y="306776"/>
                        <a:pt x="58561" y="306705"/>
                        <a:pt x="58914" y="306705"/>
                      </a:cubicBezTo>
                      <a:cubicBezTo>
                        <a:pt x="60607" y="306634"/>
                        <a:pt x="62300" y="306493"/>
                        <a:pt x="63994" y="306352"/>
                      </a:cubicBezTo>
                      <a:cubicBezTo>
                        <a:pt x="64699" y="306282"/>
                        <a:pt x="65334" y="306282"/>
                        <a:pt x="66040" y="306211"/>
                      </a:cubicBezTo>
                      <a:cubicBezTo>
                        <a:pt x="66252" y="306211"/>
                        <a:pt x="66463" y="306141"/>
                        <a:pt x="66675" y="306141"/>
                      </a:cubicBezTo>
                      <a:cubicBezTo>
                        <a:pt x="69568" y="305858"/>
                        <a:pt x="72390" y="305435"/>
                        <a:pt x="75212" y="304941"/>
                      </a:cubicBezTo>
                      <a:cubicBezTo>
                        <a:pt x="75353" y="304941"/>
                        <a:pt x="75494" y="304941"/>
                        <a:pt x="75635" y="304871"/>
                      </a:cubicBezTo>
                      <a:cubicBezTo>
                        <a:pt x="76482" y="304729"/>
                        <a:pt x="77258" y="304518"/>
                        <a:pt x="78034" y="304377"/>
                      </a:cubicBezTo>
                      <a:cubicBezTo>
                        <a:pt x="79445" y="304094"/>
                        <a:pt x="80857" y="303812"/>
                        <a:pt x="82197" y="303459"/>
                      </a:cubicBezTo>
                      <a:cubicBezTo>
                        <a:pt x="83185" y="303248"/>
                        <a:pt x="84173" y="302966"/>
                        <a:pt x="85160" y="302683"/>
                      </a:cubicBezTo>
                      <a:cubicBezTo>
                        <a:pt x="86431" y="302331"/>
                        <a:pt x="87771" y="301978"/>
                        <a:pt x="89041" y="301554"/>
                      </a:cubicBezTo>
                      <a:cubicBezTo>
                        <a:pt x="89323" y="301484"/>
                        <a:pt x="89605" y="301413"/>
                        <a:pt x="89888" y="301343"/>
                      </a:cubicBezTo>
                      <a:cubicBezTo>
                        <a:pt x="90382" y="301202"/>
                        <a:pt x="90734" y="300990"/>
                        <a:pt x="91228" y="300849"/>
                      </a:cubicBezTo>
                      <a:cubicBezTo>
                        <a:pt x="93274" y="300143"/>
                        <a:pt x="95250" y="299438"/>
                        <a:pt x="97155" y="298591"/>
                      </a:cubicBezTo>
                      <a:cubicBezTo>
                        <a:pt x="97861" y="298309"/>
                        <a:pt x="98566" y="298027"/>
                        <a:pt x="99272" y="297674"/>
                      </a:cubicBezTo>
                      <a:cubicBezTo>
                        <a:pt x="101741" y="296545"/>
                        <a:pt x="104140" y="295416"/>
                        <a:pt x="106398" y="294076"/>
                      </a:cubicBezTo>
                      <a:lnTo>
                        <a:pt x="496358" y="67451"/>
                      </a:lnTo>
                      <a:cubicBezTo>
                        <a:pt x="496640" y="67239"/>
                        <a:pt x="496993" y="67098"/>
                        <a:pt x="497275" y="66887"/>
                      </a:cubicBezTo>
                      <a:cubicBezTo>
                        <a:pt x="497981" y="66463"/>
                        <a:pt x="498545" y="66040"/>
                        <a:pt x="499181" y="65617"/>
                      </a:cubicBezTo>
                      <a:cubicBezTo>
                        <a:pt x="500098" y="65052"/>
                        <a:pt x="501015" y="64417"/>
                        <a:pt x="501861" y="63782"/>
                      </a:cubicBezTo>
                      <a:cubicBezTo>
                        <a:pt x="502638" y="63218"/>
                        <a:pt x="503273" y="62653"/>
                        <a:pt x="503978" y="62089"/>
                      </a:cubicBezTo>
                      <a:cubicBezTo>
                        <a:pt x="504754" y="61454"/>
                        <a:pt x="505601" y="60819"/>
                        <a:pt x="506307" y="60184"/>
                      </a:cubicBezTo>
                      <a:cubicBezTo>
                        <a:pt x="506448" y="60043"/>
                        <a:pt x="506659" y="59902"/>
                        <a:pt x="506800" y="59831"/>
                      </a:cubicBezTo>
                      <a:cubicBezTo>
                        <a:pt x="507788" y="58914"/>
                        <a:pt x="508635" y="57997"/>
                        <a:pt x="509482" y="57079"/>
                      </a:cubicBezTo>
                      <a:cubicBezTo>
                        <a:pt x="509623" y="56868"/>
                        <a:pt x="509834" y="56727"/>
                        <a:pt x="509976" y="56515"/>
                      </a:cubicBezTo>
                      <a:cubicBezTo>
                        <a:pt x="510469" y="55951"/>
                        <a:pt x="510963" y="55386"/>
                        <a:pt x="511457" y="54822"/>
                      </a:cubicBezTo>
                      <a:cubicBezTo>
                        <a:pt x="511669" y="54539"/>
                        <a:pt x="511810" y="54328"/>
                        <a:pt x="511951" y="54046"/>
                      </a:cubicBezTo>
                      <a:cubicBezTo>
                        <a:pt x="512586" y="53199"/>
                        <a:pt x="513150" y="52282"/>
                        <a:pt x="513715" y="51435"/>
                      </a:cubicBezTo>
                      <a:cubicBezTo>
                        <a:pt x="513927" y="51082"/>
                        <a:pt x="514279" y="50729"/>
                        <a:pt x="514491" y="50306"/>
                      </a:cubicBezTo>
                      <a:cubicBezTo>
                        <a:pt x="514632" y="50094"/>
                        <a:pt x="514632" y="49953"/>
                        <a:pt x="514773" y="49742"/>
                      </a:cubicBezTo>
                      <a:cubicBezTo>
                        <a:pt x="515197" y="48966"/>
                        <a:pt x="515549" y="48189"/>
                        <a:pt x="515902" y="47413"/>
                      </a:cubicBezTo>
                      <a:cubicBezTo>
                        <a:pt x="516114" y="46919"/>
                        <a:pt x="516396" y="46496"/>
                        <a:pt x="516537" y="46073"/>
                      </a:cubicBezTo>
                      <a:cubicBezTo>
                        <a:pt x="516608" y="45932"/>
                        <a:pt x="516608" y="45791"/>
                        <a:pt x="516678" y="45579"/>
                      </a:cubicBezTo>
                      <a:cubicBezTo>
                        <a:pt x="516960" y="44803"/>
                        <a:pt x="517101" y="44097"/>
                        <a:pt x="517313" y="43321"/>
                      </a:cubicBezTo>
                      <a:cubicBezTo>
                        <a:pt x="517454" y="42827"/>
                        <a:pt x="517666" y="42333"/>
                        <a:pt x="517736" y="41769"/>
                      </a:cubicBezTo>
                      <a:cubicBezTo>
                        <a:pt x="517736" y="41628"/>
                        <a:pt x="517736" y="41487"/>
                        <a:pt x="517807" y="41346"/>
                      </a:cubicBezTo>
                      <a:cubicBezTo>
                        <a:pt x="517948" y="40569"/>
                        <a:pt x="518019" y="39793"/>
                        <a:pt x="518089" y="39017"/>
                      </a:cubicBezTo>
                      <a:cubicBezTo>
                        <a:pt x="518160" y="38523"/>
                        <a:pt x="518230" y="37959"/>
                        <a:pt x="518301" y="37465"/>
                      </a:cubicBezTo>
                      <a:cubicBezTo>
                        <a:pt x="518301" y="37253"/>
                        <a:pt x="518301" y="37042"/>
                        <a:pt x="518301" y="36830"/>
                      </a:cubicBezTo>
                      <a:lnTo>
                        <a:pt x="518371" y="0"/>
                      </a:lnTo>
                      <a:cubicBezTo>
                        <a:pt x="518160" y="706"/>
                        <a:pt x="518089" y="1482"/>
                        <a:pt x="518019" y="2187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4" name="Freeform: Shape 104">
                  <a:extLst/>
                </p:cNvPr>
                <p:cNvSpPr/>
                <p:nvPr/>
              </p:nvSpPr>
              <p:spPr>
                <a:xfrm>
                  <a:off x="6449294" y="2363915"/>
                  <a:ext cx="5178130" cy="3279485"/>
                </a:xfrm>
                <a:custGeom>
                  <a:avLst/>
                  <a:gdLst>
                    <a:gd name="connsiteX0" fmla="*/ 910793 w 931333"/>
                    <a:gd name="connsiteY0" fmla="*/ 239377 h 536222"/>
                    <a:gd name="connsiteX1" fmla="*/ 911146 w 931333"/>
                    <a:gd name="connsiteY1" fmla="*/ 301043 h 536222"/>
                    <a:gd name="connsiteX2" fmla="*/ 521185 w 931333"/>
                    <a:gd name="connsiteY2" fmla="*/ 527667 h 536222"/>
                    <a:gd name="connsiteX3" fmla="*/ 414788 w 931333"/>
                    <a:gd name="connsiteY3" fmla="*/ 527667 h 536222"/>
                    <a:gd name="connsiteX4" fmla="*/ 22217 w 931333"/>
                    <a:gd name="connsiteY4" fmla="*/ 301043 h 536222"/>
                    <a:gd name="connsiteX5" fmla="*/ 21864 w 931333"/>
                    <a:gd name="connsiteY5" fmla="*/ 239377 h 536222"/>
                    <a:gd name="connsiteX6" fmla="*/ 411824 w 931333"/>
                    <a:gd name="connsiteY6" fmla="*/ 12753 h 536222"/>
                    <a:gd name="connsiteX7" fmla="*/ 518293 w 931333"/>
                    <a:gd name="connsiteY7" fmla="*/ 12753 h 536222"/>
                    <a:gd name="connsiteX8" fmla="*/ 910793 w 931333"/>
                    <a:gd name="connsiteY8" fmla="*/ 239377 h 536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1333" h="536222">
                      <a:moveTo>
                        <a:pt x="910793" y="239377"/>
                      </a:moveTo>
                      <a:cubicBezTo>
                        <a:pt x="940285" y="256381"/>
                        <a:pt x="940427" y="283968"/>
                        <a:pt x="911146" y="301043"/>
                      </a:cubicBezTo>
                      <a:lnTo>
                        <a:pt x="521185" y="527667"/>
                      </a:lnTo>
                      <a:cubicBezTo>
                        <a:pt x="491905" y="544671"/>
                        <a:pt x="444209" y="544742"/>
                        <a:pt x="414788" y="527667"/>
                      </a:cubicBezTo>
                      <a:lnTo>
                        <a:pt x="22217" y="301043"/>
                      </a:lnTo>
                      <a:cubicBezTo>
                        <a:pt x="-7276" y="284039"/>
                        <a:pt x="-7417" y="256381"/>
                        <a:pt x="21864" y="239377"/>
                      </a:cubicBezTo>
                      <a:lnTo>
                        <a:pt x="411824" y="12753"/>
                      </a:lnTo>
                      <a:cubicBezTo>
                        <a:pt x="441105" y="-4251"/>
                        <a:pt x="488800" y="-4251"/>
                        <a:pt x="518293" y="12753"/>
                      </a:cubicBezTo>
                      <a:lnTo>
                        <a:pt x="910793" y="23937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6" name="Graphic 3">
                <a:extLst/>
              </p:cNvPr>
              <p:cNvGrpSpPr/>
              <p:nvPr/>
            </p:nvGrpSpPr>
            <p:grpSpPr>
              <a:xfrm>
                <a:off x="1298529" y="1057899"/>
                <a:ext cx="1552743" cy="2476527"/>
                <a:chOff x="2741577" y="4827764"/>
                <a:chExt cx="324696" cy="590974"/>
              </a:xfrm>
              <a:solidFill>
                <a:schemeClr val="accent1"/>
              </a:solidFill>
            </p:grpSpPr>
            <p:sp>
              <p:nvSpPr>
                <p:cNvPr id="273" name="Freeform: Shape 43">
                  <a:extLst/>
                </p:cNvPr>
                <p:cNvSpPr/>
                <p:nvPr/>
              </p:nvSpPr>
              <p:spPr>
                <a:xfrm>
                  <a:off x="2776291" y="4923367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6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6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4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2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1 h 176388"/>
                    <a:gd name="connsiteX29" fmla="*/ 222603 w 246944"/>
                    <a:gd name="connsiteY29" fmla="*/ 36760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6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8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7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1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2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5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6 h 176388"/>
                    <a:gd name="connsiteX63" fmla="*/ 2540 w 246944"/>
                    <a:gd name="connsiteY63" fmla="*/ 128976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7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1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9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6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70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1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710 h 176388"/>
                    <a:gd name="connsiteX90" fmla="*/ 423 w 246944"/>
                    <a:gd name="connsiteY90" fmla="*/ 144710 h 176388"/>
                    <a:gd name="connsiteX91" fmla="*/ 635 w 246944"/>
                    <a:gd name="connsiteY91" fmla="*/ 145768 h 176388"/>
                    <a:gd name="connsiteX92" fmla="*/ 847 w 246944"/>
                    <a:gd name="connsiteY92" fmla="*/ 146897 h 176388"/>
                    <a:gd name="connsiteX93" fmla="*/ 917 w 246944"/>
                    <a:gd name="connsiteY93" fmla="*/ 147320 h 176388"/>
                    <a:gd name="connsiteX94" fmla="*/ 988 w 246944"/>
                    <a:gd name="connsiteY94" fmla="*/ 147532 h 176388"/>
                    <a:gd name="connsiteX95" fmla="*/ 1129 w 246944"/>
                    <a:gd name="connsiteY95" fmla="*/ 148026 h 176388"/>
                    <a:gd name="connsiteX96" fmla="*/ 1411 w 246944"/>
                    <a:gd name="connsiteY96" fmla="*/ 149155 h 176388"/>
                    <a:gd name="connsiteX97" fmla="*/ 1693 w 246944"/>
                    <a:gd name="connsiteY97" fmla="*/ 150001 h 176388"/>
                    <a:gd name="connsiteX98" fmla="*/ 1764 w 246944"/>
                    <a:gd name="connsiteY98" fmla="*/ 150142 h 176388"/>
                    <a:gd name="connsiteX99" fmla="*/ 1834 w 246944"/>
                    <a:gd name="connsiteY99" fmla="*/ 150283 h 176388"/>
                    <a:gd name="connsiteX100" fmla="*/ 2187 w 246944"/>
                    <a:gd name="connsiteY100" fmla="*/ 151412 h 176388"/>
                    <a:gd name="connsiteX101" fmla="*/ 2540 w 246944"/>
                    <a:gd name="connsiteY101" fmla="*/ 152541 h 176388"/>
                    <a:gd name="connsiteX102" fmla="*/ 2611 w 246944"/>
                    <a:gd name="connsiteY102" fmla="*/ 152753 h 176388"/>
                    <a:gd name="connsiteX103" fmla="*/ 2681 w 246944"/>
                    <a:gd name="connsiteY103" fmla="*/ 152894 h 176388"/>
                    <a:gd name="connsiteX104" fmla="*/ 2963 w 246944"/>
                    <a:gd name="connsiteY104" fmla="*/ 153600 h 176388"/>
                    <a:gd name="connsiteX105" fmla="*/ 3387 w 246944"/>
                    <a:gd name="connsiteY105" fmla="*/ 154658 h 176388"/>
                    <a:gd name="connsiteX106" fmla="*/ 3739 w 246944"/>
                    <a:gd name="connsiteY106" fmla="*/ 155434 h 176388"/>
                    <a:gd name="connsiteX107" fmla="*/ 3810 w 246944"/>
                    <a:gd name="connsiteY107" fmla="*/ 155575 h 176388"/>
                    <a:gd name="connsiteX108" fmla="*/ 3881 w 246944"/>
                    <a:gd name="connsiteY108" fmla="*/ 155716 h 176388"/>
                    <a:gd name="connsiteX109" fmla="*/ 4374 w 246944"/>
                    <a:gd name="connsiteY109" fmla="*/ 156775 h 176388"/>
                    <a:gd name="connsiteX110" fmla="*/ 4939 w 246944"/>
                    <a:gd name="connsiteY110" fmla="*/ 157903 h 176388"/>
                    <a:gd name="connsiteX111" fmla="*/ 5009 w 246944"/>
                    <a:gd name="connsiteY111" fmla="*/ 158045 h 176388"/>
                    <a:gd name="connsiteX112" fmla="*/ 5151 w 246944"/>
                    <a:gd name="connsiteY112" fmla="*/ 158256 h 176388"/>
                    <a:gd name="connsiteX113" fmla="*/ 5644 w 246944"/>
                    <a:gd name="connsiteY113" fmla="*/ 159173 h 176388"/>
                    <a:gd name="connsiteX114" fmla="*/ 6279 w 246944"/>
                    <a:gd name="connsiteY114" fmla="*/ 160302 h 176388"/>
                    <a:gd name="connsiteX115" fmla="*/ 6632 w 246944"/>
                    <a:gd name="connsiteY115" fmla="*/ 160867 h 176388"/>
                    <a:gd name="connsiteX116" fmla="*/ 6773 w 246944"/>
                    <a:gd name="connsiteY116" fmla="*/ 161078 h 176388"/>
                    <a:gd name="connsiteX117" fmla="*/ 7338 w 246944"/>
                    <a:gd name="connsiteY117" fmla="*/ 162066 h 176388"/>
                    <a:gd name="connsiteX118" fmla="*/ 8184 w 246944"/>
                    <a:gd name="connsiteY118" fmla="*/ 163477 h 176388"/>
                    <a:gd name="connsiteX119" fmla="*/ 8326 w 246944"/>
                    <a:gd name="connsiteY119" fmla="*/ 163689 h 176388"/>
                    <a:gd name="connsiteX120" fmla="*/ 9666 w 246944"/>
                    <a:gd name="connsiteY120" fmla="*/ 165594 h 176388"/>
                    <a:gd name="connsiteX121" fmla="*/ 9666 w 246944"/>
                    <a:gd name="connsiteY121" fmla="*/ 165665 h 176388"/>
                    <a:gd name="connsiteX122" fmla="*/ 10654 w 246944"/>
                    <a:gd name="connsiteY122" fmla="*/ 166935 h 176388"/>
                    <a:gd name="connsiteX123" fmla="*/ 11430 w 246944"/>
                    <a:gd name="connsiteY123" fmla="*/ 167922 h 176388"/>
                    <a:gd name="connsiteX124" fmla="*/ 11430 w 246944"/>
                    <a:gd name="connsiteY124" fmla="*/ 167922 h 176388"/>
                    <a:gd name="connsiteX125" fmla="*/ 11430 w 246944"/>
                    <a:gd name="connsiteY125" fmla="*/ 167922 h 176388"/>
                    <a:gd name="connsiteX126" fmla="*/ 12277 w 246944"/>
                    <a:gd name="connsiteY126" fmla="*/ 168910 h 176388"/>
                    <a:gd name="connsiteX127" fmla="*/ 13123 w 246944"/>
                    <a:gd name="connsiteY127" fmla="*/ 169827 h 176388"/>
                    <a:gd name="connsiteX128" fmla="*/ 13264 w 246944"/>
                    <a:gd name="connsiteY128" fmla="*/ 169969 h 176388"/>
                    <a:gd name="connsiteX129" fmla="*/ 13406 w 246944"/>
                    <a:gd name="connsiteY129" fmla="*/ 170109 h 176388"/>
                    <a:gd name="connsiteX130" fmla="*/ 14041 w 246944"/>
                    <a:gd name="connsiteY130" fmla="*/ 170745 h 176388"/>
                    <a:gd name="connsiteX131" fmla="*/ 14958 w 246944"/>
                    <a:gd name="connsiteY131" fmla="*/ 171662 h 176388"/>
                    <a:gd name="connsiteX132" fmla="*/ 15240 w 246944"/>
                    <a:gd name="connsiteY132" fmla="*/ 171944 h 176388"/>
                    <a:gd name="connsiteX133" fmla="*/ 15452 w 246944"/>
                    <a:gd name="connsiteY133" fmla="*/ 172156 h 176388"/>
                    <a:gd name="connsiteX134" fmla="*/ 15875 w 246944"/>
                    <a:gd name="connsiteY134" fmla="*/ 172579 h 176388"/>
                    <a:gd name="connsiteX135" fmla="*/ 16863 w 246944"/>
                    <a:gd name="connsiteY135" fmla="*/ 173426 h 176388"/>
                    <a:gd name="connsiteX136" fmla="*/ 17286 w 246944"/>
                    <a:gd name="connsiteY136" fmla="*/ 173778 h 176388"/>
                    <a:gd name="connsiteX137" fmla="*/ 17498 w 246944"/>
                    <a:gd name="connsiteY137" fmla="*/ 173990 h 176388"/>
                    <a:gd name="connsiteX138" fmla="*/ 17851 w 246944"/>
                    <a:gd name="connsiteY138" fmla="*/ 174272 h 176388"/>
                    <a:gd name="connsiteX139" fmla="*/ 18838 w 246944"/>
                    <a:gd name="connsiteY139" fmla="*/ 174978 h 176388"/>
                    <a:gd name="connsiteX140" fmla="*/ 19544 w 246944"/>
                    <a:gd name="connsiteY140" fmla="*/ 175472 h 176388"/>
                    <a:gd name="connsiteX141" fmla="*/ 19685 w 246944"/>
                    <a:gd name="connsiteY141" fmla="*/ 175542 h 176388"/>
                    <a:gd name="connsiteX142" fmla="*/ 19826 w 246944"/>
                    <a:gd name="connsiteY142" fmla="*/ 175613 h 176388"/>
                    <a:gd name="connsiteX143" fmla="*/ 20743 w 246944"/>
                    <a:gd name="connsiteY143" fmla="*/ 176248 h 176388"/>
                    <a:gd name="connsiteX144" fmla="*/ 21661 w 246944"/>
                    <a:gd name="connsiteY144" fmla="*/ 176812 h 176388"/>
                    <a:gd name="connsiteX145" fmla="*/ 21872 w 246944"/>
                    <a:gd name="connsiteY145" fmla="*/ 176953 h 176388"/>
                    <a:gd name="connsiteX146" fmla="*/ 22578 w 246944"/>
                    <a:gd name="connsiteY146" fmla="*/ 177377 h 176388"/>
                    <a:gd name="connsiteX147" fmla="*/ 23495 w 246944"/>
                    <a:gd name="connsiteY147" fmla="*/ 177871 h 176388"/>
                    <a:gd name="connsiteX148" fmla="*/ 24059 w 246944"/>
                    <a:gd name="connsiteY148" fmla="*/ 178153 h 176388"/>
                    <a:gd name="connsiteX149" fmla="*/ 24201 w 246944"/>
                    <a:gd name="connsiteY149" fmla="*/ 178223 h 176388"/>
                    <a:gd name="connsiteX150" fmla="*/ 24342 w 246944"/>
                    <a:gd name="connsiteY150" fmla="*/ 178294 h 176388"/>
                    <a:gd name="connsiteX151" fmla="*/ 25188 w 246944"/>
                    <a:gd name="connsiteY151" fmla="*/ 178647 h 176388"/>
                    <a:gd name="connsiteX152" fmla="*/ 26035 w 246944"/>
                    <a:gd name="connsiteY152" fmla="*/ 178999 h 176388"/>
                    <a:gd name="connsiteX153" fmla="*/ 26176 w 246944"/>
                    <a:gd name="connsiteY153" fmla="*/ 179070 h 176388"/>
                    <a:gd name="connsiteX154" fmla="*/ 26317 w 246944"/>
                    <a:gd name="connsiteY154" fmla="*/ 179141 h 176388"/>
                    <a:gd name="connsiteX155" fmla="*/ 26882 w 246944"/>
                    <a:gd name="connsiteY155" fmla="*/ 179352 h 176388"/>
                    <a:gd name="connsiteX156" fmla="*/ 27799 w 246944"/>
                    <a:gd name="connsiteY156" fmla="*/ 179635 h 176388"/>
                    <a:gd name="connsiteX157" fmla="*/ 28222 w 246944"/>
                    <a:gd name="connsiteY157" fmla="*/ 179705 h 176388"/>
                    <a:gd name="connsiteX158" fmla="*/ 28434 w 246944"/>
                    <a:gd name="connsiteY158" fmla="*/ 179776 h 176388"/>
                    <a:gd name="connsiteX159" fmla="*/ 28716 w 246944"/>
                    <a:gd name="connsiteY159" fmla="*/ 179846 h 176388"/>
                    <a:gd name="connsiteX160" fmla="*/ 29704 w 246944"/>
                    <a:gd name="connsiteY160" fmla="*/ 179987 h 176388"/>
                    <a:gd name="connsiteX161" fmla="*/ 30268 w 246944"/>
                    <a:gd name="connsiteY161" fmla="*/ 180058 h 176388"/>
                    <a:gd name="connsiteX162" fmla="*/ 30480 w 246944"/>
                    <a:gd name="connsiteY162" fmla="*/ 180058 h 176388"/>
                    <a:gd name="connsiteX163" fmla="*/ 30692 w 246944"/>
                    <a:gd name="connsiteY163" fmla="*/ 180058 h 176388"/>
                    <a:gd name="connsiteX164" fmla="*/ 31679 w 246944"/>
                    <a:gd name="connsiteY164" fmla="*/ 180058 h 176388"/>
                    <a:gd name="connsiteX165" fmla="*/ 32103 w 246944"/>
                    <a:gd name="connsiteY165" fmla="*/ 180058 h 176388"/>
                    <a:gd name="connsiteX166" fmla="*/ 32456 w 246944"/>
                    <a:gd name="connsiteY166" fmla="*/ 180058 h 176388"/>
                    <a:gd name="connsiteX167" fmla="*/ 32808 w 246944"/>
                    <a:gd name="connsiteY167" fmla="*/ 180058 h 176388"/>
                    <a:gd name="connsiteX168" fmla="*/ 34078 w 246944"/>
                    <a:gd name="connsiteY168" fmla="*/ 179846 h 176388"/>
                    <a:gd name="connsiteX169" fmla="*/ 34078 w 246944"/>
                    <a:gd name="connsiteY169" fmla="*/ 179846 h 176388"/>
                    <a:gd name="connsiteX170" fmla="*/ 34361 w 246944"/>
                    <a:gd name="connsiteY170" fmla="*/ 179776 h 176388"/>
                    <a:gd name="connsiteX171" fmla="*/ 35631 w 246944"/>
                    <a:gd name="connsiteY171" fmla="*/ 179423 h 176388"/>
                    <a:gd name="connsiteX172" fmla="*/ 35701 w 246944"/>
                    <a:gd name="connsiteY172" fmla="*/ 179352 h 176388"/>
                    <a:gd name="connsiteX173" fmla="*/ 37394 w 246944"/>
                    <a:gd name="connsiteY173" fmla="*/ 178576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2"/>
                        <a:pt x="251601" y="53834"/>
                        <a:pt x="250966" y="54046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40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6"/>
                        <a:pt x="239254" y="52776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4"/>
                      </a:cubicBezTo>
                      <a:cubicBezTo>
                        <a:pt x="232692" y="48613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4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2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1"/>
                      </a:cubicBezTo>
                      <a:cubicBezTo>
                        <a:pt x="223167" y="37747"/>
                        <a:pt x="222885" y="37254"/>
                        <a:pt x="222603" y="36760"/>
                      </a:cubicBezTo>
                      <a:cubicBezTo>
                        <a:pt x="222391" y="36336"/>
                        <a:pt x="222109" y="35984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6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9"/>
                        <a:pt x="220274" y="32738"/>
                      </a:cubicBezTo>
                      <a:cubicBezTo>
                        <a:pt x="219851" y="31891"/>
                        <a:pt x="219428" y="31045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7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6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1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2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5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5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7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6"/>
                        <a:pt x="2963" y="128341"/>
                        <a:pt x="2540" y="128976"/>
                      </a:cubicBezTo>
                      <a:cubicBezTo>
                        <a:pt x="2540" y="128976"/>
                        <a:pt x="2540" y="128976"/>
                        <a:pt x="2540" y="128976"/>
                      </a:cubicBezTo>
                      <a:cubicBezTo>
                        <a:pt x="2258" y="129470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7"/>
                      </a:cubicBezTo>
                      <a:cubicBezTo>
                        <a:pt x="1129" y="131798"/>
                        <a:pt x="1058" y="132010"/>
                        <a:pt x="988" y="132221"/>
                      </a:cubicBezTo>
                      <a:cubicBezTo>
                        <a:pt x="917" y="132362"/>
                        <a:pt x="917" y="132433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1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9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2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6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70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1"/>
                      </a:cubicBezTo>
                      <a:cubicBezTo>
                        <a:pt x="353" y="143934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710"/>
                      </a:cubicBezTo>
                      <a:cubicBezTo>
                        <a:pt x="423" y="144710"/>
                        <a:pt x="423" y="144710"/>
                        <a:pt x="423" y="144710"/>
                      </a:cubicBezTo>
                      <a:cubicBezTo>
                        <a:pt x="494" y="145062"/>
                        <a:pt x="564" y="145415"/>
                        <a:pt x="635" y="145768"/>
                      </a:cubicBezTo>
                      <a:cubicBezTo>
                        <a:pt x="706" y="146121"/>
                        <a:pt x="776" y="146544"/>
                        <a:pt x="847" y="146897"/>
                      </a:cubicBezTo>
                      <a:cubicBezTo>
                        <a:pt x="847" y="147038"/>
                        <a:pt x="917" y="147179"/>
                        <a:pt x="917" y="147320"/>
                      </a:cubicBezTo>
                      <a:cubicBezTo>
                        <a:pt x="917" y="147391"/>
                        <a:pt x="988" y="147461"/>
                        <a:pt x="988" y="147532"/>
                      </a:cubicBezTo>
                      <a:cubicBezTo>
                        <a:pt x="1058" y="147673"/>
                        <a:pt x="1058" y="147885"/>
                        <a:pt x="1129" y="148026"/>
                      </a:cubicBezTo>
                      <a:cubicBezTo>
                        <a:pt x="1199" y="148379"/>
                        <a:pt x="1341" y="148802"/>
                        <a:pt x="1411" y="149155"/>
                      </a:cubicBezTo>
                      <a:cubicBezTo>
                        <a:pt x="1482" y="149437"/>
                        <a:pt x="1552" y="149719"/>
                        <a:pt x="1693" y="150001"/>
                      </a:cubicBezTo>
                      <a:cubicBezTo>
                        <a:pt x="1693" y="150072"/>
                        <a:pt x="1693" y="150072"/>
                        <a:pt x="1764" y="150142"/>
                      </a:cubicBezTo>
                      <a:cubicBezTo>
                        <a:pt x="1764" y="150213"/>
                        <a:pt x="1764" y="150213"/>
                        <a:pt x="1834" y="150283"/>
                      </a:cubicBezTo>
                      <a:cubicBezTo>
                        <a:pt x="1976" y="150636"/>
                        <a:pt x="2046" y="151060"/>
                        <a:pt x="2187" y="151412"/>
                      </a:cubicBezTo>
                      <a:cubicBezTo>
                        <a:pt x="2328" y="151765"/>
                        <a:pt x="2469" y="152118"/>
                        <a:pt x="2540" y="152541"/>
                      </a:cubicBezTo>
                      <a:cubicBezTo>
                        <a:pt x="2540" y="152612"/>
                        <a:pt x="2611" y="152682"/>
                        <a:pt x="2611" y="152753"/>
                      </a:cubicBezTo>
                      <a:cubicBezTo>
                        <a:pt x="2611" y="152824"/>
                        <a:pt x="2681" y="152894"/>
                        <a:pt x="2681" y="152894"/>
                      </a:cubicBezTo>
                      <a:cubicBezTo>
                        <a:pt x="2752" y="153106"/>
                        <a:pt x="2822" y="153388"/>
                        <a:pt x="2963" y="153600"/>
                      </a:cubicBezTo>
                      <a:cubicBezTo>
                        <a:pt x="3104" y="153952"/>
                        <a:pt x="3246" y="154305"/>
                        <a:pt x="3387" y="154658"/>
                      </a:cubicBezTo>
                      <a:cubicBezTo>
                        <a:pt x="3457" y="154940"/>
                        <a:pt x="3598" y="155152"/>
                        <a:pt x="3739" y="155434"/>
                      </a:cubicBezTo>
                      <a:cubicBezTo>
                        <a:pt x="3739" y="155505"/>
                        <a:pt x="3810" y="155505"/>
                        <a:pt x="3810" y="155575"/>
                      </a:cubicBezTo>
                      <a:cubicBezTo>
                        <a:pt x="3810" y="155646"/>
                        <a:pt x="3881" y="155646"/>
                        <a:pt x="3881" y="155716"/>
                      </a:cubicBezTo>
                      <a:cubicBezTo>
                        <a:pt x="4022" y="156069"/>
                        <a:pt x="4163" y="156422"/>
                        <a:pt x="4374" y="156775"/>
                      </a:cubicBezTo>
                      <a:cubicBezTo>
                        <a:pt x="4586" y="157127"/>
                        <a:pt x="4727" y="157551"/>
                        <a:pt x="4939" y="157903"/>
                      </a:cubicBezTo>
                      <a:cubicBezTo>
                        <a:pt x="4939" y="157974"/>
                        <a:pt x="5009" y="158045"/>
                        <a:pt x="5009" y="158045"/>
                      </a:cubicBezTo>
                      <a:cubicBezTo>
                        <a:pt x="5080" y="158115"/>
                        <a:pt x="5080" y="158185"/>
                        <a:pt x="5151" y="158256"/>
                      </a:cubicBezTo>
                      <a:cubicBezTo>
                        <a:pt x="5292" y="158539"/>
                        <a:pt x="5433" y="158891"/>
                        <a:pt x="5644" y="159173"/>
                      </a:cubicBezTo>
                      <a:cubicBezTo>
                        <a:pt x="5856" y="159526"/>
                        <a:pt x="6068" y="159949"/>
                        <a:pt x="6279" y="160302"/>
                      </a:cubicBezTo>
                      <a:cubicBezTo>
                        <a:pt x="6421" y="160514"/>
                        <a:pt x="6491" y="160655"/>
                        <a:pt x="6632" y="160867"/>
                      </a:cubicBezTo>
                      <a:cubicBezTo>
                        <a:pt x="6703" y="160937"/>
                        <a:pt x="6703" y="161008"/>
                        <a:pt x="6773" y="161078"/>
                      </a:cubicBezTo>
                      <a:cubicBezTo>
                        <a:pt x="6985" y="161431"/>
                        <a:pt x="7197" y="161713"/>
                        <a:pt x="7338" y="162066"/>
                      </a:cubicBezTo>
                      <a:cubicBezTo>
                        <a:pt x="7620" y="162560"/>
                        <a:pt x="7902" y="162984"/>
                        <a:pt x="8184" y="163477"/>
                      </a:cubicBezTo>
                      <a:cubicBezTo>
                        <a:pt x="8255" y="163548"/>
                        <a:pt x="8255" y="163618"/>
                        <a:pt x="8326" y="163689"/>
                      </a:cubicBezTo>
                      <a:cubicBezTo>
                        <a:pt x="8749" y="164324"/>
                        <a:pt x="9243" y="164959"/>
                        <a:pt x="9666" y="165594"/>
                      </a:cubicBezTo>
                      <a:cubicBezTo>
                        <a:pt x="9666" y="165594"/>
                        <a:pt x="9666" y="165594"/>
                        <a:pt x="9666" y="165665"/>
                      </a:cubicBezTo>
                      <a:cubicBezTo>
                        <a:pt x="9948" y="166088"/>
                        <a:pt x="10301" y="166511"/>
                        <a:pt x="10654" y="166935"/>
                      </a:cubicBezTo>
                      <a:cubicBezTo>
                        <a:pt x="10936" y="167287"/>
                        <a:pt x="11218" y="167640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430" y="167922"/>
                        <a:pt x="11430" y="167922"/>
                        <a:pt x="11430" y="167922"/>
                      </a:cubicBezTo>
                      <a:cubicBezTo>
                        <a:pt x="11712" y="168275"/>
                        <a:pt x="11994" y="168557"/>
                        <a:pt x="12277" y="168910"/>
                      </a:cubicBezTo>
                      <a:cubicBezTo>
                        <a:pt x="12559" y="169193"/>
                        <a:pt x="12841" y="169545"/>
                        <a:pt x="13123" y="169827"/>
                      </a:cubicBezTo>
                      <a:cubicBezTo>
                        <a:pt x="13194" y="169898"/>
                        <a:pt x="13194" y="169898"/>
                        <a:pt x="13264" y="169969"/>
                      </a:cubicBezTo>
                      <a:cubicBezTo>
                        <a:pt x="13335" y="170039"/>
                        <a:pt x="13335" y="170039"/>
                        <a:pt x="13406" y="170109"/>
                      </a:cubicBezTo>
                      <a:cubicBezTo>
                        <a:pt x="13617" y="170321"/>
                        <a:pt x="13829" y="170533"/>
                        <a:pt x="14041" y="170745"/>
                      </a:cubicBezTo>
                      <a:cubicBezTo>
                        <a:pt x="14323" y="171027"/>
                        <a:pt x="14676" y="171380"/>
                        <a:pt x="14958" y="171662"/>
                      </a:cubicBezTo>
                      <a:cubicBezTo>
                        <a:pt x="15028" y="171732"/>
                        <a:pt x="15169" y="171803"/>
                        <a:pt x="15240" y="171944"/>
                      </a:cubicBezTo>
                      <a:cubicBezTo>
                        <a:pt x="15311" y="172014"/>
                        <a:pt x="15381" y="172085"/>
                        <a:pt x="15452" y="172156"/>
                      </a:cubicBezTo>
                      <a:cubicBezTo>
                        <a:pt x="15593" y="172297"/>
                        <a:pt x="15734" y="172438"/>
                        <a:pt x="15875" y="172579"/>
                      </a:cubicBezTo>
                      <a:cubicBezTo>
                        <a:pt x="16228" y="172861"/>
                        <a:pt x="16510" y="173144"/>
                        <a:pt x="16863" y="173426"/>
                      </a:cubicBezTo>
                      <a:cubicBezTo>
                        <a:pt x="17004" y="173567"/>
                        <a:pt x="17145" y="173637"/>
                        <a:pt x="17286" y="173778"/>
                      </a:cubicBezTo>
                      <a:cubicBezTo>
                        <a:pt x="17357" y="173849"/>
                        <a:pt x="17427" y="173920"/>
                        <a:pt x="17498" y="173990"/>
                      </a:cubicBezTo>
                      <a:cubicBezTo>
                        <a:pt x="17639" y="174060"/>
                        <a:pt x="17709" y="174202"/>
                        <a:pt x="17851" y="174272"/>
                      </a:cubicBezTo>
                      <a:cubicBezTo>
                        <a:pt x="18133" y="174554"/>
                        <a:pt x="18486" y="174766"/>
                        <a:pt x="18838" y="174978"/>
                      </a:cubicBezTo>
                      <a:cubicBezTo>
                        <a:pt x="19050" y="175119"/>
                        <a:pt x="19332" y="175331"/>
                        <a:pt x="19544" y="175472"/>
                      </a:cubicBezTo>
                      <a:cubicBezTo>
                        <a:pt x="19614" y="175472"/>
                        <a:pt x="19614" y="175542"/>
                        <a:pt x="19685" y="175542"/>
                      </a:cubicBezTo>
                      <a:cubicBezTo>
                        <a:pt x="19756" y="175542"/>
                        <a:pt x="19756" y="175613"/>
                        <a:pt x="19826" y="175613"/>
                      </a:cubicBezTo>
                      <a:cubicBezTo>
                        <a:pt x="20108" y="175824"/>
                        <a:pt x="20461" y="176036"/>
                        <a:pt x="20743" y="176248"/>
                      </a:cubicBezTo>
                      <a:cubicBezTo>
                        <a:pt x="21026" y="176460"/>
                        <a:pt x="21378" y="176601"/>
                        <a:pt x="21661" y="176812"/>
                      </a:cubicBezTo>
                      <a:cubicBezTo>
                        <a:pt x="21731" y="176883"/>
                        <a:pt x="21802" y="176883"/>
                        <a:pt x="21872" y="176953"/>
                      </a:cubicBezTo>
                      <a:cubicBezTo>
                        <a:pt x="22084" y="177095"/>
                        <a:pt x="22366" y="177236"/>
                        <a:pt x="22578" y="177377"/>
                      </a:cubicBezTo>
                      <a:cubicBezTo>
                        <a:pt x="22860" y="177518"/>
                        <a:pt x="23142" y="177659"/>
                        <a:pt x="23495" y="177871"/>
                      </a:cubicBezTo>
                      <a:cubicBezTo>
                        <a:pt x="23707" y="177941"/>
                        <a:pt x="23848" y="178082"/>
                        <a:pt x="24059" y="178153"/>
                      </a:cubicBezTo>
                      <a:cubicBezTo>
                        <a:pt x="24130" y="178153"/>
                        <a:pt x="24130" y="178223"/>
                        <a:pt x="24201" y="178223"/>
                      </a:cubicBezTo>
                      <a:cubicBezTo>
                        <a:pt x="24271" y="178223"/>
                        <a:pt x="24342" y="178294"/>
                        <a:pt x="24342" y="178294"/>
                      </a:cubicBezTo>
                      <a:cubicBezTo>
                        <a:pt x="24624" y="178435"/>
                        <a:pt x="24906" y="178576"/>
                        <a:pt x="25188" y="178647"/>
                      </a:cubicBezTo>
                      <a:cubicBezTo>
                        <a:pt x="25471" y="178788"/>
                        <a:pt x="25753" y="178859"/>
                        <a:pt x="26035" y="178999"/>
                      </a:cubicBezTo>
                      <a:cubicBezTo>
                        <a:pt x="26106" y="178999"/>
                        <a:pt x="26106" y="178999"/>
                        <a:pt x="26176" y="179070"/>
                      </a:cubicBezTo>
                      <a:cubicBezTo>
                        <a:pt x="26247" y="179070"/>
                        <a:pt x="26247" y="179070"/>
                        <a:pt x="26317" y="179141"/>
                      </a:cubicBezTo>
                      <a:cubicBezTo>
                        <a:pt x="26529" y="179211"/>
                        <a:pt x="26741" y="179282"/>
                        <a:pt x="26882" y="179352"/>
                      </a:cubicBezTo>
                      <a:cubicBezTo>
                        <a:pt x="27164" y="179423"/>
                        <a:pt x="27517" y="179493"/>
                        <a:pt x="27799" y="179635"/>
                      </a:cubicBezTo>
                      <a:cubicBezTo>
                        <a:pt x="27940" y="179705"/>
                        <a:pt x="28081" y="179705"/>
                        <a:pt x="28222" y="179705"/>
                      </a:cubicBezTo>
                      <a:cubicBezTo>
                        <a:pt x="28293" y="179705"/>
                        <a:pt x="28363" y="179705"/>
                        <a:pt x="28434" y="179776"/>
                      </a:cubicBezTo>
                      <a:cubicBezTo>
                        <a:pt x="28504" y="179776"/>
                        <a:pt x="28646" y="179846"/>
                        <a:pt x="28716" y="179846"/>
                      </a:cubicBezTo>
                      <a:cubicBezTo>
                        <a:pt x="29069" y="179917"/>
                        <a:pt x="29351" y="179987"/>
                        <a:pt x="29704" y="179987"/>
                      </a:cubicBezTo>
                      <a:cubicBezTo>
                        <a:pt x="29916" y="179987"/>
                        <a:pt x="30057" y="180058"/>
                        <a:pt x="30268" y="180058"/>
                      </a:cubicBezTo>
                      <a:cubicBezTo>
                        <a:pt x="30339" y="180058"/>
                        <a:pt x="30409" y="180058"/>
                        <a:pt x="30480" y="180058"/>
                      </a:cubicBezTo>
                      <a:cubicBezTo>
                        <a:pt x="30551" y="180058"/>
                        <a:pt x="30621" y="180058"/>
                        <a:pt x="30692" y="180058"/>
                      </a:cubicBezTo>
                      <a:cubicBezTo>
                        <a:pt x="31044" y="180058"/>
                        <a:pt x="31397" y="180058"/>
                        <a:pt x="31679" y="180058"/>
                      </a:cubicBezTo>
                      <a:cubicBezTo>
                        <a:pt x="31821" y="180058"/>
                        <a:pt x="31962" y="180058"/>
                        <a:pt x="32103" y="180058"/>
                      </a:cubicBezTo>
                      <a:cubicBezTo>
                        <a:pt x="32244" y="180058"/>
                        <a:pt x="32314" y="180058"/>
                        <a:pt x="32456" y="180058"/>
                      </a:cubicBezTo>
                      <a:cubicBezTo>
                        <a:pt x="32597" y="180058"/>
                        <a:pt x="32667" y="180058"/>
                        <a:pt x="32808" y="180058"/>
                      </a:cubicBezTo>
                      <a:cubicBezTo>
                        <a:pt x="33232" y="179987"/>
                        <a:pt x="33655" y="179987"/>
                        <a:pt x="34078" y="179846"/>
                      </a:cubicBezTo>
                      <a:cubicBezTo>
                        <a:pt x="34078" y="179846"/>
                        <a:pt x="34078" y="179846"/>
                        <a:pt x="34078" y="179846"/>
                      </a:cubicBezTo>
                      <a:cubicBezTo>
                        <a:pt x="34149" y="179846"/>
                        <a:pt x="34219" y="179776"/>
                        <a:pt x="34361" y="179776"/>
                      </a:cubicBezTo>
                      <a:cubicBezTo>
                        <a:pt x="34784" y="179705"/>
                        <a:pt x="35207" y="179564"/>
                        <a:pt x="35631" y="179423"/>
                      </a:cubicBezTo>
                      <a:cubicBezTo>
                        <a:pt x="35631" y="179423"/>
                        <a:pt x="35701" y="179423"/>
                        <a:pt x="35701" y="179352"/>
                      </a:cubicBezTo>
                      <a:cubicBezTo>
                        <a:pt x="36266" y="179141"/>
                        <a:pt x="36830" y="178859"/>
                        <a:pt x="37394" y="178576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4" name="Freeform: Shape 44">
                  <a:extLst/>
                </p:cNvPr>
                <p:cNvSpPr/>
                <p:nvPr/>
              </p:nvSpPr>
              <p:spPr>
                <a:xfrm>
                  <a:off x="2852491" y="4955046"/>
                  <a:ext cx="211667" cy="458611"/>
                </a:xfrm>
                <a:custGeom>
                  <a:avLst/>
                  <a:gdLst>
                    <a:gd name="connsiteX0" fmla="*/ 917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547 w 211666"/>
                    <a:gd name="connsiteY2" fmla="*/ 338879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17" y="125307"/>
                      </a:moveTo>
                      <a:lnTo>
                        <a:pt x="216535" y="0"/>
                      </a:lnTo>
                      <a:lnTo>
                        <a:pt x="215547" y="338879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5" name="Freeform: Shape 45">
                  <a:extLst/>
                </p:cNvPr>
                <p:cNvSpPr/>
                <p:nvPr/>
              </p:nvSpPr>
              <p:spPr>
                <a:xfrm>
                  <a:off x="2742777" y="4827764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7 h 155222"/>
                    <a:gd name="connsiteX1" fmla="*/ 215547 w 268111"/>
                    <a:gd name="connsiteY1" fmla="*/ 0 h 155222"/>
                    <a:gd name="connsiteX2" fmla="*/ 271004 w 268111"/>
                    <a:gd name="connsiteY2" fmla="*/ 31962 h 155222"/>
                    <a:gd name="connsiteX3" fmla="*/ 55386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7"/>
                      </a:moveTo>
                      <a:lnTo>
                        <a:pt x="215547" y="0"/>
                      </a:lnTo>
                      <a:lnTo>
                        <a:pt x="271004" y="31962"/>
                      </a:lnTo>
                      <a:lnTo>
                        <a:pt x="55386" y="157268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6" name="Freeform: Shape 46">
                  <a:extLst/>
                </p:cNvPr>
                <p:cNvSpPr/>
                <p:nvPr/>
              </p:nvSpPr>
              <p:spPr>
                <a:xfrm>
                  <a:off x="2798162" y="4859726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6 h 218722"/>
                    <a:gd name="connsiteX1" fmla="*/ 215618 w 268111"/>
                    <a:gd name="connsiteY1" fmla="*/ 0 h 218722"/>
                    <a:gd name="connsiteX2" fmla="*/ 270863 w 268111"/>
                    <a:gd name="connsiteY2" fmla="*/ 95320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0863" y="95320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7" name="Freeform: Shape 47">
                  <a:extLst/>
                </p:cNvPr>
                <p:cNvSpPr/>
                <p:nvPr/>
              </p:nvSpPr>
              <p:spPr>
                <a:xfrm>
                  <a:off x="2741577" y="4953071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1 h 465666"/>
                    <a:gd name="connsiteX1" fmla="*/ 111831 w 105833"/>
                    <a:gd name="connsiteY1" fmla="*/ 127282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1 h 465666"/>
                    <a:gd name="connsiteX6" fmla="*/ 56303 w 105833"/>
                    <a:gd name="connsiteY6" fmla="*/ 147320 h 465666"/>
                    <a:gd name="connsiteX7" fmla="*/ 78176 w 105833"/>
                    <a:gd name="connsiteY7" fmla="*/ 134902 h 465666"/>
                    <a:gd name="connsiteX8" fmla="*/ 56444 w 105833"/>
                    <a:gd name="connsiteY8" fmla="*/ 97367 h 465666"/>
                    <a:gd name="connsiteX9" fmla="*/ 34643 w 105833"/>
                    <a:gd name="connsiteY9" fmla="*/ 109784 h 465666"/>
                    <a:gd name="connsiteX10" fmla="*/ 5630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1"/>
                      </a:moveTo>
                      <a:lnTo>
                        <a:pt x="111831" y="127282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1"/>
                      </a:lnTo>
                      <a:close/>
                      <a:moveTo>
                        <a:pt x="56303" y="147320"/>
                      </a:moveTo>
                      <a:cubicBezTo>
                        <a:pt x="68368" y="154234"/>
                        <a:pt x="78105" y="148731"/>
                        <a:pt x="78176" y="134902"/>
                      </a:cubicBezTo>
                      <a:cubicBezTo>
                        <a:pt x="78246" y="121073"/>
                        <a:pt x="68509" y="104281"/>
                        <a:pt x="56444" y="97367"/>
                      </a:cubicBezTo>
                      <a:cubicBezTo>
                        <a:pt x="44450" y="90452"/>
                        <a:pt x="34643" y="96026"/>
                        <a:pt x="34643" y="109784"/>
                      </a:cubicBezTo>
                      <a:cubicBezTo>
                        <a:pt x="34643" y="123543"/>
                        <a:pt x="44238" y="140405"/>
                        <a:pt x="56303" y="147320"/>
                      </a:cubicBezTo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8" name="Freeform: Shape 48">
                  <a:extLst/>
                </p:cNvPr>
                <p:cNvSpPr/>
                <p:nvPr/>
              </p:nvSpPr>
              <p:spPr>
                <a:xfrm>
                  <a:off x="2741789" y="5224427"/>
                  <a:ext cx="105833" cy="134056"/>
                </a:xfrm>
                <a:custGeom>
                  <a:avLst/>
                  <a:gdLst>
                    <a:gd name="connsiteX0" fmla="*/ 11105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843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105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843" y="13652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9" name="Freeform: Shape 49">
                  <a:extLst/>
                </p:cNvPr>
                <p:cNvSpPr/>
                <p:nvPr/>
              </p:nvSpPr>
              <p:spPr>
                <a:xfrm>
                  <a:off x="2852632" y="5163326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rgbClr val="2B298E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0" name="Freeform: Shape 50">
                  <a:extLst/>
                </p:cNvPr>
                <p:cNvSpPr/>
                <p:nvPr/>
              </p:nvSpPr>
              <p:spPr>
                <a:xfrm>
                  <a:off x="2765355" y="4839970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50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50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81" name="Freeform: Shape 51">
                  <a:extLst/>
                </p:cNvPr>
                <p:cNvSpPr/>
                <p:nvPr/>
              </p:nvSpPr>
              <p:spPr>
                <a:xfrm>
                  <a:off x="2958536" y="4839970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4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4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7" name="Graphic 3">
                <a:extLst/>
              </p:cNvPr>
              <p:cNvGrpSpPr/>
              <p:nvPr/>
            </p:nvGrpSpPr>
            <p:grpSpPr>
              <a:xfrm>
                <a:off x="2016010" y="1442338"/>
                <a:ext cx="1551728" cy="2473363"/>
                <a:chOff x="2870624" y="4903823"/>
                <a:chExt cx="324484" cy="590219"/>
              </a:xfrm>
              <a:solidFill>
                <a:schemeClr val="accent1"/>
              </a:solidFill>
            </p:grpSpPr>
            <p:sp>
              <p:nvSpPr>
                <p:cNvPr id="264" name="Freeform: Shape 34">
                  <a:extLst/>
                </p:cNvPr>
                <p:cNvSpPr/>
                <p:nvPr/>
              </p:nvSpPr>
              <p:spPr>
                <a:xfrm>
                  <a:off x="2905125" y="4999426"/>
                  <a:ext cx="246944" cy="176389"/>
                </a:xfrm>
                <a:custGeom>
                  <a:avLst/>
                  <a:gdLst>
                    <a:gd name="connsiteX0" fmla="*/ 252659 w 246944"/>
                    <a:gd name="connsiteY0" fmla="*/ 53269 h 176388"/>
                    <a:gd name="connsiteX1" fmla="*/ 250966 w 246944"/>
                    <a:gd name="connsiteY1" fmla="*/ 54045 h 176388"/>
                    <a:gd name="connsiteX2" fmla="*/ 249626 w 246944"/>
                    <a:gd name="connsiteY2" fmla="*/ 54398 h 176388"/>
                    <a:gd name="connsiteX3" fmla="*/ 249343 w 246944"/>
                    <a:gd name="connsiteY3" fmla="*/ 54469 h 176388"/>
                    <a:gd name="connsiteX4" fmla="*/ 247721 w 246944"/>
                    <a:gd name="connsiteY4" fmla="*/ 54681 h 176388"/>
                    <a:gd name="connsiteX5" fmla="*/ 247368 w 246944"/>
                    <a:gd name="connsiteY5" fmla="*/ 54681 h 176388"/>
                    <a:gd name="connsiteX6" fmla="*/ 245745 w 246944"/>
                    <a:gd name="connsiteY6" fmla="*/ 54681 h 176388"/>
                    <a:gd name="connsiteX7" fmla="*/ 245533 w 246944"/>
                    <a:gd name="connsiteY7" fmla="*/ 54681 h 176388"/>
                    <a:gd name="connsiteX8" fmla="*/ 243699 w 246944"/>
                    <a:gd name="connsiteY8" fmla="*/ 54398 h 176388"/>
                    <a:gd name="connsiteX9" fmla="*/ 243487 w 246944"/>
                    <a:gd name="connsiteY9" fmla="*/ 54328 h 176388"/>
                    <a:gd name="connsiteX10" fmla="*/ 241582 w 246944"/>
                    <a:gd name="connsiteY10" fmla="*/ 53763 h 176388"/>
                    <a:gd name="connsiteX11" fmla="*/ 241441 w 246944"/>
                    <a:gd name="connsiteY11" fmla="*/ 53693 h 176388"/>
                    <a:gd name="connsiteX12" fmla="*/ 239395 w 246944"/>
                    <a:gd name="connsiteY12" fmla="*/ 52846 h 176388"/>
                    <a:gd name="connsiteX13" fmla="*/ 239254 w 246944"/>
                    <a:gd name="connsiteY13" fmla="*/ 52775 h 176388"/>
                    <a:gd name="connsiteX14" fmla="*/ 237067 w 246944"/>
                    <a:gd name="connsiteY14" fmla="*/ 51647 h 176388"/>
                    <a:gd name="connsiteX15" fmla="*/ 234879 w 246944"/>
                    <a:gd name="connsiteY15" fmla="*/ 50236 h 176388"/>
                    <a:gd name="connsiteX16" fmla="*/ 234738 w 246944"/>
                    <a:gd name="connsiteY16" fmla="*/ 50165 h 176388"/>
                    <a:gd name="connsiteX17" fmla="*/ 232763 w 246944"/>
                    <a:gd name="connsiteY17" fmla="*/ 48683 h 176388"/>
                    <a:gd name="connsiteX18" fmla="*/ 232551 w 246944"/>
                    <a:gd name="connsiteY18" fmla="*/ 48472 h 176388"/>
                    <a:gd name="connsiteX19" fmla="*/ 230717 w 246944"/>
                    <a:gd name="connsiteY19" fmla="*/ 46849 h 176388"/>
                    <a:gd name="connsiteX20" fmla="*/ 230505 w 246944"/>
                    <a:gd name="connsiteY20" fmla="*/ 46637 h 176388"/>
                    <a:gd name="connsiteX21" fmla="*/ 228671 w 246944"/>
                    <a:gd name="connsiteY21" fmla="*/ 44803 h 176388"/>
                    <a:gd name="connsiteX22" fmla="*/ 228529 w 246944"/>
                    <a:gd name="connsiteY22" fmla="*/ 44661 h 176388"/>
                    <a:gd name="connsiteX23" fmla="*/ 226695 w 246944"/>
                    <a:gd name="connsiteY23" fmla="*/ 42545 h 176388"/>
                    <a:gd name="connsiteX24" fmla="*/ 226695 w 246944"/>
                    <a:gd name="connsiteY24" fmla="*/ 42545 h 176388"/>
                    <a:gd name="connsiteX25" fmla="*/ 224931 w 246944"/>
                    <a:gd name="connsiteY25" fmla="*/ 40287 h 176388"/>
                    <a:gd name="connsiteX26" fmla="*/ 224931 w 246944"/>
                    <a:gd name="connsiteY26" fmla="*/ 40287 h 176388"/>
                    <a:gd name="connsiteX27" fmla="*/ 224931 w 246944"/>
                    <a:gd name="connsiteY27" fmla="*/ 40287 h 176388"/>
                    <a:gd name="connsiteX28" fmla="*/ 223449 w 246944"/>
                    <a:gd name="connsiteY28" fmla="*/ 38170 h 176388"/>
                    <a:gd name="connsiteX29" fmla="*/ 222603 w 246944"/>
                    <a:gd name="connsiteY29" fmla="*/ 36759 h 176388"/>
                    <a:gd name="connsiteX30" fmla="*/ 221897 w 246944"/>
                    <a:gd name="connsiteY30" fmla="*/ 35560 h 176388"/>
                    <a:gd name="connsiteX31" fmla="*/ 221544 w 246944"/>
                    <a:gd name="connsiteY31" fmla="*/ 34995 h 176388"/>
                    <a:gd name="connsiteX32" fmla="*/ 220416 w 246944"/>
                    <a:gd name="connsiteY32" fmla="*/ 32949 h 176388"/>
                    <a:gd name="connsiteX33" fmla="*/ 220274 w 246944"/>
                    <a:gd name="connsiteY33" fmla="*/ 32737 h 176388"/>
                    <a:gd name="connsiteX34" fmla="*/ 219075 w 246944"/>
                    <a:gd name="connsiteY34" fmla="*/ 30198 h 176388"/>
                    <a:gd name="connsiteX35" fmla="*/ 219004 w 246944"/>
                    <a:gd name="connsiteY35" fmla="*/ 30057 h 176388"/>
                    <a:gd name="connsiteX36" fmla="*/ 218017 w 246944"/>
                    <a:gd name="connsiteY36" fmla="*/ 27516 h 176388"/>
                    <a:gd name="connsiteX37" fmla="*/ 217946 w 246944"/>
                    <a:gd name="connsiteY37" fmla="*/ 27376 h 176388"/>
                    <a:gd name="connsiteX38" fmla="*/ 217099 w 246944"/>
                    <a:gd name="connsiteY38" fmla="*/ 24765 h 176388"/>
                    <a:gd name="connsiteX39" fmla="*/ 217029 w 246944"/>
                    <a:gd name="connsiteY39" fmla="*/ 24624 h 176388"/>
                    <a:gd name="connsiteX40" fmla="*/ 216394 w 246944"/>
                    <a:gd name="connsiteY40" fmla="*/ 22084 h 176388"/>
                    <a:gd name="connsiteX41" fmla="*/ 216323 w 246944"/>
                    <a:gd name="connsiteY41" fmla="*/ 21872 h 176388"/>
                    <a:gd name="connsiteX42" fmla="*/ 215829 w 246944"/>
                    <a:gd name="connsiteY42" fmla="*/ 19332 h 176388"/>
                    <a:gd name="connsiteX43" fmla="*/ 215829 w 246944"/>
                    <a:gd name="connsiteY43" fmla="*/ 19332 h 176388"/>
                    <a:gd name="connsiteX44" fmla="*/ 215547 w 246944"/>
                    <a:gd name="connsiteY44" fmla="*/ 16792 h 176388"/>
                    <a:gd name="connsiteX45" fmla="*/ 215547 w 246944"/>
                    <a:gd name="connsiteY45" fmla="*/ 16580 h 176388"/>
                    <a:gd name="connsiteX46" fmla="*/ 215477 w 246944"/>
                    <a:gd name="connsiteY46" fmla="*/ 14040 h 176388"/>
                    <a:gd name="connsiteX47" fmla="*/ 215618 w 246944"/>
                    <a:gd name="connsiteY47" fmla="*/ 11641 h 176388"/>
                    <a:gd name="connsiteX48" fmla="*/ 215618 w 246944"/>
                    <a:gd name="connsiteY48" fmla="*/ 11430 h 176388"/>
                    <a:gd name="connsiteX49" fmla="*/ 215900 w 246944"/>
                    <a:gd name="connsiteY49" fmla="*/ 9384 h 176388"/>
                    <a:gd name="connsiteX50" fmla="*/ 215971 w 246944"/>
                    <a:gd name="connsiteY50" fmla="*/ 9102 h 176388"/>
                    <a:gd name="connsiteX51" fmla="*/ 216464 w 246944"/>
                    <a:gd name="connsiteY51" fmla="*/ 7267 h 176388"/>
                    <a:gd name="connsiteX52" fmla="*/ 216606 w 246944"/>
                    <a:gd name="connsiteY52" fmla="*/ 6914 h 176388"/>
                    <a:gd name="connsiteX53" fmla="*/ 217241 w 246944"/>
                    <a:gd name="connsiteY53" fmla="*/ 5362 h 176388"/>
                    <a:gd name="connsiteX54" fmla="*/ 217311 w 246944"/>
                    <a:gd name="connsiteY54" fmla="*/ 5221 h 176388"/>
                    <a:gd name="connsiteX55" fmla="*/ 218158 w 246944"/>
                    <a:gd name="connsiteY55" fmla="*/ 3669 h 176388"/>
                    <a:gd name="connsiteX56" fmla="*/ 219639 w 246944"/>
                    <a:gd name="connsiteY56" fmla="*/ 1835 h 176388"/>
                    <a:gd name="connsiteX57" fmla="*/ 220063 w 246944"/>
                    <a:gd name="connsiteY57" fmla="*/ 1411 h 176388"/>
                    <a:gd name="connsiteX58" fmla="*/ 221897 w 246944"/>
                    <a:gd name="connsiteY58" fmla="*/ 0 h 176388"/>
                    <a:gd name="connsiteX59" fmla="*/ 6279 w 246944"/>
                    <a:gd name="connsiteY59" fmla="*/ 125307 h 176388"/>
                    <a:gd name="connsiteX60" fmla="*/ 4445 w 246944"/>
                    <a:gd name="connsiteY60" fmla="*/ 126718 h 176388"/>
                    <a:gd name="connsiteX61" fmla="*/ 4022 w 246944"/>
                    <a:gd name="connsiteY61" fmla="*/ 127141 h 176388"/>
                    <a:gd name="connsiteX62" fmla="*/ 2540 w 246944"/>
                    <a:gd name="connsiteY62" fmla="*/ 128975 h 176388"/>
                    <a:gd name="connsiteX63" fmla="*/ 2540 w 246944"/>
                    <a:gd name="connsiteY63" fmla="*/ 128975 h 176388"/>
                    <a:gd name="connsiteX64" fmla="*/ 1693 w 246944"/>
                    <a:gd name="connsiteY64" fmla="*/ 130457 h 176388"/>
                    <a:gd name="connsiteX65" fmla="*/ 1693 w 246944"/>
                    <a:gd name="connsiteY65" fmla="*/ 130528 h 176388"/>
                    <a:gd name="connsiteX66" fmla="*/ 1623 w 246944"/>
                    <a:gd name="connsiteY66" fmla="*/ 130669 h 176388"/>
                    <a:gd name="connsiteX67" fmla="*/ 1199 w 246944"/>
                    <a:gd name="connsiteY67" fmla="*/ 131656 h 176388"/>
                    <a:gd name="connsiteX68" fmla="*/ 988 w 246944"/>
                    <a:gd name="connsiteY68" fmla="*/ 132221 h 176388"/>
                    <a:gd name="connsiteX69" fmla="*/ 847 w 246944"/>
                    <a:gd name="connsiteY69" fmla="*/ 132574 h 176388"/>
                    <a:gd name="connsiteX70" fmla="*/ 776 w 246944"/>
                    <a:gd name="connsiteY70" fmla="*/ 132856 h 176388"/>
                    <a:gd name="connsiteX71" fmla="*/ 494 w 246944"/>
                    <a:gd name="connsiteY71" fmla="*/ 133985 h 176388"/>
                    <a:gd name="connsiteX72" fmla="*/ 423 w 246944"/>
                    <a:gd name="connsiteY72" fmla="*/ 134408 h 176388"/>
                    <a:gd name="connsiteX73" fmla="*/ 353 w 246944"/>
                    <a:gd name="connsiteY73" fmla="*/ 134690 h 176388"/>
                    <a:gd name="connsiteX74" fmla="*/ 282 w 246944"/>
                    <a:gd name="connsiteY74" fmla="*/ 135114 h 176388"/>
                    <a:gd name="connsiteX75" fmla="*/ 141 w 246944"/>
                    <a:gd name="connsiteY75" fmla="*/ 136172 h 176388"/>
                    <a:gd name="connsiteX76" fmla="*/ 71 w 246944"/>
                    <a:gd name="connsiteY76" fmla="*/ 136737 h 176388"/>
                    <a:gd name="connsiteX77" fmla="*/ 71 w 246944"/>
                    <a:gd name="connsiteY77" fmla="*/ 136948 h 176388"/>
                    <a:gd name="connsiteX78" fmla="*/ 71 w 246944"/>
                    <a:gd name="connsiteY78" fmla="*/ 137231 h 176388"/>
                    <a:gd name="connsiteX79" fmla="*/ 0 w 246944"/>
                    <a:gd name="connsiteY79" fmla="*/ 138289 h 176388"/>
                    <a:gd name="connsiteX80" fmla="*/ 0 w 246944"/>
                    <a:gd name="connsiteY80" fmla="*/ 139347 h 176388"/>
                    <a:gd name="connsiteX81" fmla="*/ 0 w 246944"/>
                    <a:gd name="connsiteY81" fmla="*/ 139418 h 176388"/>
                    <a:gd name="connsiteX82" fmla="*/ 0 w 246944"/>
                    <a:gd name="connsiteY82" fmla="*/ 140405 h 176388"/>
                    <a:gd name="connsiteX83" fmla="*/ 71 w 246944"/>
                    <a:gd name="connsiteY83" fmla="*/ 141464 h 176388"/>
                    <a:gd name="connsiteX84" fmla="*/ 141 w 246944"/>
                    <a:gd name="connsiteY84" fmla="*/ 141958 h 176388"/>
                    <a:gd name="connsiteX85" fmla="*/ 141 w 246944"/>
                    <a:gd name="connsiteY85" fmla="*/ 142169 h 176388"/>
                    <a:gd name="connsiteX86" fmla="*/ 141 w 246944"/>
                    <a:gd name="connsiteY86" fmla="*/ 142522 h 176388"/>
                    <a:gd name="connsiteX87" fmla="*/ 282 w 246944"/>
                    <a:gd name="connsiteY87" fmla="*/ 143580 h 176388"/>
                    <a:gd name="connsiteX88" fmla="*/ 423 w 246944"/>
                    <a:gd name="connsiteY88" fmla="*/ 144639 h 176388"/>
                    <a:gd name="connsiteX89" fmla="*/ 423 w 246944"/>
                    <a:gd name="connsiteY89" fmla="*/ 144639 h 176388"/>
                    <a:gd name="connsiteX90" fmla="*/ 423 w 246944"/>
                    <a:gd name="connsiteY90" fmla="*/ 144639 h 176388"/>
                    <a:gd name="connsiteX91" fmla="*/ 635 w 246944"/>
                    <a:gd name="connsiteY91" fmla="*/ 145697 h 176388"/>
                    <a:gd name="connsiteX92" fmla="*/ 847 w 246944"/>
                    <a:gd name="connsiteY92" fmla="*/ 146826 h 176388"/>
                    <a:gd name="connsiteX93" fmla="*/ 917 w 246944"/>
                    <a:gd name="connsiteY93" fmla="*/ 147249 h 176388"/>
                    <a:gd name="connsiteX94" fmla="*/ 988 w 246944"/>
                    <a:gd name="connsiteY94" fmla="*/ 147461 h 176388"/>
                    <a:gd name="connsiteX95" fmla="*/ 1129 w 246944"/>
                    <a:gd name="connsiteY95" fmla="*/ 147955 h 176388"/>
                    <a:gd name="connsiteX96" fmla="*/ 1411 w 246944"/>
                    <a:gd name="connsiteY96" fmla="*/ 149084 h 176388"/>
                    <a:gd name="connsiteX97" fmla="*/ 1693 w 246944"/>
                    <a:gd name="connsiteY97" fmla="*/ 149931 h 176388"/>
                    <a:gd name="connsiteX98" fmla="*/ 1764 w 246944"/>
                    <a:gd name="connsiteY98" fmla="*/ 150071 h 176388"/>
                    <a:gd name="connsiteX99" fmla="*/ 1834 w 246944"/>
                    <a:gd name="connsiteY99" fmla="*/ 150213 h 176388"/>
                    <a:gd name="connsiteX100" fmla="*/ 2187 w 246944"/>
                    <a:gd name="connsiteY100" fmla="*/ 151342 h 176388"/>
                    <a:gd name="connsiteX101" fmla="*/ 2540 w 246944"/>
                    <a:gd name="connsiteY101" fmla="*/ 152470 h 176388"/>
                    <a:gd name="connsiteX102" fmla="*/ 2611 w 246944"/>
                    <a:gd name="connsiteY102" fmla="*/ 152682 h 176388"/>
                    <a:gd name="connsiteX103" fmla="*/ 2681 w 246944"/>
                    <a:gd name="connsiteY103" fmla="*/ 152823 h 176388"/>
                    <a:gd name="connsiteX104" fmla="*/ 2963 w 246944"/>
                    <a:gd name="connsiteY104" fmla="*/ 153529 h 176388"/>
                    <a:gd name="connsiteX105" fmla="*/ 3387 w 246944"/>
                    <a:gd name="connsiteY105" fmla="*/ 154587 h 176388"/>
                    <a:gd name="connsiteX106" fmla="*/ 3739 w 246944"/>
                    <a:gd name="connsiteY106" fmla="*/ 155363 h 176388"/>
                    <a:gd name="connsiteX107" fmla="*/ 3810 w 246944"/>
                    <a:gd name="connsiteY107" fmla="*/ 155504 h 176388"/>
                    <a:gd name="connsiteX108" fmla="*/ 3881 w 246944"/>
                    <a:gd name="connsiteY108" fmla="*/ 155646 h 176388"/>
                    <a:gd name="connsiteX109" fmla="*/ 4374 w 246944"/>
                    <a:gd name="connsiteY109" fmla="*/ 156704 h 176388"/>
                    <a:gd name="connsiteX110" fmla="*/ 4939 w 246944"/>
                    <a:gd name="connsiteY110" fmla="*/ 157833 h 176388"/>
                    <a:gd name="connsiteX111" fmla="*/ 5009 w 246944"/>
                    <a:gd name="connsiteY111" fmla="*/ 157974 h 176388"/>
                    <a:gd name="connsiteX112" fmla="*/ 5151 w 246944"/>
                    <a:gd name="connsiteY112" fmla="*/ 158185 h 176388"/>
                    <a:gd name="connsiteX113" fmla="*/ 5644 w 246944"/>
                    <a:gd name="connsiteY113" fmla="*/ 159103 h 176388"/>
                    <a:gd name="connsiteX114" fmla="*/ 6279 w 246944"/>
                    <a:gd name="connsiteY114" fmla="*/ 160231 h 176388"/>
                    <a:gd name="connsiteX115" fmla="*/ 6632 w 246944"/>
                    <a:gd name="connsiteY115" fmla="*/ 160796 h 176388"/>
                    <a:gd name="connsiteX116" fmla="*/ 6773 w 246944"/>
                    <a:gd name="connsiteY116" fmla="*/ 161008 h 176388"/>
                    <a:gd name="connsiteX117" fmla="*/ 7338 w 246944"/>
                    <a:gd name="connsiteY117" fmla="*/ 161995 h 176388"/>
                    <a:gd name="connsiteX118" fmla="*/ 8184 w 246944"/>
                    <a:gd name="connsiteY118" fmla="*/ 163406 h 176388"/>
                    <a:gd name="connsiteX119" fmla="*/ 8326 w 246944"/>
                    <a:gd name="connsiteY119" fmla="*/ 163618 h 176388"/>
                    <a:gd name="connsiteX120" fmla="*/ 9666 w 246944"/>
                    <a:gd name="connsiteY120" fmla="*/ 165523 h 176388"/>
                    <a:gd name="connsiteX121" fmla="*/ 9666 w 246944"/>
                    <a:gd name="connsiteY121" fmla="*/ 165594 h 176388"/>
                    <a:gd name="connsiteX122" fmla="*/ 10654 w 246944"/>
                    <a:gd name="connsiteY122" fmla="*/ 166864 h 176388"/>
                    <a:gd name="connsiteX123" fmla="*/ 11430 w 246944"/>
                    <a:gd name="connsiteY123" fmla="*/ 167852 h 176388"/>
                    <a:gd name="connsiteX124" fmla="*/ 11430 w 246944"/>
                    <a:gd name="connsiteY124" fmla="*/ 167852 h 176388"/>
                    <a:gd name="connsiteX125" fmla="*/ 11430 w 246944"/>
                    <a:gd name="connsiteY125" fmla="*/ 167852 h 176388"/>
                    <a:gd name="connsiteX126" fmla="*/ 12277 w 246944"/>
                    <a:gd name="connsiteY126" fmla="*/ 168839 h 176388"/>
                    <a:gd name="connsiteX127" fmla="*/ 13123 w 246944"/>
                    <a:gd name="connsiteY127" fmla="*/ 169757 h 176388"/>
                    <a:gd name="connsiteX128" fmla="*/ 13264 w 246944"/>
                    <a:gd name="connsiteY128" fmla="*/ 169897 h 176388"/>
                    <a:gd name="connsiteX129" fmla="*/ 13406 w 246944"/>
                    <a:gd name="connsiteY129" fmla="*/ 170039 h 176388"/>
                    <a:gd name="connsiteX130" fmla="*/ 14041 w 246944"/>
                    <a:gd name="connsiteY130" fmla="*/ 170674 h 176388"/>
                    <a:gd name="connsiteX131" fmla="*/ 14958 w 246944"/>
                    <a:gd name="connsiteY131" fmla="*/ 171591 h 176388"/>
                    <a:gd name="connsiteX132" fmla="*/ 15240 w 246944"/>
                    <a:gd name="connsiteY132" fmla="*/ 171873 h 176388"/>
                    <a:gd name="connsiteX133" fmla="*/ 15452 w 246944"/>
                    <a:gd name="connsiteY133" fmla="*/ 172085 h 176388"/>
                    <a:gd name="connsiteX134" fmla="*/ 15875 w 246944"/>
                    <a:gd name="connsiteY134" fmla="*/ 172508 h 176388"/>
                    <a:gd name="connsiteX135" fmla="*/ 16863 w 246944"/>
                    <a:gd name="connsiteY135" fmla="*/ 173355 h 176388"/>
                    <a:gd name="connsiteX136" fmla="*/ 17286 w 246944"/>
                    <a:gd name="connsiteY136" fmla="*/ 173708 h 176388"/>
                    <a:gd name="connsiteX137" fmla="*/ 17498 w 246944"/>
                    <a:gd name="connsiteY137" fmla="*/ 173919 h 176388"/>
                    <a:gd name="connsiteX138" fmla="*/ 17851 w 246944"/>
                    <a:gd name="connsiteY138" fmla="*/ 174202 h 176388"/>
                    <a:gd name="connsiteX139" fmla="*/ 18838 w 246944"/>
                    <a:gd name="connsiteY139" fmla="*/ 174907 h 176388"/>
                    <a:gd name="connsiteX140" fmla="*/ 19544 w 246944"/>
                    <a:gd name="connsiteY140" fmla="*/ 175401 h 176388"/>
                    <a:gd name="connsiteX141" fmla="*/ 19685 w 246944"/>
                    <a:gd name="connsiteY141" fmla="*/ 175472 h 176388"/>
                    <a:gd name="connsiteX142" fmla="*/ 19826 w 246944"/>
                    <a:gd name="connsiteY142" fmla="*/ 175542 h 176388"/>
                    <a:gd name="connsiteX143" fmla="*/ 20743 w 246944"/>
                    <a:gd name="connsiteY143" fmla="*/ 176177 h 176388"/>
                    <a:gd name="connsiteX144" fmla="*/ 21661 w 246944"/>
                    <a:gd name="connsiteY144" fmla="*/ 176742 h 176388"/>
                    <a:gd name="connsiteX145" fmla="*/ 21872 w 246944"/>
                    <a:gd name="connsiteY145" fmla="*/ 176883 h 176388"/>
                    <a:gd name="connsiteX146" fmla="*/ 22578 w 246944"/>
                    <a:gd name="connsiteY146" fmla="*/ 177306 h 176388"/>
                    <a:gd name="connsiteX147" fmla="*/ 23495 w 246944"/>
                    <a:gd name="connsiteY147" fmla="*/ 177800 h 176388"/>
                    <a:gd name="connsiteX148" fmla="*/ 24059 w 246944"/>
                    <a:gd name="connsiteY148" fmla="*/ 178082 h 176388"/>
                    <a:gd name="connsiteX149" fmla="*/ 24201 w 246944"/>
                    <a:gd name="connsiteY149" fmla="*/ 178153 h 176388"/>
                    <a:gd name="connsiteX150" fmla="*/ 24342 w 246944"/>
                    <a:gd name="connsiteY150" fmla="*/ 178223 h 176388"/>
                    <a:gd name="connsiteX151" fmla="*/ 25188 w 246944"/>
                    <a:gd name="connsiteY151" fmla="*/ 178576 h 176388"/>
                    <a:gd name="connsiteX152" fmla="*/ 26035 w 246944"/>
                    <a:gd name="connsiteY152" fmla="*/ 178929 h 176388"/>
                    <a:gd name="connsiteX153" fmla="*/ 26176 w 246944"/>
                    <a:gd name="connsiteY153" fmla="*/ 178999 h 176388"/>
                    <a:gd name="connsiteX154" fmla="*/ 26317 w 246944"/>
                    <a:gd name="connsiteY154" fmla="*/ 179070 h 176388"/>
                    <a:gd name="connsiteX155" fmla="*/ 26882 w 246944"/>
                    <a:gd name="connsiteY155" fmla="*/ 179281 h 176388"/>
                    <a:gd name="connsiteX156" fmla="*/ 27799 w 246944"/>
                    <a:gd name="connsiteY156" fmla="*/ 179564 h 176388"/>
                    <a:gd name="connsiteX157" fmla="*/ 28222 w 246944"/>
                    <a:gd name="connsiteY157" fmla="*/ 179634 h 176388"/>
                    <a:gd name="connsiteX158" fmla="*/ 28434 w 246944"/>
                    <a:gd name="connsiteY158" fmla="*/ 179705 h 176388"/>
                    <a:gd name="connsiteX159" fmla="*/ 28716 w 246944"/>
                    <a:gd name="connsiteY159" fmla="*/ 179775 h 176388"/>
                    <a:gd name="connsiteX160" fmla="*/ 29704 w 246944"/>
                    <a:gd name="connsiteY160" fmla="*/ 179917 h 176388"/>
                    <a:gd name="connsiteX161" fmla="*/ 30268 w 246944"/>
                    <a:gd name="connsiteY161" fmla="*/ 179987 h 176388"/>
                    <a:gd name="connsiteX162" fmla="*/ 30480 w 246944"/>
                    <a:gd name="connsiteY162" fmla="*/ 179987 h 176388"/>
                    <a:gd name="connsiteX163" fmla="*/ 30692 w 246944"/>
                    <a:gd name="connsiteY163" fmla="*/ 179987 h 176388"/>
                    <a:gd name="connsiteX164" fmla="*/ 31679 w 246944"/>
                    <a:gd name="connsiteY164" fmla="*/ 179987 h 176388"/>
                    <a:gd name="connsiteX165" fmla="*/ 32103 w 246944"/>
                    <a:gd name="connsiteY165" fmla="*/ 179987 h 176388"/>
                    <a:gd name="connsiteX166" fmla="*/ 32456 w 246944"/>
                    <a:gd name="connsiteY166" fmla="*/ 179987 h 176388"/>
                    <a:gd name="connsiteX167" fmla="*/ 32808 w 246944"/>
                    <a:gd name="connsiteY167" fmla="*/ 179987 h 176388"/>
                    <a:gd name="connsiteX168" fmla="*/ 34078 w 246944"/>
                    <a:gd name="connsiteY168" fmla="*/ 179775 h 176388"/>
                    <a:gd name="connsiteX169" fmla="*/ 34078 w 246944"/>
                    <a:gd name="connsiteY169" fmla="*/ 179775 h 176388"/>
                    <a:gd name="connsiteX170" fmla="*/ 34361 w 246944"/>
                    <a:gd name="connsiteY170" fmla="*/ 179705 h 176388"/>
                    <a:gd name="connsiteX171" fmla="*/ 35631 w 246944"/>
                    <a:gd name="connsiteY171" fmla="*/ 179352 h 176388"/>
                    <a:gd name="connsiteX172" fmla="*/ 35701 w 246944"/>
                    <a:gd name="connsiteY172" fmla="*/ 179281 h 176388"/>
                    <a:gd name="connsiteX173" fmla="*/ 37394 w 246944"/>
                    <a:gd name="connsiteY173" fmla="*/ 178505 h 176388"/>
                    <a:gd name="connsiteX174" fmla="*/ 252659 w 246944"/>
                    <a:gd name="connsiteY174" fmla="*/ 53269 h 176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246944" h="176388">
                      <a:moveTo>
                        <a:pt x="252659" y="53269"/>
                      </a:moveTo>
                      <a:cubicBezTo>
                        <a:pt x="252166" y="53551"/>
                        <a:pt x="251601" y="53834"/>
                        <a:pt x="250966" y="54045"/>
                      </a:cubicBezTo>
                      <a:cubicBezTo>
                        <a:pt x="250543" y="54187"/>
                        <a:pt x="250119" y="54328"/>
                        <a:pt x="249626" y="54398"/>
                      </a:cubicBezTo>
                      <a:cubicBezTo>
                        <a:pt x="249555" y="54398"/>
                        <a:pt x="249484" y="54469"/>
                        <a:pt x="249343" y="54469"/>
                      </a:cubicBezTo>
                      <a:cubicBezTo>
                        <a:pt x="248849" y="54610"/>
                        <a:pt x="248285" y="54610"/>
                        <a:pt x="247721" y="54681"/>
                      </a:cubicBezTo>
                      <a:cubicBezTo>
                        <a:pt x="247579" y="54681"/>
                        <a:pt x="247509" y="54681"/>
                        <a:pt x="247368" y="54681"/>
                      </a:cubicBezTo>
                      <a:cubicBezTo>
                        <a:pt x="246803" y="54681"/>
                        <a:pt x="246309" y="54681"/>
                        <a:pt x="245745" y="54681"/>
                      </a:cubicBezTo>
                      <a:cubicBezTo>
                        <a:pt x="245674" y="54681"/>
                        <a:pt x="245604" y="54681"/>
                        <a:pt x="245533" y="54681"/>
                      </a:cubicBezTo>
                      <a:cubicBezTo>
                        <a:pt x="244969" y="54610"/>
                        <a:pt x="244334" y="54539"/>
                        <a:pt x="243699" y="54398"/>
                      </a:cubicBezTo>
                      <a:cubicBezTo>
                        <a:pt x="243628" y="54398"/>
                        <a:pt x="243558" y="54398"/>
                        <a:pt x="243487" y="54328"/>
                      </a:cubicBezTo>
                      <a:cubicBezTo>
                        <a:pt x="242852" y="54187"/>
                        <a:pt x="242217" y="53975"/>
                        <a:pt x="241582" y="53763"/>
                      </a:cubicBezTo>
                      <a:cubicBezTo>
                        <a:pt x="241512" y="53763"/>
                        <a:pt x="241512" y="53763"/>
                        <a:pt x="241441" y="53693"/>
                      </a:cubicBezTo>
                      <a:cubicBezTo>
                        <a:pt x="240736" y="53481"/>
                        <a:pt x="240101" y="53199"/>
                        <a:pt x="239395" y="52846"/>
                      </a:cubicBezTo>
                      <a:cubicBezTo>
                        <a:pt x="239324" y="52846"/>
                        <a:pt x="239324" y="52775"/>
                        <a:pt x="239254" y="52775"/>
                      </a:cubicBezTo>
                      <a:cubicBezTo>
                        <a:pt x="238548" y="52423"/>
                        <a:pt x="237843" y="52070"/>
                        <a:pt x="237067" y="51647"/>
                      </a:cubicBezTo>
                      <a:cubicBezTo>
                        <a:pt x="236361" y="51223"/>
                        <a:pt x="235585" y="50729"/>
                        <a:pt x="234879" y="50236"/>
                      </a:cubicBezTo>
                      <a:cubicBezTo>
                        <a:pt x="234809" y="50236"/>
                        <a:pt x="234809" y="50165"/>
                        <a:pt x="234738" y="50165"/>
                      </a:cubicBezTo>
                      <a:cubicBezTo>
                        <a:pt x="234103" y="49671"/>
                        <a:pt x="233398" y="49177"/>
                        <a:pt x="232763" y="48683"/>
                      </a:cubicBezTo>
                      <a:cubicBezTo>
                        <a:pt x="232692" y="48612"/>
                        <a:pt x="232622" y="48542"/>
                        <a:pt x="232551" y="48472"/>
                      </a:cubicBezTo>
                      <a:cubicBezTo>
                        <a:pt x="231916" y="47978"/>
                        <a:pt x="231281" y="47413"/>
                        <a:pt x="230717" y="46849"/>
                      </a:cubicBezTo>
                      <a:cubicBezTo>
                        <a:pt x="230646" y="46778"/>
                        <a:pt x="230576" y="46708"/>
                        <a:pt x="230505" y="46637"/>
                      </a:cubicBezTo>
                      <a:cubicBezTo>
                        <a:pt x="229870" y="46073"/>
                        <a:pt x="229306" y="45438"/>
                        <a:pt x="228671" y="44803"/>
                      </a:cubicBezTo>
                      <a:cubicBezTo>
                        <a:pt x="228600" y="44732"/>
                        <a:pt x="228600" y="44732"/>
                        <a:pt x="228529" y="44661"/>
                      </a:cubicBezTo>
                      <a:cubicBezTo>
                        <a:pt x="227894" y="43956"/>
                        <a:pt x="227259" y="43321"/>
                        <a:pt x="226695" y="42545"/>
                      </a:cubicBezTo>
                      <a:cubicBezTo>
                        <a:pt x="226695" y="42545"/>
                        <a:pt x="226695" y="42545"/>
                        <a:pt x="226695" y="42545"/>
                      </a:cubicBezTo>
                      <a:cubicBezTo>
                        <a:pt x="226060" y="41839"/>
                        <a:pt x="225496" y="41063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931" y="40287"/>
                        <a:pt x="224931" y="40287"/>
                        <a:pt x="224931" y="40287"/>
                      </a:cubicBezTo>
                      <a:cubicBezTo>
                        <a:pt x="224437" y="39582"/>
                        <a:pt x="223943" y="38876"/>
                        <a:pt x="223449" y="38170"/>
                      </a:cubicBezTo>
                      <a:cubicBezTo>
                        <a:pt x="223167" y="37747"/>
                        <a:pt x="222885" y="37253"/>
                        <a:pt x="222603" y="36759"/>
                      </a:cubicBezTo>
                      <a:cubicBezTo>
                        <a:pt x="222391" y="36336"/>
                        <a:pt x="222109" y="35983"/>
                        <a:pt x="221897" y="35560"/>
                      </a:cubicBezTo>
                      <a:cubicBezTo>
                        <a:pt x="221756" y="35348"/>
                        <a:pt x="221686" y="35207"/>
                        <a:pt x="221544" y="34995"/>
                      </a:cubicBezTo>
                      <a:cubicBezTo>
                        <a:pt x="221192" y="34361"/>
                        <a:pt x="220768" y="33655"/>
                        <a:pt x="220416" y="32949"/>
                      </a:cubicBezTo>
                      <a:cubicBezTo>
                        <a:pt x="220345" y="32879"/>
                        <a:pt x="220345" y="32808"/>
                        <a:pt x="220274" y="32737"/>
                      </a:cubicBezTo>
                      <a:cubicBezTo>
                        <a:pt x="219851" y="31891"/>
                        <a:pt x="219428" y="31044"/>
                        <a:pt x="219075" y="30198"/>
                      </a:cubicBezTo>
                      <a:cubicBezTo>
                        <a:pt x="219075" y="30127"/>
                        <a:pt x="219004" y="30127"/>
                        <a:pt x="219004" y="30057"/>
                      </a:cubicBezTo>
                      <a:cubicBezTo>
                        <a:pt x="218652" y="29210"/>
                        <a:pt x="218299" y="28363"/>
                        <a:pt x="218017" y="27516"/>
                      </a:cubicBezTo>
                      <a:cubicBezTo>
                        <a:pt x="218017" y="27446"/>
                        <a:pt x="217946" y="27376"/>
                        <a:pt x="217946" y="27376"/>
                      </a:cubicBezTo>
                      <a:cubicBezTo>
                        <a:pt x="217664" y="26529"/>
                        <a:pt x="217311" y="25682"/>
                        <a:pt x="217099" y="24765"/>
                      </a:cubicBezTo>
                      <a:cubicBezTo>
                        <a:pt x="217099" y="24694"/>
                        <a:pt x="217099" y="24694"/>
                        <a:pt x="217029" y="24624"/>
                      </a:cubicBezTo>
                      <a:cubicBezTo>
                        <a:pt x="216747" y="23777"/>
                        <a:pt x="216535" y="22931"/>
                        <a:pt x="216394" y="22084"/>
                      </a:cubicBezTo>
                      <a:cubicBezTo>
                        <a:pt x="216394" y="22013"/>
                        <a:pt x="216323" y="21943"/>
                        <a:pt x="216323" y="21872"/>
                      </a:cubicBezTo>
                      <a:cubicBezTo>
                        <a:pt x="216112" y="21025"/>
                        <a:pt x="215971" y="20179"/>
                        <a:pt x="215829" y="19332"/>
                      </a:cubicBezTo>
                      <a:cubicBezTo>
                        <a:pt x="215829" y="19332"/>
                        <a:pt x="215829" y="19332"/>
                        <a:pt x="215829" y="19332"/>
                      </a:cubicBezTo>
                      <a:cubicBezTo>
                        <a:pt x="215688" y="18486"/>
                        <a:pt x="215618" y="17639"/>
                        <a:pt x="215547" y="16792"/>
                      </a:cubicBezTo>
                      <a:cubicBezTo>
                        <a:pt x="215547" y="16722"/>
                        <a:pt x="215547" y="16651"/>
                        <a:pt x="215547" y="16580"/>
                      </a:cubicBezTo>
                      <a:cubicBezTo>
                        <a:pt x="215477" y="15734"/>
                        <a:pt x="215477" y="14887"/>
                        <a:pt x="215477" y="14040"/>
                      </a:cubicBezTo>
                      <a:cubicBezTo>
                        <a:pt x="215477" y="13194"/>
                        <a:pt x="215547" y="12418"/>
                        <a:pt x="215618" y="11641"/>
                      </a:cubicBezTo>
                      <a:cubicBezTo>
                        <a:pt x="215618" y="11571"/>
                        <a:pt x="215618" y="11501"/>
                        <a:pt x="215618" y="11430"/>
                      </a:cubicBezTo>
                      <a:cubicBezTo>
                        <a:pt x="215688" y="10724"/>
                        <a:pt x="215759" y="10019"/>
                        <a:pt x="215900" y="9384"/>
                      </a:cubicBezTo>
                      <a:cubicBezTo>
                        <a:pt x="215900" y="9313"/>
                        <a:pt x="215900" y="9243"/>
                        <a:pt x="215971" y="9102"/>
                      </a:cubicBezTo>
                      <a:cubicBezTo>
                        <a:pt x="216112" y="8467"/>
                        <a:pt x="216253" y="7902"/>
                        <a:pt x="216464" y="7267"/>
                      </a:cubicBezTo>
                      <a:cubicBezTo>
                        <a:pt x="216464" y="7126"/>
                        <a:pt x="216535" y="7056"/>
                        <a:pt x="216606" y="6914"/>
                      </a:cubicBezTo>
                      <a:cubicBezTo>
                        <a:pt x="216817" y="6350"/>
                        <a:pt x="216958" y="5856"/>
                        <a:pt x="217241" y="5362"/>
                      </a:cubicBezTo>
                      <a:cubicBezTo>
                        <a:pt x="217241" y="5292"/>
                        <a:pt x="217311" y="5221"/>
                        <a:pt x="217311" y="5221"/>
                      </a:cubicBezTo>
                      <a:cubicBezTo>
                        <a:pt x="217593" y="4656"/>
                        <a:pt x="217876" y="4163"/>
                        <a:pt x="218158" y="3669"/>
                      </a:cubicBezTo>
                      <a:cubicBezTo>
                        <a:pt x="218581" y="2963"/>
                        <a:pt x="219146" y="2399"/>
                        <a:pt x="219639" y="1835"/>
                      </a:cubicBezTo>
                      <a:cubicBezTo>
                        <a:pt x="219781" y="1693"/>
                        <a:pt x="219922" y="1552"/>
                        <a:pt x="220063" y="1411"/>
                      </a:cubicBezTo>
                      <a:cubicBezTo>
                        <a:pt x="220627" y="917"/>
                        <a:pt x="221262" y="423"/>
                        <a:pt x="221897" y="0"/>
                      </a:cubicBezTo>
                      <a:lnTo>
                        <a:pt x="6279" y="125307"/>
                      </a:lnTo>
                      <a:cubicBezTo>
                        <a:pt x="5644" y="125659"/>
                        <a:pt x="5009" y="126153"/>
                        <a:pt x="4445" y="126718"/>
                      </a:cubicBezTo>
                      <a:cubicBezTo>
                        <a:pt x="4304" y="126859"/>
                        <a:pt x="4163" y="127000"/>
                        <a:pt x="4022" y="127141"/>
                      </a:cubicBezTo>
                      <a:cubicBezTo>
                        <a:pt x="3457" y="127705"/>
                        <a:pt x="2963" y="128341"/>
                        <a:pt x="2540" y="128975"/>
                      </a:cubicBezTo>
                      <a:cubicBezTo>
                        <a:pt x="2540" y="128975"/>
                        <a:pt x="2540" y="128975"/>
                        <a:pt x="2540" y="128975"/>
                      </a:cubicBezTo>
                      <a:cubicBezTo>
                        <a:pt x="2258" y="129469"/>
                        <a:pt x="1976" y="129963"/>
                        <a:pt x="1693" y="130457"/>
                      </a:cubicBezTo>
                      <a:cubicBezTo>
                        <a:pt x="1693" y="130457"/>
                        <a:pt x="1693" y="130528"/>
                        <a:pt x="1693" y="130528"/>
                      </a:cubicBezTo>
                      <a:cubicBezTo>
                        <a:pt x="1693" y="130598"/>
                        <a:pt x="1623" y="130669"/>
                        <a:pt x="1623" y="130669"/>
                      </a:cubicBezTo>
                      <a:cubicBezTo>
                        <a:pt x="1482" y="131022"/>
                        <a:pt x="1341" y="131304"/>
                        <a:pt x="1199" y="131656"/>
                      </a:cubicBezTo>
                      <a:cubicBezTo>
                        <a:pt x="1129" y="131798"/>
                        <a:pt x="1058" y="132009"/>
                        <a:pt x="988" y="132221"/>
                      </a:cubicBezTo>
                      <a:cubicBezTo>
                        <a:pt x="917" y="132362"/>
                        <a:pt x="917" y="132432"/>
                        <a:pt x="847" y="132574"/>
                      </a:cubicBezTo>
                      <a:cubicBezTo>
                        <a:pt x="847" y="132644"/>
                        <a:pt x="776" y="132786"/>
                        <a:pt x="776" y="132856"/>
                      </a:cubicBezTo>
                      <a:cubicBezTo>
                        <a:pt x="635" y="133209"/>
                        <a:pt x="564" y="133562"/>
                        <a:pt x="494" y="133985"/>
                      </a:cubicBezTo>
                      <a:cubicBezTo>
                        <a:pt x="494" y="134126"/>
                        <a:pt x="423" y="134267"/>
                        <a:pt x="423" y="134408"/>
                      </a:cubicBezTo>
                      <a:cubicBezTo>
                        <a:pt x="423" y="134479"/>
                        <a:pt x="423" y="134550"/>
                        <a:pt x="353" y="134690"/>
                      </a:cubicBezTo>
                      <a:cubicBezTo>
                        <a:pt x="353" y="134832"/>
                        <a:pt x="282" y="134973"/>
                        <a:pt x="282" y="135114"/>
                      </a:cubicBezTo>
                      <a:cubicBezTo>
                        <a:pt x="212" y="135467"/>
                        <a:pt x="141" y="135819"/>
                        <a:pt x="141" y="136172"/>
                      </a:cubicBezTo>
                      <a:cubicBezTo>
                        <a:pt x="141" y="136384"/>
                        <a:pt x="71" y="136595"/>
                        <a:pt x="71" y="136737"/>
                      </a:cubicBezTo>
                      <a:cubicBezTo>
                        <a:pt x="71" y="136807"/>
                        <a:pt x="71" y="136878"/>
                        <a:pt x="71" y="136948"/>
                      </a:cubicBezTo>
                      <a:cubicBezTo>
                        <a:pt x="71" y="137019"/>
                        <a:pt x="71" y="137089"/>
                        <a:pt x="71" y="137231"/>
                      </a:cubicBezTo>
                      <a:cubicBezTo>
                        <a:pt x="71" y="137583"/>
                        <a:pt x="0" y="137936"/>
                        <a:pt x="0" y="138289"/>
                      </a:cubicBezTo>
                      <a:cubicBezTo>
                        <a:pt x="0" y="138641"/>
                        <a:pt x="0" y="138995"/>
                        <a:pt x="0" y="139347"/>
                      </a:cubicBezTo>
                      <a:cubicBezTo>
                        <a:pt x="0" y="139347"/>
                        <a:pt x="0" y="139418"/>
                        <a:pt x="0" y="139418"/>
                      </a:cubicBezTo>
                      <a:cubicBezTo>
                        <a:pt x="0" y="139771"/>
                        <a:pt x="0" y="140053"/>
                        <a:pt x="0" y="140405"/>
                      </a:cubicBezTo>
                      <a:cubicBezTo>
                        <a:pt x="0" y="140758"/>
                        <a:pt x="0" y="141111"/>
                        <a:pt x="71" y="141464"/>
                      </a:cubicBezTo>
                      <a:cubicBezTo>
                        <a:pt x="71" y="141605"/>
                        <a:pt x="71" y="141817"/>
                        <a:pt x="141" y="141958"/>
                      </a:cubicBezTo>
                      <a:cubicBezTo>
                        <a:pt x="141" y="142028"/>
                        <a:pt x="141" y="142099"/>
                        <a:pt x="141" y="142169"/>
                      </a:cubicBezTo>
                      <a:cubicBezTo>
                        <a:pt x="141" y="142310"/>
                        <a:pt x="141" y="142381"/>
                        <a:pt x="141" y="142522"/>
                      </a:cubicBezTo>
                      <a:cubicBezTo>
                        <a:pt x="141" y="142875"/>
                        <a:pt x="212" y="143228"/>
                        <a:pt x="282" y="143580"/>
                      </a:cubicBezTo>
                      <a:cubicBezTo>
                        <a:pt x="353" y="143933"/>
                        <a:pt x="353" y="144286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23" y="144639"/>
                        <a:pt x="423" y="144639"/>
                        <a:pt x="423" y="144639"/>
                      </a:cubicBezTo>
                      <a:cubicBezTo>
                        <a:pt x="494" y="144992"/>
                        <a:pt x="564" y="145344"/>
                        <a:pt x="635" y="145697"/>
                      </a:cubicBezTo>
                      <a:cubicBezTo>
                        <a:pt x="706" y="146050"/>
                        <a:pt x="776" y="146473"/>
                        <a:pt x="847" y="146826"/>
                      </a:cubicBezTo>
                      <a:cubicBezTo>
                        <a:pt x="847" y="146967"/>
                        <a:pt x="917" y="147108"/>
                        <a:pt x="917" y="147249"/>
                      </a:cubicBezTo>
                      <a:cubicBezTo>
                        <a:pt x="917" y="147320"/>
                        <a:pt x="988" y="147390"/>
                        <a:pt x="988" y="147461"/>
                      </a:cubicBezTo>
                      <a:cubicBezTo>
                        <a:pt x="1058" y="147602"/>
                        <a:pt x="1058" y="147814"/>
                        <a:pt x="1129" y="147955"/>
                      </a:cubicBezTo>
                      <a:cubicBezTo>
                        <a:pt x="1199" y="148307"/>
                        <a:pt x="1341" y="148731"/>
                        <a:pt x="1411" y="149084"/>
                      </a:cubicBezTo>
                      <a:cubicBezTo>
                        <a:pt x="1482" y="149366"/>
                        <a:pt x="1552" y="149648"/>
                        <a:pt x="1693" y="149931"/>
                      </a:cubicBezTo>
                      <a:cubicBezTo>
                        <a:pt x="1693" y="150001"/>
                        <a:pt x="1693" y="150001"/>
                        <a:pt x="1764" y="150071"/>
                      </a:cubicBezTo>
                      <a:cubicBezTo>
                        <a:pt x="1764" y="150142"/>
                        <a:pt x="1764" y="150142"/>
                        <a:pt x="1834" y="150213"/>
                      </a:cubicBezTo>
                      <a:cubicBezTo>
                        <a:pt x="1976" y="150565"/>
                        <a:pt x="2046" y="150989"/>
                        <a:pt x="2187" y="151342"/>
                      </a:cubicBezTo>
                      <a:cubicBezTo>
                        <a:pt x="2328" y="151694"/>
                        <a:pt x="2469" y="152047"/>
                        <a:pt x="2540" y="152470"/>
                      </a:cubicBezTo>
                      <a:cubicBezTo>
                        <a:pt x="2540" y="152541"/>
                        <a:pt x="2611" y="152612"/>
                        <a:pt x="2611" y="152682"/>
                      </a:cubicBezTo>
                      <a:cubicBezTo>
                        <a:pt x="2611" y="152753"/>
                        <a:pt x="2681" y="152823"/>
                        <a:pt x="2681" y="152823"/>
                      </a:cubicBezTo>
                      <a:cubicBezTo>
                        <a:pt x="2752" y="153035"/>
                        <a:pt x="2822" y="153317"/>
                        <a:pt x="2963" y="153529"/>
                      </a:cubicBezTo>
                      <a:cubicBezTo>
                        <a:pt x="3104" y="153882"/>
                        <a:pt x="3246" y="154234"/>
                        <a:pt x="3387" y="154587"/>
                      </a:cubicBezTo>
                      <a:cubicBezTo>
                        <a:pt x="3457" y="154870"/>
                        <a:pt x="3598" y="155081"/>
                        <a:pt x="3739" y="155363"/>
                      </a:cubicBezTo>
                      <a:cubicBezTo>
                        <a:pt x="3739" y="155434"/>
                        <a:pt x="3810" y="155434"/>
                        <a:pt x="3810" y="155504"/>
                      </a:cubicBezTo>
                      <a:cubicBezTo>
                        <a:pt x="3810" y="155575"/>
                        <a:pt x="3881" y="155575"/>
                        <a:pt x="3881" y="155646"/>
                      </a:cubicBezTo>
                      <a:cubicBezTo>
                        <a:pt x="4022" y="155998"/>
                        <a:pt x="4163" y="156351"/>
                        <a:pt x="4374" y="156704"/>
                      </a:cubicBezTo>
                      <a:cubicBezTo>
                        <a:pt x="4586" y="157057"/>
                        <a:pt x="4727" y="157480"/>
                        <a:pt x="4939" y="157833"/>
                      </a:cubicBezTo>
                      <a:cubicBezTo>
                        <a:pt x="4939" y="157903"/>
                        <a:pt x="5009" y="157974"/>
                        <a:pt x="5009" y="157974"/>
                      </a:cubicBezTo>
                      <a:cubicBezTo>
                        <a:pt x="5080" y="158044"/>
                        <a:pt x="5080" y="158115"/>
                        <a:pt x="5151" y="158185"/>
                      </a:cubicBezTo>
                      <a:cubicBezTo>
                        <a:pt x="5292" y="158468"/>
                        <a:pt x="5433" y="158821"/>
                        <a:pt x="5644" y="159103"/>
                      </a:cubicBezTo>
                      <a:cubicBezTo>
                        <a:pt x="5856" y="159455"/>
                        <a:pt x="6068" y="159879"/>
                        <a:pt x="6279" y="160231"/>
                      </a:cubicBezTo>
                      <a:cubicBezTo>
                        <a:pt x="6421" y="160443"/>
                        <a:pt x="6491" y="160585"/>
                        <a:pt x="6632" y="160796"/>
                      </a:cubicBezTo>
                      <a:cubicBezTo>
                        <a:pt x="6703" y="160867"/>
                        <a:pt x="6703" y="160937"/>
                        <a:pt x="6773" y="161008"/>
                      </a:cubicBezTo>
                      <a:cubicBezTo>
                        <a:pt x="6985" y="161361"/>
                        <a:pt x="7197" y="161643"/>
                        <a:pt x="7338" y="161995"/>
                      </a:cubicBezTo>
                      <a:cubicBezTo>
                        <a:pt x="7620" y="162489"/>
                        <a:pt x="7902" y="162913"/>
                        <a:pt x="8184" y="163406"/>
                      </a:cubicBezTo>
                      <a:cubicBezTo>
                        <a:pt x="8255" y="163477"/>
                        <a:pt x="8255" y="163548"/>
                        <a:pt x="8326" y="163618"/>
                      </a:cubicBezTo>
                      <a:cubicBezTo>
                        <a:pt x="8749" y="164253"/>
                        <a:pt x="9243" y="164888"/>
                        <a:pt x="9666" y="165523"/>
                      </a:cubicBezTo>
                      <a:cubicBezTo>
                        <a:pt x="9666" y="165523"/>
                        <a:pt x="9666" y="165523"/>
                        <a:pt x="9666" y="165594"/>
                      </a:cubicBezTo>
                      <a:cubicBezTo>
                        <a:pt x="9948" y="166017"/>
                        <a:pt x="10301" y="166440"/>
                        <a:pt x="10654" y="166864"/>
                      </a:cubicBezTo>
                      <a:cubicBezTo>
                        <a:pt x="10936" y="167217"/>
                        <a:pt x="11218" y="167569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430" y="167852"/>
                        <a:pt x="11430" y="167852"/>
                        <a:pt x="11430" y="167852"/>
                      </a:cubicBezTo>
                      <a:cubicBezTo>
                        <a:pt x="11712" y="168204"/>
                        <a:pt x="11994" y="168487"/>
                        <a:pt x="12277" y="168839"/>
                      </a:cubicBezTo>
                      <a:cubicBezTo>
                        <a:pt x="12559" y="169121"/>
                        <a:pt x="12841" y="169474"/>
                        <a:pt x="13123" y="169757"/>
                      </a:cubicBezTo>
                      <a:cubicBezTo>
                        <a:pt x="13194" y="169827"/>
                        <a:pt x="13194" y="169827"/>
                        <a:pt x="13264" y="169897"/>
                      </a:cubicBezTo>
                      <a:cubicBezTo>
                        <a:pt x="13335" y="169968"/>
                        <a:pt x="13335" y="169968"/>
                        <a:pt x="13406" y="170039"/>
                      </a:cubicBezTo>
                      <a:cubicBezTo>
                        <a:pt x="13617" y="170251"/>
                        <a:pt x="13829" y="170462"/>
                        <a:pt x="14041" y="170674"/>
                      </a:cubicBezTo>
                      <a:cubicBezTo>
                        <a:pt x="14323" y="170956"/>
                        <a:pt x="14676" y="171309"/>
                        <a:pt x="14958" y="171591"/>
                      </a:cubicBezTo>
                      <a:cubicBezTo>
                        <a:pt x="15028" y="171661"/>
                        <a:pt x="15169" y="171732"/>
                        <a:pt x="15240" y="171873"/>
                      </a:cubicBezTo>
                      <a:cubicBezTo>
                        <a:pt x="15311" y="171944"/>
                        <a:pt x="15381" y="172014"/>
                        <a:pt x="15452" y="172085"/>
                      </a:cubicBezTo>
                      <a:cubicBezTo>
                        <a:pt x="15593" y="172226"/>
                        <a:pt x="15734" y="172367"/>
                        <a:pt x="15875" y="172508"/>
                      </a:cubicBezTo>
                      <a:cubicBezTo>
                        <a:pt x="16228" y="172790"/>
                        <a:pt x="16510" y="173073"/>
                        <a:pt x="16863" y="173355"/>
                      </a:cubicBezTo>
                      <a:cubicBezTo>
                        <a:pt x="17004" y="173496"/>
                        <a:pt x="17145" y="173567"/>
                        <a:pt x="17286" y="173708"/>
                      </a:cubicBezTo>
                      <a:cubicBezTo>
                        <a:pt x="17357" y="173778"/>
                        <a:pt x="17427" y="173849"/>
                        <a:pt x="17498" y="173919"/>
                      </a:cubicBezTo>
                      <a:cubicBezTo>
                        <a:pt x="17639" y="173990"/>
                        <a:pt x="17709" y="174131"/>
                        <a:pt x="17851" y="174202"/>
                      </a:cubicBezTo>
                      <a:cubicBezTo>
                        <a:pt x="18133" y="174484"/>
                        <a:pt x="18486" y="174696"/>
                        <a:pt x="18838" y="174907"/>
                      </a:cubicBezTo>
                      <a:cubicBezTo>
                        <a:pt x="19050" y="175048"/>
                        <a:pt x="19332" y="175260"/>
                        <a:pt x="19544" y="175401"/>
                      </a:cubicBezTo>
                      <a:cubicBezTo>
                        <a:pt x="19614" y="175401"/>
                        <a:pt x="19614" y="175472"/>
                        <a:pt x="19685" y="175472"/>
                      </a:cubicBezTo>
                      <a:cubicBezTo>
                        <a:pt x="19756" y="175472"/>
                        <a:pt x="19756" y="175542"/>
                        <a:pt x="19826" y="175542"/>
                      </a:cubicBezTo>
                      <a:cubicBezTo>
                        <a:pt x="20108" y="175754"/>
                        <a:pt x="20461" y="175966"/>
                        <a:pt x="20743" y="176177"/>
                      </a:cubicBezTo>
                      <a:cubicBezTo>
                        <a:pt x="21026" y="176389"/>
                        <a:pt x="21378" y="176530"/>
                        <a:pt x="21661" y="176742"/>
                      </a:cubicBezTo>
                      <a:cubicBezTo>
                        <a:pt x="21731" y="176812"/>
                        <a:pt x="21802" y="176812"/>
                        <a:pt x="21872" y="176883"/>
                      </a:cubicBezTo>
                      <a:cubicBezTo>
                        <a:pt x="22084" y="177024"/>
                        <a:pt x="22366" y="177165"/>
                        <a:pt x="22578" y="177306"/>
                      </a:cubicBezTo>
                      <a:cubicBezTo>
                        <a:pt x="22860" y="177447"/>
                        <a:pt x="23142" y="177588"/>
                        <a:pt x="23495" y="177800"/>
                      </a:cubicBezTo>
                      <a:cubicBezTo>
                        <a:pt x="23707" y="177870"/>
                        <a:pt x="23848" y="178012"/>
                        <a:pt x="24059" y="178082"/>
                      </a:cubicBezTo>
                      <a:cubicBezTo>
                        <a:pt x="24130" y="178082"/>
                        <a:pt x="24130" y="178153"/>
                        <a:pt x="24201" y="178153"/>
                      </a:cubicBezTo>
                      <a:cubicBezTo>
                        <a:pt x="24271" y="178153"/>
                        <a:pt x="24342" y="178223"/>
                        <a:pt x="24342" y="178223"/>
                      </a:cubicBezTo>
                      <a:cubicBezTo>
                        <a:pt x="24624" y="178364"/>
                        <a:pt x="24906" y="178505"/>
                        <a:pt x="25188" y="178576"/>
                      </a:cubicBezTo>
                      <a:cubicBezTo>
                        <a:pt x="25471" y="178717"/>
                        <a:pt x="25753" y="178788"/>
                        <a:pt x="26035" y="178929"/>
                      </a:cubicBezTo>
                      <a:cubicBezTo>
                        <a:pt x="26106" y="178929"/>
                        <a:pt x="26106" y="178929"/>
                        <a:pt x="26176" y="178999"/>
                      </a:cubicBezTo>
                      <a:cubicBezTo>
                        <a:pt x="26247" y="178999"/>
                        <a:pt x="26247" y="178999"/>
                        <a:pt x="26317" y="179070"/>
                      </a:cubicBezTo>
                      <a:cubicBezTo>
                        <a:pt x="26529" y="179140"/>
                        <a:pt x="26741" y="179211"/>
                        <a:pt x="26882" y="179281"/>
                      </a:cubicBezTo>
                      <a:cubicBezTo>
                        <a:pt x="27164" y="179352"/>
                        <a:pt x="27517" y="179423"/>
                        <a:pt x="27799" y="179564"/>
                      </a:cubicBezTo>
                      <a:cubicBezTo>
                        <a:pt x="27940" y="179634"/>
                        <a:pt x="28081" y="179634"/>
                        <a:pt x="28222" y="179634"/>
                      </a:cubicBezTo>
                      <a:cubicBezTo>
                        <a:pt x="28293" y="179634"/>
                        <a:pt x="28363" y="179634"/>
                        <a:pt x="28434" y="179705"/>
                      </a:cubicBezTo>
                      <a:cubicBezTo>
                        <a:pt x="28504" y="179705"/>
                        <a:pt x="28646" y="179775"/>
                        <a:pt x="28716" y="179775"/>
                      </a:cubicBezTo>
                      <a:cubicBezTo>
                        <a:pt x="29069" y="179846"/>
                        <a:pt x="29351" y="179917"/>
                        <a:pt x="29704" y="179917"/>
                      </a:cubicBezTo>
                      <a:cubicBezTo>
                        <a:pt x="29916" y="179917"/>
                        <a:pt x="30057" y="179987"/>
                        <a:pt x="30268" y="179987"/>
                      </a:cubicBezTo>
                      <a:cubicBezTo>
                        <a:pt x="30339" y="179987"/>
                        <a:pt x="30409" y="179987"/>
                        <a:pt x="30480" y="179987"/>
                      </a:cubicBezTo>
                      <a:cubicBezTo>
                        <a:pt x="30551" y="179987"/>
                        <a:pt x="30621" y="179987"/>
                        <a:pt x="30692" y="179987"/>
                      </a:cubicBezTo>
                      <a:cubicBezTo>
                        <a:pt x="31044" y="179987"/>
                        <a:pt x="31397" y="179987"/>
                        <a:pt x="31679" y="179987"/>
                      </a:cubicBezTo>
                      <a:cubicBezTo>
                        <a:pt x="31821" y="179987"/>
                        <a:pt x="31962" y="179987"/>
                        <a:pt x="32103" y="179987"/>
                      </a:cubicBezTo>
                      <a:cubicBezTo>
                        <a:pt x="32244" y="179987"/>
                        <a:pt x="32314" y="179987"/>
                        <a:pt x="32456" y="179987"/>
                      </a:cubicBezTo>
                      <a:cubicBezTo>
                        <a:pt x="32597" y="179987"/>
                        <a:pt x="32667" y="179987"/>
                        <a:pt x="32808" y="179987"/>
                      </a:cubicBezTo>
                      <a:cubicBezTo>
                        <a:pt x="33232" y="179917"/>
                        <a:pt x="33655" y="179917"/>
                        <a:pt x="34078" y="179775"/>
                      </a:cubicBezTo>
                      <a:cubicBezTo>
                        <a:pt x="34078" y="179775"/>
                        <a:pt x="34078" y="179775"/>
                        <a:pt x="34078" y="179775"/>
                      </a:cubicBezTo>
                      <a:cubicBezTo>
                        <a:pt x="34149" y="179775"/>
                        <a:pt x="34219" y="179705"/>
                        <a:pt x="34361" y="179705"/>
                      </a:cubicBezTo>
                      <a:cubicBezTo>
                        <a:pt x="34784" y="179634"/>
                        <a:pt x="35207" y="179493"/>
                        <a:pt x="35631" y="179352"/>
                      </a:cubicBezTo>
                      <a:cubicBezTo>
                        <a:pt x="35631" y="179352"/>
                        <a:pt x="35701" y="179352"/>
                        <a:pt x="35701" y="179281"/>
                      </a:cubicBezTo>
                      <a:cubicBezTo>
                        <a:pt x="36266" y="179070"/>
                        <a:pt x="36830" y="178788"/>
                        <a:pt x="37394" y="178505"/>
                      </a:cubicBezTo>
                      <a:lnTo>
                        <a:pt x="252659" y="532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5" name="Freeform: Shape 35">
                  <a:extLst/>
                </p:cNvPr>
                <p:cNvSpPr/>
                <p:nvPr/>
              </p:nvSpPr>
              <p:spPr>
                <a:xfrm>
                  <a:off x="2981255" y="5031105"/>
                  <a:ext cx="211667" cy="458611"/>
                </a:xfrm>
                <a:custGeom>
                  <a:avLst/>
                  <a:gdLst>
                    <a:gd name="connsiteX0" fmla="*/ 988 w 211666"/>
                    <a:gd name="connsiteY0" fmla="*/ 125307 h 458611"/>
                    <a:gd name="connsiteX1" fmla="*/ 216535 w 211666"/>
                    <a:gd name="connsiteY1" fmla="*/ 0 h 458611"/>
                    <a:gd name="connsiteX2" fmla="*/ 215618 w 211666"/>
                    <a:gd name="connsiteY2" fmla="*/ 338878 h 458611"/>
                    <a:gd name="connsiteX3" fmla="*/ 0 w 211666"/>
                    <a:gd name="connsiteY3" fmla="*/ 464185 h 458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458611">
                      <a:moveTo>
                        <a:pt x="988" y="125307"/>
                      </a:moveTo>
                      <a:lnTo>
                        <a:pt x="216535" y="0"/>
                      </a:lnTo>
                      <a:lnTo>
                        <a:pt x="215618" y="338878"/>
                      </a:lnTo>
                      <a:lnTo>
                        <a:pt x="0" y="464185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6" name="Freeform: Shape 36">
                  <a:extLst/>
                </p:cNvPr>
                <p:cNvSpPr/>
                <p:nvPr/>
              </p:nvSpPr>
              <p:spPr>
                <a:xfrm>
                  <a:off x="2871541" y="4903823"/>
                  <a:ext cx="268111" cy="155222"/>
                </a:xfrm>
                <a:custGeom>
                  <a:avLst/>
                  <a:gdLst>
                    <a:gd name="connsiteX0" fmla="*/ 0 w 268111"/>
                    <a:gd name="connsiteY0" fmla="*/ 125306 h 155222"/>
                    <a:gd name="connsiteX1" fmla="*/ 215618 w 268111"/>
                    <a:gd name="connsiteY1" fmla="*/ 0 h 155222"/>
                    <a:gd name="connsiteX2" fmla="*/ 271074 w 268111"/>
                    <a:gd name="connsiteY2" fmla="*/ 31961 h 155222"/>
                    <a:gd name="connsiteX3" fmla="*/ 55457 w 268111"/>
                    <a:gd name="connsiteY3" fmla="*/ 157268 h 155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155222">
                      <a:moveTo>
                        <a:pt x="0" y="125306"/>
                      </a:moveTo>
                      <a:lnTo>
                        <a:pt x="215618" y="0"/>
                      </a:lnTo>
                      <a:lnTo>
                        <a:pt x="271074" y="31961"/>
                      </a:lnTo>
                      <a:lnTo>
                        <a:pt x="55457" y="157268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7" name="Freeform: Shape 37">
                  <a:extLst/>
                </p:cNvPr>
                <p:cNvSpPr/>
                <p:nvPr/>
              </p:nvSpPr>
              <p:spPr>
                <a:xfrm>
                  <a:off x="2926997" y="4935784"/>
                  <a:ext cx="268111" cy="218722"/>
                </a:xfrm>
                <a:custGeom>
                  <a:avLst/>
                  <a:gdLst>
                    <a:gd name="connsiteX0" fmla="*/ 0 w 268111"/>
                    <a:gd name="connsiteY0" fmla="*/ 125307 h 218722"/>
                    <a:gd name="connsiteX1" fmla="*/ 215618 w 268111"/>
                    <a:gd name="connsiteY1" fmla="*/ 0 h 218722"/>
                    <a:gd name="connsiteX2" fmla="*/ 270792 w 268111"/>
                    <a:gd name="connsiteY2" fmla="*/ 95321 h 218722"/>
                    <a:gd name="connsiteX3" fmla="*/ 55245 w 268111"/>
                    <a:gd name="connsiteY3" fmla="*/ 220627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8111" h="218722">
                      <a:moveTo>
                        <a:pt x="0" y="125307"/>
                      </a:moveTo>
                      <a:lnTo>
                        <a:pt x="215618" y="0"/>
                      </a:lnTo>
                      <a:lnTo>
                        <a:pt x="270792" y="95321"/>
                      </a:lnTo>
                      <a:lnTo>
                        <a:pt x="55245" y="22062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8" name="Freeform: Shape 38">
                  <a:extLst/>
                </p:cNvPr>
                <p:cNvSpPr/>
                <p:nvPr/>
              </p:nvSpPr>
              <p:spPr>
                <a:xfrm>
                  <a:off x="2871097" y="5028375"/>
                  <a:ext cx="105833" cy="465667"/>
                </a:xfrm>
                <a:custGeom>
                  <a:avLst/>
                  <a:gdLst>
                    <a:gd name="connsiteX0" fmla="*/ 56586 w 105833"/>
                    <a:gd name="connsiteY0" fmla="*/ 31962 h 465666"/>
                    <a:gd name="connsiteX1" fmla="*/ 111831 w 105833"/>
                    <a:gd name="connsiteY1" fmla="*/ 127283 h 465666"/>
                    <a:gd name="connsiteX2" fmla="*/ 110843 w 105833"/>
                    <a:gd name="connsiteY2" fmla="*/ 466161 h 465666"/>
                    <a:gd name="connsiteX3" fmla="*/ 0 w 105833"/>
                    <a:gd name="connsiteY3" fmla="*/ 402167 h 465666"/>
                    <a:gd name="connsiteX4" fmla="*/ 1129 w 105833"/>
                    <a:gd name="connsiteY4" fmla="*/ 0 h 465666"/>
                    <a:gd name="connsiteX5" fmla="*/ 56586 w 105833"/>
                    <a:gd name="connsiteY5" fmla="*/ 31962 h 465666"/>
                    <a:gd name="connsiteX6" fmla="*/ 56233 w 105833"/>
                    <a:gd name="connsiteY6" fmla="*/ 147320 h 465666"/>
                    <a:gd name="connsiteX7" fmla="*/ 78105 w 105833"/>
                    <a:gd name="connsiteY7" fmla="*/ 134902 h 465666"/>
                    <a:gd name="connsiteX8" fmla="*/ 56374 w 105833"/>
                    <a:gd name="connsiteY8" fmla="*/ 97367 h 465666"/>
                    <a:gd name="connsiteX9" fmla="*/ 34572 w 105833"/>
                    <a:gd name="connsiteY9" fmla="*/ 109784 h 465666"/>
                    <a:gd name="connsiteX10" fmla="*/ 56233 w 105833"/>
                    <a:gd name="connsiteY10" fmla="*/ 147320 h 465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5833" h="465666">
                      <a:moveTo>
                        <a:pt x="56586" y="31962"/>
                      </a:moveTo>
                      <a:lnTo>
                        <a:pt x="111831" y="127283"/>
                      </a:lnTo>
                      <a:lnTo>
                        <a:pt x="110843" y="466161"/>
                      </a:lnTo>
                      <a:lnTo>
                        <a:pt x="0" y="402167"/>
                      </a:lnTo>
                      <a:lnTo>
                        <a:pt x="1129" y="0"/>
                      </a:lnTo>
                      <a:lnTo>
                        <a:pt x="56586" y="31962"/>
                      </a:lnTo>
                      <a:close/>
                      <a:moveTo>
                        <a:pt x="56233" y="147320"/>
                      </a:moveTo>
                      <a:cubicBezTo>
                        <a:pt x="68298" y="154235"/>
                        <a:pt x="78034" y="148731"/>
                        <a:pt x="78105" y="134902"/>
                      </a:cubicBezTo>
                      <a:cubicBezTo>
                        <a:pt x="78176" y="121074"/>
                        <a:pt x="68439" y="104281"/>
                        <a:pt x="56374" y="97367"/>
                      </a:cubicBezTo>
                      <a:cubicBezTo>
                        <a:pt x="44379" y="90452"/>
                        <a:pt x="34572" y="96026"/>
                        <a:pt x="34572" y="109784"/>
                      </a:cubicBezTo>
                      <a:cubicBezTo>
                        <a:pt x="34502" y="123613"/>
                        <a:pt x="44238" y="140406"/>
                        <a:pt x="56233" y="147320"/>
                      </a:cubicBezTo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9" name="Freeform: Shape 39">
                  <a:extLst/>
                </p:cNvPr>
                <p:cNvSpPr/>
                <p:nvPr/>
              </p:nvSpPr>
              <p:spPr>
                <a:xfrm>
                  <a:off x="2870624" y="5300486"/>
                  <a:ext cx="105833" cy="134056"/>
                </a:xfrm>
                <a:custGeom>
                  <a:avLst/>
                  <a:gdLst>
                    <a:gd name="connsiteX0" fmla="*/ 110984 w 105833"/>
                    <a:gd name="connsiteY0" fmla="*/ 63359 h 134055"/>
                    <a:gd name="connsiteX1" fmla="*/ 71 w 105833"/>
                    <a:gd name="connsiteY1" fmla="*/ 0 h 134055"/>
                    <a:gd name="connsiteX2" fmla="*/ 0 w 105833"/>
                    <a:gd name="connsiteY2" fmla="*/ 72884 h 134055"/>
                    <a:gd name="connsiteX3" fmla="*/ 110772 w 105833"/>
                    <a:gd name="connsiteY3" fmla="*/ 136525 h 134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5833" h="134055">
                      <a:moveTo>
                        <a:pt x="110984" y="63359"/>
                      </a:moveTo>
                      <a:lnTo>
                        <a:pt x="71" y="0"/>
                      </a:lnTo>
                      <a:lnTo>
                        <a:pt x="0" y="72884"/>
                      </a:lnTo>
                      <a:lnTo>
                        <a:pt x="110772" y="13652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0" name="Freeform: Shape 40">
                  <a:extLst/>
                </p:cNvPr>
                <p:cNvSpPr/>
                <p:nvPr/>
              </p:nvSpPr>
              <p:spPr>
                <a:xfrm>
                  <a:off x="2981396" y="5239385"/>
                  <a:ext cx="211667" cy="197556"/>
                </a:xfrm>
                <a:custGeom>
                  <a:avLst/>
                  <a:gdLst>
                    <a:gd name="connsiteX0" fmla="*/ 215829 w 211666"/>
                    <a:gd name="connsiteY0" fmla="*/ 0 h 197555"/>
                    <a:gd name="connsiteX1" fmla="*/ 212 w 211666"/>
                    <a:gd name="connsiteY1" fmla="*/ 124460 h 197555"/>
                    <a:gd name="connsiteX2" fmla="*/ 0 w 211666"/>
                    <a:gd name="connsiteY2" fmla="*/ 197626 h 197555"/>
                    <a:gd name="connsiteX3" fmla="*/ 215618 w 211666"/>
                    <a:gd name="connsiteY3" fmla="*/ 73095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1666" h="197555">
                      <a:moveTo>
                        <a:pt x="215829" y="0"/>
                      </a:moveTo>
                      <a:lnTo>
                        <a:pt x="212" y="124460"/>
                      </a:lnTo>
                      <a:lnTo>
                        <a:pt x="0" y="197626"/>
                      </a:lnTo>
                      <a:lnTo>
                        <a:pt x="215618" y="73095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1" name="Freeform: Shape 41">
                  <a:extLst/>
                </p:cNvPr>
                <p:cNvSpPr/>
                <p:nvPr/>
              </p:nvSpPr>
              <p:spPr>
                <a:xfrm>
                  <a:off x="2894189" y="4916029"/>
                  <a:ext cx="190500" cy="218722"/>
                </a:xfrm>
                <a:custGeom>
                  <a:avLst/>
                  <a:gdLst>
                    <a:gd name="connsiteX0" fmla="*/ 193181 w 190499"/>
                    <a:gd name="connsiteY0" fmla="*/ 0 h 218722"/>
                    <a:gd name="connsiteX1" fmla="*/ 193181 w 190499"/>
                    <a:gd name="connsiteY1" fmla="*/ 166017 h 218722"/>
                    <a:gd name="connsiteX2" fmla="*/ 94262 w 190499"/>
                    <a:gd name="connsiteY2" fmla="*/ 223449 h 218722"/>
                    <a:gd name="connsiteX3" fmla="*/ 44803 w 190499"/>
                    <a:gd name="connsiteY3" fmla="*/ 138077 h 218722"/>
                    <a:gd name="connsiteX4" fmla="*/ 0 w 190499"/>
                    <a:gd name="connsiteY4" fmla="*/ 112254 h 218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499" h="218722">
                      <a:moveTo>
                        <a:pt x="193181" y="0"/>
                      </a:moveTo>
                      <a:lnTo>
                        <a:pt x="193181" y="166017"/>
                      </a:lnTo>
                      <a:lnTo>
                        <a:pt x="94262" y="223449"/>
                      </a:lnTo>
                      <a:lnTo>
                        <a:pt x="44803" y="138077"/>
                      </a:lnTo>
                      <a:lnTo>
                        <a:pt x="0" y="112254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72" name="Freeform: Shape 42">
                  <a:extLst/>
                </p:cNvPr>
                <p:cNvSpPr/>
                <p:nvPr/>
              </p:nvSpPr>
              <p:spPr>
                <a:xfrm>
                  <a:off x="3087370" y="4916029"/>
                  <a:ext cx="91722" cy="162278"/>
                </a:xfrm>
                <a:custGeom>
                  <a:avLst/>
                  <a:gdLst>
                    <a:gd name="connsiteX0" fmla="*/ 94262 w 91722"/>
                    <a:gd name="connsiteY0" fmla="*/ 111196 h 162277"/>
                    <a:gd name="connsiteX1" fmla="*/ 0 w 91722"/>
                    <a:gd name="connsiteY1" fmla="*/ 166017 h 162277"/>
                    <a:gd name="connsiteX2" fmla="*/ 0 w 91722"/>
                    <a:gd name="connsiteY2" fmla="*/ 0 h 162277"/>
                    <a:gd name="connsiteX3" fmla="*/ 44803 w 91722"/>
                    <a:gd name="connsiteY3" fmla="*/ 25823 h 162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2" h="162277">
                      <a:moveTo>
                        <a:pt x="94262" y="111196"/>
                      </a:moveTo>
                      <a:lnTo>
                        <a:pt x="0" y="166017"/>
                      </a:lnTo>
                      <a:lnTo>
                        <a:pt x="0" y="0"/>
                      </a:lnTo>
                      <a:lnTo>
                        <a:pt x="44803" y="2582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8" name="Graphic 3">
                <a:extLst/>
              </p:cNvPr>
              <p:cNvGrpSpPr/>
              <p:nvPr/>
            </p:nvGrpSpPr>
            <p:grpSpPr>
              <a:xfrm>
                <a:off x="2965340" y="2673750"/>
                <a:ext cx="1045960" cy="1655746"/>
                <a:chOff x="3041368" y="5147451"/>
                <a:chExt cx="218722" cy="395111"/>
              </a:xfrm>
              <a:solidFill>
                <a:schemeClr val="accent1"/>
              </a:solidFill>
            </p:grpSpPr>
            <p:sp>
              <p:nvSpPr>
                <p:cNvPr id="255" name="Freeform: Shape 25">
                  <a:extLst/>
                </p:cNvPr>
                <p:cNvSpPr/>
                <p:nvPr/>
              </p:nvSpPr>
              <p:spPr>
                <a:xfrm>
                  <a:off x="3064440" y="5211798"/>
                  <a:ext cx="162278" cy="119944"/>
                </a:xfrm>
                <a:custGeom>
                  <a:avLst/>
                  <a:gdLst>
                    <a:gd name="connsiteX0" fmla="*/ 169192 w 162277"/>
                    <a:gd name="connsiteY0" fmla="*/ 35278 h 119944"/>
                    <a:gd name="connsiteX1" fmla="*/ 168063 w 162277"/>
                    <a:gd name="connsiteY1" fmla="*/ 35772 h 119944"/>
                    <a:gd name="connsiteX2" fmla="*/ 167146 w 162277"/>
                    <a:gd name="connsiteY2" fmla="*/ 36054 h 119944"/>
                    <a:gd name="connsiteX3" fmla="*/ 167005 w 162277"/>
                    <a:gd name="connsiteY3" fmla="*/ 36124 h 119944"/>
                    <a:gd name="connsiteX4" fmla="*/ 165947 w 162277"/>
                    <a:gd name="connsiteY4" fmla="*/ 36266 h 119944"/>
                    <a:gd name="connsiteX5" fmla="*/ 165735 w 162277"/>
                    <a:gd name="connsiteY5" fmla="*/ 36266 h 119944"/>
                    <a:gd name="connsiteX6" fmla="*/ 164606 w 162277"/>
                    <a:gd name="connsiteY6" fmla="*/ 36266 h 119944"/>
                    <a:gd name="connsiteX7" fmla="*/ 164465 w 162277"/>
                    <a:gd name="connsiteY7" fmla="*/ 36266 h 119944"/>
                    <a:gd name="connsiteX8" fmla="*/ 163266 w 162277"/>
                    <a:gd name="connsiteY8" fmla="*/ 36054 h 119944"/>
                    <a:gd name="connsiteX9" fmla="*/ 163124 w 162277"/>
                    <a:gd name="connsiteY9" fmla="*/ 36054 h 119944"/>
                    <a:gd name="connsiteX10" fmla="*/ 161854 w 162277"/>
                    <a:gd name="connsiteY10" fmla="*/ 35701 h 119944"/>
                    <a:gd name="connsiteX11" fmla="*/ 161784 w 162277"/>
                    <a:gd name="connsiteY11" fmla="*/ 35701 h 119944"/>
                    <a:gd name="connsiteX12" fmla="*/ 160373 w 162277"/>
                    <a:gd name="connsiteY12" fmla="*/ 35137 h 119944"/>
                    <a:gd name="connsiteX13" fmla="*/ 160302 w 162277"/>
                    <a:gd name="connsiteY13" fmla="*/ 35066 h 119944"/>
                    <a:gd name="connsiteX14" fmla="*/ 158821 w 162277"/>
                    <a:gd name="connsiteY14" fmla="*/ 34290 h 119944"/>
                    <a:gd name="connsiteX15" fmla="*/ 157339 w 162277"/>
                    <a:gd name="connsiteY15" fmla="*/ 33373 h 119944"/>
                    <a:gd name="connsiteX16" fmla="*/ 157268 w 162277"/>
                    <a:gd name="connsiteY16" fmla="*/ 33302 h 119944"/>
                    <a:gd name="connsiteX17" fmla="*/ 155928 w 162277"/>
                    <a:gd name="connsiteY17" fmla="*/ 32315 h 119944"/>
                    <a:gd name="connsiteX18" fmla="*/ 155787 w 162277"/>
                    <a:gd name="connsiteY18" fmla="*/ 32173 h 119944"/>
                    <a:gd name="connsiteX19" fmla="*/ 154517 w 162277"/>
                    <a:gd name="connsiteY19" fmla="*/ 31115 h 119944"/>
                    <a:gd name="connsiteX20" fmla="*/ 154376 w 162277"/>
                    <a:gd name="connsiteY20" fmla="*/ 30974 h 119944"/>
                    <a:gd name="connsiteX21" fmla="*/ 153176 w 162277"/>
                    <a:gd name="connsiteY21" fmla="*/ 29775 h 119944"/>
                    <a:gd name="connsiteX22" fmla="*/ 153106 w 162277"/>
                    <a:gd name="connsiteY22" fmla="*/ 29704 h 119944"/>
                    <a:gd name="connsiteX23" fmla="*/ 151906 w 162277"/>
                    <a:gd name="connsiteY23" fmla="*/ 28293 h 119944"/>
                    <a:gd name="connsiteX24" fmla="*/ 151906 w 162277"/>
                    <a:gd name="connsiteY24" fmla="*/ 28293 h 119944"/>
                    <a:gd name="connsiteX25" fmla="*/ 150707 w 162277"/>
                    <a:gd name="connsiteY25" fmla="*/ 26811 h 119944"/>
                    <a:gd name="connsiteX26" fmla="*/ 150707 w 162277"/>
                    <a:gd name="connsiteY26" fmla="*/ 26811 h 119944"/>
                    <a:gd name="connsiteX27" fmla="*/ 150707 w 162277"/>
                    <a:gd name="connsiteY27" fmla="*/ 26811 h 119944"/>
                    <a:gd name="connsiteX28" fmla="*/ 149719 w 162277"/>
                    <a:gd name="connsiteY28" fmla="*/ 25400 h 119944"/>
                    <a:gd name="connsiteX29" fmla="*/ 149154 w 162277"/>
                    <a:gd name="connsiteY29" fmla="*/ 24483 h 119944"/>
                    <a:gd name="connsiteX30" fmla="*/ 148661 w 162277"/>
                    <a:gd name="connsiteY30" fmla="*/ 23707 h 119944"/>
                    <a:gd name="connsiteX31" fmla="*/ 148449 w 162277"/>
                    <a:gd name="connsiteY31" fmla="*/ 23354 h 119944"/>
                    <a:gd name="connsiteX32" fmla="*/ 147743 w 162277"/>
                    <a:gd name="connsiteY32" fmla="*/ 22013 h 119944"/>
                    <a:gd name="connsiteX33" fmla="*/ 147673 w 162277"/>
                    <a:gd name="connsiteY33" fmla="*/ 21872 h 119944"/>
                    <a:gd name="connsiteX34" fmla="*/ 146897 w 162277"/>
                    <a:gd name="connsiteY34" fmla="*/ 20179 h 119944"/>
                    <a:gd name="connsiteX35" fmla="*/ 146826 w 162277"/>
                    <a:gd name="connsiteY35" fmla="*/ 20109 h 119944"/>
                    <a:gd name="connsiteX36" fmla="*/ 146121 w 162277"/>
                    <a:gd name="connsiteY36" fmla="*/ 18415 h 119944"/>
                    <a:gd name="connsiteX37" fmla="*/ 146050 w 162277"/>
                    <a:gd name="connsiteY37" fmla="*/ 18274 h 119944"/>
                    <a:gd name="connsiteX38" fmla="*/ 145486 w 162277"/>
                    <a:gd name="connsiteY38" fmla="*/ 16510 h 119944"/>
                    <a:gd name="connsiteX39" fmla="*/ 145486 w 162277"/>
                    <a:gd name="connsiteY39" fmla="*/ 16440 h 119944"/>
                    <a:gd name="connsiteX40" fmla="*/ 145062 w 162277"/>
                    <a:gd name="connsiteY40" fmla="*/ 14746 h 119944"/>
                    <a:gd name="connsiteX41" fmla="*/ 144992 w 162277"/>
                    <a:gd name="connsiteY41" fmla="*/ 14605 h 119944"/>
                    <a:gd name="connsiteX42" fmla="*/ 144639 w 162277"/>
                    <a:gd name="connsiteY42" fmla="*/ 12912 h 119944"/>
                    <a:gd name="connsiteX43" fmla="*/ 144639 w 162277"/>
                    <a:gd name="connsiteY43" fmla="*/ 12912 h 119944"/>
                    <a:gd name="connsiteX44" fmla="*/ 144427 w 162277"/>
                    <a:gd name="connsiteY44" fmla="*/ 11219 h 119944"/>
                    <a:gd name="connsiteX45" fmla="*/ 144427 w 162277"/>
                    <a:gd name="connsiteY45" fmla="*/ 11077 h 119944"/>
                    <a:gd name="connsiteX46" fmla="*/ 144357 w 162277"/>
                    <a:gd name="connsiteY46" fmla="*/ 9384 h 119944"/>
                    <a:gd name="connsiteX47" fmla="*/ 144427 w 162277"/>
                    <a:gd name="connsiteY47" fmla="*/ 7761 h 119944"/>
                    <a:gd name="connsiteX48" fmla="*/ 144427 w 162277"/>
                    <a:gd name="connsiteY48" fmla="*/ 7620 h 119944"/>
                    <a:gd name="connsiteX49" fmla="*/ 144639 w 162277"/>
                    <a:gd name="connsiteY49" fmla="*/ 6280 h 119944"/>
                    <a:gd name="connsiteX50" fmla="*/ 144639 w 162277"/>
                    <a:gd name="connsiteY50" fmla="*/ 6138 h 119944"/>
                    <a:gd name="connsiteX51" fmla="*/ 144921 w 162277"/>
                    <a:gd name="connsiteY51" fmla="*/ 4939 h 119944"/>
                    <a:gd name="connsiteX52" fmla="*/ 144992 w 162277"/>
                    <a:gd name="connsiteY52" fmla="*/ 4727 h 119944"/>
                    <a:gd name="connsiteX53" fmla="*/ 145415 w 162277"/>
                    <a:gd name="connsiteY53" fmla="*/ 3669 h 119944"/>
                    <a:gd name="connsiteX54" fmla="*/ 145486 w 162277"/>
                    <a:gd name="connsiteY54" fmla="*/ 3528 h 119944"/>
                    <a:gd name="connsiteX55" fmla="*/ 146050 w 162277"/>
                    <a:gd name="connsiteY55" fmla="*/ 2470 h 119944"/>
                    <a:gd name="connsiteX56" fmla="*/ 147038 w 162277"/>
                    <a:gd name="connsiteY56" fmla="*/ 1199 h 119944"/>
                    <a:gd name="connsiteX57" fmla="*/ 147320 w 162277"/>
                    <a:gd name="connsiteY57" fmla="*/ 917 h 119944"/>
                    <a:gd name="connsiteX58" fmla="*/ 148519 w 162277"/>
                    <a:gd name="connsiteY58" fmla="*/ 0 h 119944"/>
                    <a:gd name="connsiteX59" fmla="*/ 4233 w 162277"/>
                    <a:gd name="connsiteY59" fmla="*/ 83820 h 119944"/>
                    <a:gd name="connsiteX60" fmla="*/ 3034 w 162277"/>
                    <a:gd name="connsiteY60" fmla="*/ 84737 h 119944"/>
                    <a:gd name="connsiteX61" fmla="*/ 2752 w 162277"/>
                    <a:gd name="connsiteY61" fmla="*/ 85019 h 119944"/>
                    <a:gd name="connsiteX62" fmla="*/ 1764 w 162277"/>
                    <a:gd name="connsiteY62" fmla="*/ 86289 h 119944"/>
                    <a:gd name="connsiteX63" fmla="*/ 1764 w 162277"/>
                    <a:gd name="connsiteY63" fmla="*/ 86289 h 119944"/>
                    <a:gd name="connsiteX64" fmla="*/ 1199 w 162277"/>
                    <a:gd name="connsiteY64" fmla="*/ 87277 h 119944"/>
                    <a:gd name="connsiteX65" fmla="*/ 1199 w 162277"/>
                    <a:gd name="connsiteY65" fmla="*/ 87348 h 119944"/>
                    <a:gd name="connsiteX66" fmla="*/ 1129 w 162277"/>
                    <a:gd name="connsiteY66" fmla="*/ 87489 h 119944"/>
                    <a:gd name="connsiteX67" fmla="*/ 847 w 162277"/>
                    <a:gd name="connsiteY67" fmla="*/ 88194 h 119944"/>
                    <a:gd name="connsiteX68" fmla="*/ 706 w 162277"/>
                    <a:gd name="connsiteY68" fmla="*/ 88547 h 119944"/>
                    <a:gd name="connsiteX69" fmla="*/ 635 w 162277"/>
                    <a:gd name="connsiteY69" fmla="*/ 88759 h 119944"/>
                    <a:gd name="connsiteX70" fmla="*/ 564 w 162277"/>
                    <a:gd name="connsiteY70" fmla="*/ 88970 h 119944"/>
                    <a:gd name="connsiteX71" fmla="*/ 353 w 162277"/>
                    <a:gd name="connsiteY71" fmla="*/ 89747 h 119944"/>
                    <a:gd name="connsiteX72" fmla="*/ 282 w 162277"/>
                    <a:gd name="connsiteY72" fmla="*/ 90029 h 119944"/>
                    <a:gd name="connsiteX73" fmla="*/ 282 w 162277"/>
                    <a:gd name="connsiteY73" fmla="*/ 90170 h 119944"/>
                    <a:gd name="connsiteX74" fmla="*/ 212 w 162277"/>
                    <a:gd name="connsiteY74" fmla="*/ 90452 h 119944"/>
                    <a:gd name="connsiteX75" fmla="*/ 141 w 162277"/>
                    <a:gd name="connsiteY75" fmla="*/ 91158 h 119944"/>
                    <a:gd name="connsiteX76" fmla="*/ 71 w 162277"/>
                    <a:gd name="connsiteY76" fmla="*/ 91581 h 119944"/>
                    <a:gd name="connsiteX77" fmla="*/ 71 w 162277"/>
                    <a:gd name="connsiteY77" fmla="*/ 91722 h 119944"/>
                    <a:gd name="connsiteX78" fmla="*/ 71 w 162277"/>
                    <a:gd name="connsiteY78" fmla="*/ 91863 h 119944"/>
                    <a:gd name="connsiteX79" fmla="*/ 0 w 162277"/>
                    <a:gd name="connsiteY79" fmla="*/ 92569 h 119944"/>
                    <a:gd name="connsiteX80" fmla="*/ 0 w 162277"/>
                    <a:gd name="connsiteY80" fmla="*/ 93275 h 119944"/>
                    <a:gd name="connsiteX81" fmla="*/ 0 w 162277"/>
                    <a:gd name="connsiteY81" fmla="*/ 93345 h 119944"/>
                    <a:gd name="connsiteX82" fmla="*/ 0 w 162277"/>
                    <a:gd name="connsiteY82" fmla="*/ 93980 h 119944"/>
                    <a:gd name="connsiteX83" fmla="*/ 0 w 162277"/>
                    <a:gd name="connsiteY83" fmla="*/ 94685 h 119944"/>
                    <a:gd name="connsiteX84" fmla="*/ 0 w 162277"/>
                    <a:gd name="connsiteY84" fmla="*/ 95039 h 119944"/>
                    <a:gd name="connsiteX85" fmla="*/ 0 w 162277"/>
                    <a:gd name="connsiteY85" fmla="*/ 95179 h 119944"/>
                    <a:gd name="connsiteX86" fmla="*/ 0 w 162277"/>
                    <a:gd name="connsiteY86" fmla="*/ 95391 h 119944"/>
                    <a:gd name="connsiteX87" fmla="*/ 71 w 162277"/>
                    <a:gd name="connsiteY87" fmla="*/ 96097 h 119944"/>
                    <a:gd name="connsiteX88" fmla="*/ 141 w 162277"/>
                    <a:gd name="connsiteY88" fmla="*/ 96802 h 119944"/>
                    <a:gd name="connsiteX89" fmla="*/ 141 w 162277"/>
                    <a:gd name="connsiteY89" fmla="*/ 96802 h 119944"/>
                    <a:gd name="connsiteX90" fmla="*/ 141 w 162277"/>
                    <a:gd name="connsiteY90" fmla="*/ 96802 h 119944"/>
                    <a:gd name="connsiteX91" fmla="*/ 282 w 162277"/>
                    <a:gd name="connsiteY91" fmla="*/ 97508 h 119944"/>
                    <a:gd name="connsiteX92" fmla="*/ 423 w 162277"/>
                    <a:gd name="connsiteY92" fmla="*/ 98284 h 119944"/>
                    <a:gd name="connsiteX93" fmla="*/ 494 w 162277"/>
                    <a:gd name="connsiteY93" fmla="*/ 98566 h 119944"/>
                    <a:gd name="connsiteX94" fmla="*/ 564 w 162277"/>
                    <a:gd name="connsiteY94" fmla="*/ 98707 h 119944"/>
                    <a:gd name="connsiteX95" fmla="*/ 635 w 162277"/>
                    <a:gd name="connsiteY95" fmla="*/ 99060 h 119944"/>
                    <a:gd name="connsiteX96" fmla="*/ 847 w 162277"/>
                    <a:gd name="connsiteY96" fmla="*/ 99836 h 119944"/>
                    <a:gd name="connsiteX97" fmla="*/ 988 w 162277"/>
                    <a:gd name="connsiteY97" fmla="*/ 100400 h 119944"/>
                    <a:gd name="connsiteX98" fmla="*/ 988 w 162277"/>
                    <a:gd name="connsiteY98" fmla="*/ 100471 h 119944"/>
                    <a:gd name="connsiteX99" fmla="*/ 988 w 162277"/>
                    <a:gd name="connsiteY99" fmla="*/ 100542 h 119944"/>
                    <a:gd name="connsiteX100" fmla="*/ 1199 w 162277"/>
                    <a:gd name="connsiteY100" fmla="*/ 101318 h 119944"/>
                    <a:gd name="connsiteX101" fmla="*/ 1482 w 162277"/>
                    <a:gd name="connsiteY101" fmla="*/ 102094 h 119944"/>
                    <a:gd name="connsiteX102" fmla="*/ 1552 w 162277"/>
                    <a:gd name="connsiteY102" fmla="*/ 102235 h 119944"/>
                    <a:gd name="connsiteX103" fmla="*/ 1623 w 162277"/>
                    <a:gd name="connsiteY103" fmla="*/ 102376 h 119944"/>
                    <a:gd name="connsiteX104" fmla="*/ 1764 w 162277"/>
                    <a:gd name="connsiteY104" fmla="*/ 102870 h 119944"/>
                    <a:gd name="connsiteX105" fmla="*/ 2046 w 162277"/>
                    <a:gd name="connsiteY105" fmla="*/ 103576 h 119944"/>
                    <a:gd name="connsiteX106" fmla="*/ 2258 w 162277"/>
                    <a:gd name="connsiteY106" fmla="*/ 104069 h 119944"/>
                    <a:gd name="connsiteX107" fmla="*/ 2328 w 162277"/>
                    <a:gd name="connsiteY107" fmla="*/ 104140 h 119944"/>
                    <a:gd name="connsiteX108" fmla="*/ 2399 w 162277"/>
                    <a:gd name="connsiteY108" fmla="*/ 104211 h 119944"/>
                    <a:gd name="connsiteX109" fmla="*/ 2752 w 162277"/>
                    <a:gd name="connsiteY109" fmla="*/ 104916 h 119944"/>
                    <a:gd name="connsiteX110" fmla="*/ 3104 w 162277"/>
                    <a:gd name="connsiteY110" fmla="*/ 105692 h 119944"/>
                    <a:gd name="connsiteX111" fmla="*/ 3175 w 162277"/>
                    <a:gd name="connsiteY111" fmla="*/ 105833 h 119944"/>
                    <a:gd name="connsiteX112" fmla="*/ 3246 w 162277"/>
                    <a:gd name="connsiteY112" fmla="*/ 105975 h 119944"/>
                    <a:gd name="connsiteX113" fmla="*/ 3528 w 162277"/>
                    <a:gd name="connsiteY113" fmla="*/ 106609 h 119944"/>
                    <a:gd name="connsiteX114" fmla="*/ 3951 w 162277"/>
                    <a:gd name="connsiteY114" fmla="*/ 107386 h 119944"/>
                    <a:gd name="connsiteX115" fmla="*/ 4163 w 162277"/>
                    <a:gd name="connsiteY115" fmla="*/ 107738 h 119944"/>
                    <a:gd name="connsiteX116" fmla="*/ 4233 w 162277"/>
                    <a:gd name="connsiteY116" fmla="*/ 107879 h 119944"/>
                    <a:gd name="connsiteX117" fmla="*/ 4657 w 162277"/>
                    <a:gd name="connsiteY117" fmla="*/ 108514 h 119944"/>
                    <a:gd name="connsiteX118" fmla="*/ 5221 w 162277"/>
                    <a:gd name="connsiteY118" fmla="*/ 109432 h 119944"/>
                    <a:gd name="connsiteX119" fmla="*/ 5292 w 162277"/>
                    <a:gd name="connsiteY119" fmla="*/ 109573 h 119944"/>
                    <a:gd name="connsiteX120" fmla="*/ 6209 w 162277"/>
                    <a:gd name="connsiteY120" fmla="*/ 110843 h 119944"/>
                    <a:gd name="connsiteX121" fmla="*/ 6209 w 162277"/>
                    <a:gd name="connsiteY121" fmla="*/ 110843 h 119944"/>
                    <a:gd name="connsiteX122" fmla="*/ 6844 w 162277"/>
                    <a:gd name="connsiteY122" fmla="*/ 111690 h 119944"/>
                    <a:gd name="connsiteX123" fmla="*/ 7408 w 162277"/>
                    <a:gd name="connsiteY123" fmla="*/ 112395 h 119944"/>
                    <a:gd name="connsiteX124" fmla="*/ 7408 w 162277"/>
                    <a:gd name="connsiteY124" fmla="*/ 112395 h 119944"/>
                    <a:gd name="connsiteX125" fmla="*/ 7408 w 162277"/>
                    <a:gd name="connsiteY125" fmla="*/ 112395 h 119944"/>
                    <a:gd name="connsiteX126" fmla="*/ 7973 w 162277"/>
                    <a:gd name="connsiteY126" fmla="*/ 113030 h 119944"/>
                    <a:gd name="connsiteX127" fmla="*/ 8537 w 162277"/>
                    <a:gd name="connsiteY127" fmla="*/ 113665 h 119944"/>
                    <a:gd name="connsiteX128" fmla="*/ 8608 w 162277"/>
                    <a:gd name="connsiteY128" fmla="*/ 113736 h 119944"/>
                    <a:gd name="connsiteX129" fmla="*/ 8678 w 162277"/>
                    <a:gd name="connsiteY129" fmla="*/ 113877 h 119944"/>
                    <a:gd name="connsiteX130" fmla="*/ 9102 w 162277"/>
                    <a:gd name="connsiteY130" fmla="*/ 114300 h 119944"/>
                    <a:gd name="connsiteX131" fmla="*/ 9737 w 162277"/>
                    <a:gd name="connsiteY131" fmla="*/ 114935 h 119944"/>
                    <a:gd name="connsiteX132" fmla="*/ 9948 w 162277"/>
                    <a:gd name="connsiteY132" fmla="*/ 115147 h 119944"/>
                    <a:gd name="connsiteX133" fmla="*/ 10089 w 162277"/>
                    <a:gd name="connsiteY133" fmla="*/ 115288 h 119944"/>
                    <a:gd name="connsiteX134" fmla="*/ 10372 w 162277"/>
                    <a:gd name="connsiteY134" fmla="*/ 115570 h 119944"/>
                    <a:gd name="connsiteX135" fmla="*/ 11007 w 162277"/>
                    <a:gd name="connsiteY135" fmla="*/ 116135 h 119944"/>
                    <a:gd name="connsiteX136" fmla="*/ 11289 w 162277"/>
                    <a:gd name="connsiteY136" fmla="*/ 116346 h 119944"/>
                    <a:gd name="connsiteX137" fmla="*/ 11430 w 162277"/>
                    <a:gd name="connsiteY137" fmla="*/ 116487 h 119944"/>
                    <a:gd name="connsiteX138" fmla="*/ 11642 w 162277"/>
                    <a:gd name="connsiteY138" fmla="*/ 116629 h 119944"/>
                    <a:gd name="connsiteX139" fmla="*/ 12277 w 162277"/>
                    <a:gd name="connsiteY139" fmla="*/ 117122 h 119944"/>
                    <a:gd name="connsiteX140" fmla="*/ 12771 w 162277"/>
                    <a:gd name="connsiteY140" fmla="*/ 117475 h 119944"/>
                    <a:gd name="connsiteX141" fmla="*/ 12841 w 162277"/>
                    <a:gd name="connsiteY141" fmla="*/ 117546 h 119944"/>
                    <a:gd name="connsiteX142" fmla="*/ 12912 w 162277"/>
                    <a:gd name="connsiteY142" fmla="*/ 117616 h 119944"/>
                    <a:gd name="connsiteX143" fmla="*/ 13547 w 162277"/>
                    <a:gd name="connsiteY143" fmla="*/ 118039 h 119944"/>
                    <a:gd name="connsiteX144" fmla="*/ 14182 w 162277"/>
                    <a:gd name="connsiteY144" fmla="*/ 118392 h 119944"/>
                    <a:gd name="connsiteX145" fmla="*/ 14323 w 162277"/>
                    <a:gd name="connsiteY145" fmla="*/ 118463 h 119944"/>
                    <a:gd name="connsiteX146" fmla="*/ 14817 w 162277"/>
                    <a:gd name="connsiteY146" fmla="*/ 118745 h 119944"/>
                    <a:gd name="connsiteX147" fmla="*/ 15381 w 162277"/>
                    <a:gd name="connsiteY147" fmla="*/ 119027 h 119944"/>
                    <a:gd name="connsiteX148" fmla="*/ 15734 w 162277"/>
                    <a:gd name="connsiteY148" fmla="*/ 119239 h 119944"/>
                    <a:gd name="connsiteX149" fmla="*/ 15804 w 162277"/>
                    <a:gd name="connsiteY149" fmla="*/ 119310 h 119944"/>
                    <a:gd name="connsiteX150" fmla="*/ 15946 w 162277"/>
                    <a:gd name="connsiteY150" fmla="*/ 119380 h 119944"/>
                    <a:gd name="connsiteX151" fmla="*/ 16510 w 162277"/>
                    <a:gd name="connsiteY151" fmla="*/ 119662 h 119944"/>
                    <a:gd name="connsiteX152" fmla="*/ 17074 w 162277"/>
                    <a:gd name="connsiteY152" fmla="*/ 119874 h 119944"/>
                    <a:gd name="connsiteX153" fmla="*/ 17145 w 162277"/>
                    <a:gd name="connsiteY153" fmla="*/ 119874 h 119944"/>
                    <a:gd name="connsiteX154" fmla="*/ 17216 w 162277"/>
                    <a:gd name="connsiteY154" fmla="*/ 119874 h 119944"/>
                    <a:gd name="connsiteX155" fmla="*/ 17639 w 162277"/>
                    <a:gd name="connsiteY155" fmla="*/ 120015 h 119944"/>
                    <a:gd name="connsiteX156" fmla="*/ 18274 w 162277"/>
                    <a:gd name="connsiteY156" fmla="*/ 120156 h 119944"/>
                    <a:gd name="connsiteX157" fmla="*/ 18556 w 162277"/>
                    <a:gd name="connsiteY157" fmla="*/ 120227 h 119944"/>
                    <a:gd name="connsiteX158" fmla="*/ 18697 w 162277"/>
                    <a:gd name="connsiteY158" fmla="*/ 120227 h 119944"/>
                    <a:gd name="connsiteX159" fmla="*/ 18909 w 162277"/>
                    <a:gd name="connsiteY159" fmla="*/ 120297 h 119944"/>
                    <a:gd name="connsiteX160" fmla="*/ 19544 w 162277"/>
                    <a:gd name="connsiteY160" fmla="*/ 120368 h 119944"/>
                    <a:gd name="connsiteX161" fmla="*/ 19897 w 162277"/>
                    <a:gd name="connsiteY161" fmla="*/ 120438 h 119944"/>
                    <a:gd name="connsiteX162" fmla="*/ 20038 w 162277"/>
                    <a:gd name="connsiteY162" fmla="*/ 120438 h 119944"/>
                    <a:gd name="connsiteX163" fmla="*/ 20179 w 162277"/>
                    <a:gd name="connsiteY163" fmla="*/ 120438 h 119944"/>
                    <a:gd name="connsiteX164" fmla="*/ 20884 w 162277"/>
                    <a:gd name="connsiteY164" fmla="*/ 120438 h 119944"/>
                    <a:gd name="connsiteX165" fmla="*/ 21167 w 162277"/>
                    <a:gd name="connsiteY165" fmla="*/ 120438 h 119944"/>
                    <a:gd name="connsiteX166" fmla="*/ 21378 w 162277"/>
                    <a:gd name="connsiteY166" fmla="*/ 120438 h 119944"/>
                    <a:gd name="connsiteX167" fmla="*/ 21590 w 162277"/>
                    <a:gd name="connsiteY167" fmla="*/ 120438 h 119944"/>
                    <a:gd name="connsiteX168" fmla="*/ 22437 w 162277"/>
                    <a:gd name="connsiteY168" fmla="*/ 120297 h 119944"/>
                    <a:gd name="connsiteX169" fmla="*/ 22437 w 162277"/>
                    <a:gd name="connsiteY169" fmla="*/ 120297 h 119944"/>
                    <a:gd name="connsiteX170" fmla="*/ 22578 w 162277"/>
                    <a:gd name="connsiteY170" fmla="*/ 120227 h 119944"/>
                    <a:gd name="connsiteX171" fmla="*/ 23424 w 162277"/>
                    <a:gd name="connsiteY171" fmla="*/ 120015 h 119944"/>
                    <a:gd name="connsiteX172" fmla="*/ 23495 w 162277"/>
                    <a:gd name="connsiteY172" fmla="*/ 120015 h 119944"/>
                    <a:gd name="connsiteX173" fmla="*/ 24624 w 162277"/>
                    <a:gd name="connsiteY173" fmla="*/ 119521 h 119944"/>
                    <a:gd name="connsiteX174" fmla="*/ 169192 w 162277"/>
                    <a:gd name="connsiteY174" fmla="*/ 35278 h 119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62277" h="119944">
                      <a:moveTo>
                        <a:pt x="169192" y="35278"/>
                      </a:moveTo>
                      <a:cubicBezTo>
                        <a:pt x="168839" y="35490"/>
                        <a:pt x="168487" y="35630"/>
                        <a:pt x="168063" y="35772"/>
                      </a:cubicBezTo>
                      <a:cubicBezTo>
                        <a:pt x="167781" y="35842"/>
                        <a:pt x="167499" y="35984"/>
                        <a:pt x="167146" y="36054"/>
                      </a:cubicBezTo>
                      <a:cubicBezTo>
                        <a:pt x="167076" y="36054"/>
                        <a:pt x="167005" y="36124"/>
                        <a:pt x="167005" y="36124"/>
                      </a:cubicBezTo>
                      <a:cubicBezTo>
                        <a:pt x="166652" y="36195"/>
                        <a:pt x="166299" y="36266"/>
                        <a:pt x="165947" y="36266"/>
                      </a:cubicBezTo>
                      <a:cubicBezTo>
                        <a:pt x="165876" y="36266"/>
                        <a:pt x="165806" y="36266"/>
                        <a:pt x="165735" y="36266"/>
                      </a:cubicBezTo>
                      <a:cubicBezTo>
                        <a:pt x="165382" y="36266"/>
                        <a:pt x="165029" y="36266"/>
                        <a:pt x="164606" y="36266"/>
                      </a:cubicBezTo>
                      <a:cubicBezTo>
                        <a:pt x="164536" y="36266"/>
                        <a:pt x="164536" y="36266"/>
                        <a:pt x="164465" y="36266"/>
                      </a:cubicBezTo>
                      <a:cubicBezTo>
                        <a:pt x="164042" y="36195"/>
                        <a:pt x="163689" y="36195"/>
                        <a:pt x="163266" y="36054"/>
                      </a:cubicBezTo>
                      <a:cubicBezTo>
                        <a:pt x="163195" y="36054"/>
                        <a:pt x="163195" y="36054"/>
                        <a:pt x="163124" y="36054"/>
                      </a:cubicBezTo>
                      <a:cubicBezTo>
                        <a:pt x="162701" y="35984"/>
                        <a:pt x="162278" y="35842"/>
                        <a:pt x="161854" y="35701"/>
                      </a:cubicBezTo>
                      <a:cubicBezTo>
                        <a:pt x="161854" y="35701"/>
                        <a:pt x="161784" y="35701"/>
                        <a:pt x="161784" y="35701"/>
                      </a:cubicBezTo>
                      <a:cubicBezTo>
                        <a:pt x="161361" y="35560"/>
                        <a:pt x="160867" y="35348"/>
                        <a:pt x="160373" y="35137"/>
                      </a:cubicBezTo>
                      <a:cubicBezTo>
                        <a:pt x="160373" y="35137"/>
                        <a:pt x="160302" y="35137"/>
                        <a:pt x="160302" y="35066"/>
                      </a:cubicBezTo>
                      <a:cubicBezTo>
                        <a:pt x="159808" y="34854"/>
                        <a:pt x="159314" y="34572"/>
                        <a:pt x="158821" y="34290"/>
                      </a:cubicBezTo>
                      <a:cubicBezTo>
                        <a:pt x="158327" y="34008"/>
                        <a:pt x="157833" y="33726"/>
                        <a:pt x="157339" y="33373"/>
                      </a:cubicBezTo>
                      <a:cubicBezTo>
                        <a:pt x="157339" y="33373"/>
                        <a:pt x="157268" y="33302"/>
                        <a:pt x="157268" y="33302"/>
                      </a:cubicBezTo>
                      <a:cubicBezTo>
                        <a:pt x="156845" y="33020"/>
                        <a:pt x="156351" y="32667"/>
                        <a:pt x="155928" y="32315"/>
                      </a:cubicBezTo>
                      <a:cubicBezTo>
                        <a:pt x="155857" y="32244"/>
                        <a:pt x="155857" y="32244"/>
                        <a:pt x="155787" y="32173"/>
                      </a:cubicBezTo>
                      <a:cubicBezTo>
                        <a:pt x="155363" y="31821"/>
                        <a:pt x="154940" y="31468"/>
                        <a:pt x="154517" y="31115"/>
                      </a:cubicBezTo>
                      <a:cubicBezTo>
                        <a:pt x="154446" y="31045"/>
                        <a:pt x="154446" y="31045"/>
                        <a:pt x="154376" y="30974"/>
                      </a:cubicBezTo>
                      <a:cubicBezTo>
                        <a:pt x="153952" y="30621"/>
                        <a:pt x="153529" y="30198"/>
                        <a:pt x="153176" y="29775"/>
                      </a:cubicBezTo>
                      <a:cubicBezTo>
                        <a:pt x="153176" y="29775"/>
                        <a:pt x="153106" y="29704"/>
                        <a:pt x="153106" y="29704"/>
                      </a:cubicBezTo>
                      <a:cubicBezTo>
                        <a:pt x="152682" y="29281"/>
                        <a:pt x="152259" y="28787"/>
                        <a:pt x="151906" y="28293"/>
                      </a:cubicBezTo>
                      <a:cubicBezTo>
                        <a:pt x="151906" y="28293"/>
                        <a:pt x="151906" y="28293"/>
                        <a:pt x="151906" y="28293"/>
                      </a:cubicBezTo>
                      <a:cubicBezTo>
                        <a:pt x="151483" y="27799"/>
                        <a:pt x="151130" y="27305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707" y="26811"/>
                        <a:pt x="150707" y="26811"/>
                        <a:pt x="150707" y="26811"/>
                      </a:cubicBezTo>
                      <a:cubicBezTo>
                        <a:pt x="150354" y="26317"/>
                        <a:pt x="150001" y="25894"/>
                        <a:pt x="149719" y="25400"/>
                      </a:cubicBezTo>
                      <a:cubicBezTo>
                        <a:pt x="149507" y="25118"/>
                        <a:pt x="149296" y="24765"/>
                        <a:pt x="149154" y="24483"/>
                      </a:cubicBezTo>
                      <a:cubicBezTo>
                        <a:pt x="149013" y="24201"/>
                        <a:pt x="148802" y="23989"/>
                        <a:pt x="148661" y="23707"/>
                      </a:cubicBezTo>
                      <a:cubicBezTo>
                        <a:pt x="148590" y="23566"/>
                        <a:pt x="148519" y="23424"/>
                        <a:pt x="148449" y="23354"/>
                      </a:cubicBezTo>
                      <a:cubicBezTo>
                        <a:pt x="148167" y="22931"/>
                        <a:pt x="147955" y="22437"/>
                        <a:pt x="147743" y="22013"/>
                      </a:cubicBezTo>
                      <a:cubicBezTo>
                        <a:pt x="147743" y="21943"/>
                        <a:pt x="147673" y="21943"/>
                        <a:pt x="147673" y="21872"/>
                      </a:cubicBezTo>
                      <a:cubicBezTo>
                        <a:pt x="147391" y="21308"/>
                        <a:pt x="147108" y="20743"/>
                        <a:pt x="146897" y="20179"/>
                      </a:cubicBezTo>
                      <a:cubicBezTo>
                        <a:pt x="146897" y="20179"/>
                        <a:pt x="146897" y="20109"/>
                        <a:pt x="146826" y="20109"/>
                      </a:cubicBezTo>
                      <a:cubicBezTo>
                        <a:pt x="146614" y="19544"/>
                        <a:pt x="146332" y="18979"/>
                        <a:pt x="146121" y="18415"/>
                      </a:cubicBezTo>
                      <a:cubicBezTo>
                        <a:pt x="146121" y="18345"/>
                        <a:pt x="146121" y="18345"/>
                        <a:pt x="146050" y="18274"/>
                      </a:cubicBezTo>
                      <a:cubicBezTo>
                        <a:pt x="145838" y="17710"/>
                        <a:pt x="145627" y="17145"/>
                        <a:pt x="145486" y="16510"/>
                      </a:cubicBezTo>
                      <a:cubicBezTo>
                        <a:pt x="145486" y="16510"/>
                        <a:pt x="145486" y="16440"/>
                        <a:pt x="145486" y="16440"/>
                      </a:cubicBezTo>
                      <a:cubicBezTo>
                        <a:pt x="145344" y="15875"/>
                        <a:pt x="145203" y="15310"/>
                        <a:pt x="145062" y="14746"/>
                      </a:cubicBezTo>
                      <a:cubicBezTo>
                        <a:pt x="145062" y="14676"/>
                        <a:pt x="145062" y="14676"/>
                        <a:pt x="144992" y="14605"/>
                      </a:cubicBezTo>
                      <a:cubicBezTo>
                        <a:pt x="144851" y="14040"/>
                        <a:pt x="144780" y="13476"/>
                        <a:pt x="144639" y="12912"/>
                      </a:cubicBezTo>
                      <a:cubicBezTo>
                        <a:pt x="144639" y="12912"/>
                        <a:pt x="144639" y="12912"/>
                        <a:pt x="144639" y="12912"/>
                      </a:cubicBezTo>
                      <a:cubicBezTo>
                        <a:pt x="144568" y="12347"/>
                        <a:pt x="144498" y="11783"/>
                        <a:pt x="144427" y="11219"/>
                      </a:cubicBezTo>
                      <a:cubicBezTo>
                        <a:pt x="144427" y="11148"/>
                        <a:pt x="144427" y="11148"/>
                        <a:pt x="144427" y="11077"/>
                      </a:cubicBezTo>
                      <a:cubicBezTo>
                        <a:pt x="144357" y="10513"/>
                        <a:pt x="144357" y="9949"/>
                        <a:pt x="144357" y="9384"/>
                      </a:cubicBezTo>
                      <a:cubicBezTo>
                        <a:pt x="144357" y="8819"/>
                        <a:pt x="144357" y="8326"/>
                        <a:pt x="144427" y="7761"/>
                      </a:cubicBezTo>
                      <a:cubicBezTo>
                        <a:pt x="144427" y="7691"/>
                        <a:pt x="144427" y="7691"/>
                        <a:pt x="144427" y="7620"/>
                      </a:cubicBezTo>
                      <a:cubicBezTo>
                        <a:pt x="144498" y="7126"/>
                        <a:pt x="144568" y="6703"/>
                        <a:pt x="144639" y="6280"/>
                      </a:cubicBezTo>
                      <a:cubicBezTo>
                        <a:pt x="144639" y="6209"/>
                        <a:pt x="144639" y="6138"/>
                        <a:pt x="144639" y="6138"/>
                      </a:cubicBezTo>
                      <a:cubicBezTo>
                        <a:pt x="144709" y="5715"/>
                        <a:pt x="144851" y="5292"/>
                        <a:pt x="144921" y="4939"/>
                      </a:cubicBezTo>
                      <a:cubicBezTo>
                        <a:pt x="144921" y="4868"/>
                        <a:pt x="144992" y="4798"/>
                        <a:pt x="144992" y="4727"/>
                      </a:cubicBezTo>
                      <a:cubicBezTo>
                        <a:pt x="145133" y="4374"/>
                        <a:pt x="145274" y="4022"/>
                        <a:pt x="145415" y="3669"/>
                      </a:cubicBezTo>
                      <a:cubicBezTo>
                        <a:pt x="145415" y="3598"/>
                        <a:pt x="145415" y="3598"/>
                        <a:pt x="145486" y="3528"/>
                      </a:cubicBezTo>
                      <a:cubicBezTo>
                        <a:pt x="145627" y="3175"/>
                        <a:pt x="145838" y="2822"/>
                        <a:pt x="146050" y="2470"/>
                      </a:cubicBezTo>
                      <a:cubicBezTo>
                        <a:pt x="146332" y="1976"/>
                        <a:pt x="146685" y="1623"/>
                        <a:pt x="147038" y="1199"/>
                      </a:cubicBezTo>
                      <a:cubicBezTo>
                        <a:pt x="147108" y="1129"/>
                        <a:pt x="147249" y="988"/>
                        <a:pt x="147320" y="917"/>
                      </a:cubicBezTo>
                      <a:cubicBezTo>
                        <a:pt x="147673" y="565"/>
                        <a:pt x="148096" y="212"/>
                        <a:pt x="148519" y="0"/>
                      </a:cubicBezTo>
                      <a:lnTo>
                        <a:pt x="4233" y="83820"/>
                      </a:lnTo>
                      <a:cubicBezTo>
                        <a:pt x="3810" y="84102"/>
                        <a:pt x="3387" y="84385"/>
                        <a:pt x="3034" y="84737"/>
                      </a:cubicBezTo>
                      <a:cubicBezTo>
                        <a:pt x="2963" y="84808"/>
                        <a:pt x="2822" y="84879"/>
                        <a:pt x="2752" y="85019"/>
                      </a:cubicBezTo>
                      <a:cubicBezTo>
                        <a:pt x="2399" y="85372"/>
                        <a:pt x="2046" y="85796"/>
                        <a:pt x="1764" y="86289"/>
                      </a:cubicBezTo>
                      <a:cubicBezTo>
                        <a:pt x="1764" y="86289"/>
                        <a:pt x="1764" y="86289"/>
                        <a:pt x="1764" y="86289"/>
                      </a:cubicBezTo>
                      <a:cubicBezTo>
                        <a:pt x="1552" y="86572"/>
                        <a:pt x="1411" y="86925"/>
                        <a:pt x="1199" y="87277"/>
                      </a:cubicBezTo>
                      <a:cubicBezTo>
                        <a:pt x="1199" y="87277"/>
                        <a:pt x="1199" y="87277"/>
                        <a:pt x="1199" y="87348"/>
                      </a:cubicBezTo>
                      <a:cubicBezTo>
                        <a:pt x="1199" y="87418"/>
                        <a:pt x="1199" y="87418"/>
                        <a:pt x="1129" y="87489"/>
                      </a:cubicBezTo>
                      <a:cubicBezTo>
                        <a:pt x="1058" y="87701"/>
                        <a:pt x="917" y="87912"/>
                        <a:pt x="847" y="88194"/>
                      </a:cubicBezTo>
                      <a:cubicBezTo>
                        <a:pt x="776" y="88336"/>
                        <a:pt x="776" y="88406"/>
                        <a:pt x="706" y="88547"/>
                      </a:cubicBezTo>
                      <a:cubicBezTo>
                        <a:pt x="706" y="88618"/>
                        <a:pt x="635" y="88688"/>
                        <a:pt x="635" y="88759"/>
                      </a:cubicBezTo>
                      <a:cubicBezTo>
                        <a:pt x="635" y="88830"/>
                        <a:pt x="564" y="88900"/>
                        <a:pt x="564" y="88970"/>
                      </a:cubicBezTo>
                      <a:cubicBezTo>
                        <a:pt x="494" y="89182"/>
                        <a:pt x="423" y="89464"/>
                        <a:pt x="353" y="89747"/>
                      </a:cubicBezTo>
                      <a:cubicBezTo>
                        <a:pt x="353" y="89817"/>
                        <a:pt x="282" y="89958"/>
                        <a:pt x="282" y="90029"/>
                      </a:cubicBezTo>
                      <a:cubicBezTo>
                        <a:pt x="282" y="90100"/>
                        <a:pt x="282" y="90170"/>
                        <a:pt x="282" y="90170"/>
                      </a:cubicBezTo>
                      <a:cubicBezTo>
                        <a:pt x="282" y="90240"/>
                        <a:pt x="212" y="90311"/>
                        <a:pt x="212" y="90452"/>
                      </a:cubicBezTo>
                      <a:cubicBezTo>
                        <a:pt x="141" y="90664"/>
                        <a:pt x="141" y="90946"/>
                        <a:pt x="141" y="91158"/>
                      </a:cubicBezTo>
                      <a:cubicBezTo>
                        <a:pt x="141" y="91299"/>
                        <a:pt x="141" y="91440"/>
                        <a:pt x="71" y="91581"/>
                      </a:cubicBezTo>
                      <a:cubicBezTo>
                        <a:pt x="71" y="91652"/>
                        <a:pt x="71" y="91652"/>
                        <a:pt x="71" y="91722"/>
                      </a:cubicBezTo>
                      <a:cubicBezTo>
                        <a:pt x="71" y="91793"/>
                        <a:pt x="71" y="91863"/>
                        <a:pt x="71" y="91863"/>
                      </a:cubicBezTo>
                      <a:cubicBezTo>
                        <a:pt x="71" y="92075"/>
                        <a:pt x="71" y="92287"/>
                        <a:pt x="0" y="92569"/>
                      </a:cubicBezTo>
                      <a:cubicBezTo>
                        <a:pt x="0" y="92781"/>
                        <a:pt x="0" y="93063"/>
                        <a:pt x="0" y="93275"/>
                      </a:cubicBezTo>
                      <a:cubicBezTo>
                        <a:pt x="0" y="93275"/>
                        <a:pt x="0" y="93275"/>
                        <a:pt x="0" y="93345"/>
                      </a:cubicBezTo>
                      <a:cubicBezTo>
                        <a:pt x="0" y="93557"/>
                        <a:pt x="0" y="93768"/>
                        <a:pt x="0" y="93980"/>
                      </a:cubicBezTo>
                      <a:cubicBezTo>
                        <a:pt x="0" y="94192"/>
                        <a:pt x="0" y="94474"/>
                        <a:pt x="0" y="94685"/>
                      </a:cubicBezTo>
                      <a:cubicBezTo>
                        <a:pt x="0" y="94827"/>
                        <a:pt x="0" y="94897"/>
                        <a:pt x="0" y="95039"/>
                      </a:cubicBezTo>
                      <a:cubicBezTo>
                        <a:pt x="0" y="95109"/>
                        <a:pt x="0" y="95109"/>
                        <a:pt x="0" y="95179"/>
                      </a:cubicBezTo>
                      <a:cubicBezTo>
                        <a:pt x="0" y="95250"/>
                        <a:pt x="0" y="95321"/>
                        <a:pt x="0" y="95391"/>
                      </a:cubicBezTo>
                      <a:cubicBezTo>
                        <a:pt x="0" y="95603"/>
                        <a:pt x="71" y="95885"/>
                        <a:pt x="71" y="96097"/>
                      </a:cubicBezTo>
                      <a:cubicBezTo>
                        <a:pt x="71" y="96309"/>
                        <a:pt x="141" y="96591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141" y="96802"/>
                        <a:pt x="141" y="96802"/>
                        <a:pt x="141" y="96802"/>
                      </a:cubicBezTo>
                      <a:cubicBezTo>
                        <a:pt x="212" y="97014"/>
                        <a:pt x="212" y="97296"/>
                        <a:pt x="282" y="97508"/>
                      </a:cubicBezTo>
                      <a:cubicBezTo>
                        <a:pt x="353" y="97790"/>
                        <a:pt x="353" y="98002"/>
                        <a:pt x="423" y="98284"/>
                      </a:cubicBezTo>
                      <a:cubicBezTo>
                        <a:pt x="423" y="98354"/>
                        <a:pt x="494" y="98496"/>
                        <a:pt x="494" y="98566"/>
                      </a:cubicBezTo>
                      <a:cubicBezTo>
                        <a:pt x="494" y="98637"/>
                        <a:pt x="494" y="98637"/>
                        <a:pt x="564" y="98707"/>
                      </a:cubicBezTo>
                      <a:cubicBezTo>
                        <a:pt x="564" y="98848"/>
                        <a:pt x="635" y="98919"/>
                        <a:pt x="635" y="99060"/>
                      </a:cubicBezTo>
                      <a:cubicBezTo>
                        <a:pt x="706" y="99342"/>
                        <a:pt x="776" y="99554"/>
                        <a:pt x="847" y="99836"/>
                      </a:cubicBezTo>
                      <a:cubicBezTo>
                        <a:pt x="917" y="100048"/>
                        <a:pt x="988" y="100189"/>
                        <a:pt x="988" y="100400"/>
                      </a:cubicBezTo>
                      <a:cubicBezTo>
                        <a:pt x="988" y="100400"/>
                        <a:pt x="988" y="100471"/>
                        <a:pt x="988" y="100471"/>
                      </a:cubicBezTo>
                      <a:cubicBezTo>
                        <a:pt x="988" y="100471"/>
                        <a:pt x="988" y="100542"/>
                        <a:pt x="988" y="100542"/>
                      </a:cubicBezTo>
                      <a:cubicBezTo>
                        <a:pt x="1058" y="100824"/>
                        <a:pt x="1129" y="101036"/>
                        <a:pt x="1199" y="101318"/>
                      </a:cubicBezTo>
                      <a:cubicBezTo>
                        <a:pt x="1270" y="101600"/>
                        <a:pt x="1341" y="101812"/>
                        <a:pt x="1482" y="102094"/>
                      </a:cubicBezTo>
                      <a:cubicBezTo>
                        <a:pt x="1482" y="102164"/>
                        <a:pt x="1482" y="102164"/>
                        <a:pt x="1552" y="102235"/>
                      </a:cubicBezTo>
                      <a:cubicBezTo>
                        <a:pt x="1552" y="102306"/>
                        <a:pt x="1552" y="102306"/>
                        <a:pt x="1623" y="102376"/>
                      </a:cubicBezTo>
                      <a:cubicBezTo>
                        <a:pt x="1693" y="102517"/>
                        <a:pt x="1764" y="102658"/>
                        <a:pt x="1764" y="102870"/>
                      </a:cubicBezTo>
                      <a:cubicBezTo>
                        <a:pt x="1834" y="103082"/>
                        <a:pt x="1976" y="103364"/>
                        <a:pt x="2046" y="103576"/>
                      </a:cubicBezTo>
                      <a:cubicBezTo>
                        <a:pt x="2117" y="103717"/>
                        <a:pt x="2187" y="103928"/>
                        <a:pt x="2258" y="104069"/>
                      </a:cubicBezTo>
                      <a:cubicBezTo>
                        <a:pt x="2258" y="104069"/>
                        <a:pt x="2258" y="104140"/>
                        <a:pt x="2328" y="104140"/>
                      </a:cubicBezTo>
                      <a:cubicBezTo>
                        <a:pt x="2328" y="104140"/>
                        <a:pt x="2328" y="104211"/>
                        <a:pt x="2399" y="104211"/>
                      </a:cubicBezTo>
                      <a:cubicBezTo>
                        <a:pt x="2469" y="104422"/>
                        <a:pt x="2611" y="104705"/>
                        <a:pt x="2752" y="104916"/>
                      </a:cubicBezTo>
                      <a:cubicBezTo>
                        <a:pt x="2893" y="105199"/>
                        <a:pt x="2963" y="105410"/>
                        <a:pt x="3104" y="105692"/>
                      </a:cubicBezTo>
                      <a:cubicBezTo>
                        <a:pt x="3104" y="105763"/>
                        <a:pt x="3175" y="105763"/>
                        <a:pt x="3175" y="105833"/>
                      </a:cubicBezTo>
                      <a:cubicBezTo>
                        <a:pt x="3175" y="105904"/>
                        <a:pt x="3246" y="105904"/>
                        <a:pt x="3246" y="105975"/>
                      </a:cubicBezTo>
                      <a:cubicBezTo>
                        <a:pt x="3316" y="106186"/>
                        <a:pt x="3457" y="106398"/>
                        <a:pt x="3528" y="106609"/>
                      </a:cubicBezTo>
                      <a:cubicBezTo>
                        <a:pt x="3669" y="106892"/>
                        <a:pt x="3810" y="107103"/>
                        <a:pt x="3951" y="107386"/>
                      </a:cubicBezTo>
                      <a:cubicBezTo>
                        <a:pt x="4022" y="107527"/>
                        <a:pt x="4092" y="107668"/>
                        <a:pt x="4163" y="107738"/>
                      </a:cubicBezTo>
                      <a:cubicBezTo>
                        <a:pt x="4163" y="107809"/>
                        <a:pt x="4233" y="107809"/>
                        <a:pt x="4233" y="107879"/>
                      </a:cubicBezTo>
                      <a:cubicBezTo>
                        <a:pt x="4374" y="108091"/>
                        <a:pt x="4516" y="108303"/>
                        <a:pt x="4657" y="108514"/>
                      </a:cubicBezTo>
                      <a:cubicBezTo>
                        <a:pt x="4868" y="108797"/>
                        <a:pt x="5009" y="109150"/>
                        <a:pt x="5221" y="109432"/>
                      </a:cubicBezTo>
                      <a:cubicBezTo>
                        <a:pt x="5221" y="109502"/>
                        <a:pt x="5292" y="109502"/>
                        <a:pt x="5292" y="109573"/>
                      </a:cubicBezTo>
                      <a:cubicBezTo>
                        <a:pt x="5574" y="109996"/>
                        <a:pt x="5856" y="110420"/>
                        <a:pt x="6209" y="110843"/>
                      </a:cubicBezTo>
                      <a:cubicBezTo>
                        <a:pt x="6209" y="110843"/>
                        <a:pt x="6209" y="110843"/>
                        <a:pt x="6209" y="110843"/>
                      </a:cubicBezTo>
                      <a:cubicBezTo>
                        <a:pt x="6421" y="111125"/>
                        <a:pt x="6632" y="111407"/>
                        <a:pt x="6844" y="111690"/>
                      </a:cubicBezTo>
                      <a:cubicBezTo>
                        <a:pt x="7056" y="111901"/>
                        <a:pt x="7197" y="112113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408" y="112395"/>
                        <a:pt x="7408" y="112395"/>
                        <a:pt x="7408" y="112395"/>
                      </a:cubicBezTo>
                      <a:cubicBezTo>
                        <a:pt x="7620" y="112607"/>
                        <a:pt x="7761" y="112818"/>
                        <a:pt x="7973" y="113030"/>
                      </a:cubicBezTo>
                      <a:cubicBezTo>
                        <a:pt x="8184" y="113242"/>
                        <a:pt x="8326" y="113453"/>
                        <a:pt x="8537" y="113665"/>
                      </a:cubicBezTo>
                      <a:cubicBezTo>
                        <a:pt x="8537" y="113665"/>
                        <a:pt x="8608" y="113736"/>
                        <a:pt x="8608" y="113736"/>
                      </a:cubicBezTo>
                      <a:cubicBezTo>
                        <a:pt x="8608" y="113806"/>
                        <a:pt x="8678" y="113806"/>
                        <a:pt x="8678" y="113877"/>
                      </a:cubicBezTo>
                      <a:cubicBezTo>
                        <a:pt x="8819" y="114018"/>
                        <a:pt x="8961" y="114159"/>
                        <a:pt x="9102" y="114300"/>
                      </a:cubicBezTo>
                      <a:cubicBezTo>
                        <a:pt x="9313" y="114512"/>
                        <a:pt x="9525" y="114723"/>
                        <a:pt x="9737" y="114935"/>
                      </a:cubicBezTo>
                      <a:cubicBezTo>
                        <a:pt x="9807" y="115005"/>
                        <a:pt x="9878" y="115076"/>
                        <a:pt x="9948" y="115147"/>
                      </a:cubicBezTo>
                      <a:cubicBezTo>
                        <a:pt x="10019" y="115217"/>
                        <a:pt x="10019" y="115217"/>
                        <a:pt x="10089" y="115288"/>
                      </a:cubicBezTo>
                      <a:cubicBezTo>
                        <a:pt x="10160" y="115359"/>
                        <a:pt x="10301" y="115499"/>
                        <a:pt x="10372" y="115570"/>
                      </a:cubicBezTo>
                      <a:cubicBezTo>
                        <a:pt x="10583" y="115782"/>
                        <a:pt x="10795" y="115923"/>
                        <a:pt x="11007" y="116135"/>
                      </a:cubicBezTo>
                      <a:cubicBezTo>
                        <a:pt x="11077" y="116205"/>
                        <a:pt x="11218" y="116275"/>
                        <a:pt x="11289" y="116346"/>
                      </a:cubicBezTo>
                      <a:cubicBezTo>
                        <a:pt x="11359" y="116417"/>
                        <a:pt x="11359" y="116417"/>
                        <a:pt x="11430" y="116487"/>
                      </a:cubicBezTo>
                      <a:cubicBezTo>
                        <a:pt x="11501" y="116558"/>
                        <a:pt x="11571" y="116629"/>
                        <a:pt x="11642" y="116629"/>
                      </a:cubicBezTo>
                      <a:cubicBezTo>
                        <a:pt x="11853" y="116769"/>
                        <a:pt x="12065" y="116981"/>
                        <a:pt x="12277" y="117122"/>
                      </a:cubicBezTo>
                      <a:cubicBezTo>
                        <a:pt x="12418" y="117263"/>
                        <a:pt x="12559" y="117334"/>
                        <a:pt x="12771" y="117475"/>
                      </a:cubicBezTo>
                      <a:cubicBezTo>
                        <a:pt x="12771" y="117475"/>
                        <a:pt x="12841" y="117546"/>
                        <a:pt x="12841" y="117546"/>
                      </a:cubicBezTo>
                      <a:cubicBezTo>
                        <a:pt x="12841" y="117546"/>
                        <a:pt x="12912" y="117616"/>
                        <a:pt x="12912" y="117616"/>
                      </a:cubicBezTo>
                      <a:cubicBezTo>
                        <a:pt x="13123" y="117757"/>
                        <a:pt x="13335" y="117898"/>
                        <a:pt x="13547" y="118039"/>
                      </a:cubicBezTo>
                      <a:cubicBezTo>
                        <a:pt x="13758" y="118181"/>
                        <a:pt x="13970" y="118322"/>
                        <a:pt x="14182" y="118392"/>
                      </a:cubicBezTo>
                      <a:cubicBezTo>
                        <a:pt x="14252" y="118392"/>
                        <a:pt x="14252" y="118463"/>
                        <a:pt x="14323" y="118463"/>
                      </a:cubicBezTo>
                      <a:cubicBezTo>
                        <a:pt x="14464" y="118533"/>
                        <a:pt x="14605" y="118604"/>
                        <a:pt x="14817" y="118745"/>
                      </a:cubicBezTo>
                      <a:cubicBezTo>
                        <a:pt x="15028" y="118886"/>
                        <a:pt x="15240" y="118957"/>
                        <a:pt x="15381" y="119027"/>
                      </a:cubicBezTo>
                      <a:cubicBezTo>
                        <a:pt x="15522" y="119098"/>
                        <a:pt x="15663" y="119168"/>
                        <a:pt x="15734" y="119239"/>
                      </a:cubicBezTo>
                      <a:cubicBezTo>
                        <a:pt x="15734" y="119239"/>
                        <a:pt x="15804" y="119239"/>
                        <a:pt x="15804" y="119310"/>
                      </a:cubicBezTo>
                      <a:cubicBezTo>
                        <a:pt x="15875" y="119310"/>
                        <a:pt x="15875" y="119380"/>
                        <a:pt x="15946" y="119380"/>
                      </a:cubicBezTo>
                      <a:cubicBezTo>
                        <a:pt x="16157" y="119451"/>
                        <a:pt x="16369" y="119521"/>
                        <a:pt x="16510" y="119662"/>
                      </a:cubicBezTo>
                      <a:cubicBezTo>
                        <a:pt x="16722" y="119733"/>
                        <a:pt x="16933" y="119803"/>
                        <a:pt x="17074" y="119874"/>
                      </a:cubicBezTo>
                      <a:cubicBezTo>
                        <a:pt x="17074" y="119874"/>
                        <a:pt x="17145" y="119874"/>
                        <a:pt x="17145" y="119874"/>
                      </a:cubicBezTo>
                      <a:cubicBezTo>
                        <a:pt x="17145" y="119874"/>
                        <a:pt x="17216" y="119874"/>
                        <a:pt x="17216" y="119874"/>
                      </a:cubicBezTo>
                      <a:cubicBezTo>
                        <a:pt x="17357" y="119944"/>
                        <a:pt x="17498" y="119944"/>
                        <a:pt x="17639" y="120015"/>
                      </a:cubicBezTo>
                      <a:cubicBezTo>
                        <a:pt x="17851" y="120086"/>
                        <a:pt x="18062" y="120156"/>
                        <a:pt x="18274" y="120156"/>
                      </a:cubicBezTo>
                      <a:cubicBezTo>
                        <a:pt x="18344" y="120156"/>
                        <a:pt x="18486" y="120227"/>
                        <a:pt x="18556" y="120227"/>
                      </a:cubicBezTo>
                      <a:cubicBezTo>
                        <a:pt x="18627" y="120227"/>
                        <a:pt x="18627" y="120227"/>
                        <a:pt x="18697" y="120227"/>
                      </a:cubicBezTo>
                      <a:cubicBezTo>
                        <a:pt x="18768" y="120227"/>
                        <a:pt x="18838" y="120227"/>
                        <a:pt x="18909" y="120297"/>
                      </a:cubicBezTo>
                      <a:cubicBezTo>
                        <a:pt x="19121" y="120368"/>
                        <a:pt x="19332" y="120368"/>
                        <a:pt x="19544" y="120368"/>
                      </a:cubicBezTo>
                      <a:cubicBezTo>
                        <a:pt x="19685" y="120368"/>
                        <a:pt x="19826" y="120368"/>
                        <a:pt x="19897" y="120438"/>
                      </a:cubicBezTo>
                      <a:cubicBezTo>
                        <a:pt x="19967" y="120438"/>
                        <a:pt x="19967" y="120438"/>
                        <a:pt x="20038" y="120438"/>
                      </a:cubicBezTo>
                      <a:cubicBezTo>
                        <a:pt x="20108" y="120438"/>
                        <a:pt x="20108" y="120438"/>
                        <a:pt x="20179" y="120438"/>
                      </a:cubicBezTo>
                      <a:cubicBezTo>
                        <a:pt x="20391" y="120438"/>
                        <a:pt x="20673" y="120438"/>
                        <a:pt x="20884" y="120438"/>
                      </a:cubicBezTo>
                      <a:cubicBezTo>
                        <a:pt x="20955" y="120438"/>
                        <a:pt x="21096" y="120438"/>
                        <a:pt x="21167" y="120438"/>
                      </a:cubicBezTo>
                      <a:cubicBezTo>
                        <a:pt x="21237" y="120438"/>
                        <a:pt x="21308" y="120438"/>
                        <a:pt x="21378" y="120438"/>
                      </a:cubicBezTo>
                      <a:cubicBezTo>
                        <a:pt x="21449" y="120438"/>
                        <a:pt x="21519" y="120438"/>
                        <a:pt x="21590" y="120438"/>
                      </a:cubicBezTo>
                      <a:cubicBezTo>
                        <a:pt x="21872" y="120438"/>
                        <a:pt x="22154" y="120368"/>
                        <a:pt x="22437" y="120297"/>
                      </a:cubicBezTo>
                      <a:cubicBezTo>
                        <a:pt x="22437" y="120297"/>
                        <a:pt x="22437" y="120297"/>
                        <a:pt x="22437" y="120297"/>
                      </a:cubicBezTo>
                      <a:cubicBezTo>
                        <a:pt x="22507" y="120297"/>
                        <a:pt x="22578" y="120297"/>
                        <a:pt x="22578" y="120227"/>
                      </a:cubicBezTo>
                      <a:cubicBezTo>
                        <a:pt x="22860" y="120156"/>
                        <a:pt x="23142" y="120086"/>
                        <a:pt x="23424" y="120015"/>
                      </a:cubicBezTo>
                      <a:cubicBezTo>
                        <a:pt x="23424" y="120015"/>
                        <a:pt x="23495" y="120015"/>
                        <a:pt x="23495" y="120015"/>
                      </a:cubicBezTo>
                      <a:cubicBezTo>
                        <a:pt x="23918" y="119874"/>
                        <a:pt x="24271" y="119733"/>
                        <a:pt x="24624" y="119521"/>
                      </a:cubicBezTo>
                      <a:lnTo>
                        <a:pt x="169192" y="352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6" name="Freeform: Shape 26">
                  <a:extLst/>
                </p:cNvPr>
                <p:cNvSpPr/>
                <p:nvPr/>
              </p:nvSpPr>
              <p:spPr>
                <a:xfrm>
                  <a:off x="3115451" y="5232612"/>
                  <a:ext cx="141111" cy="310444"/>
                </a:xfrm>
                <a:custGeom>
                  <a:avLst/>
                  <a:gdLst>
                    <a:gd name="connsiteX0" fmla="*/ 706 w 141111"/>
                    <a:gd name="connsiteY0" fmla="*/ 83891 h 310444"/>
                    <a:gd name="connsiteX1" fmla="*/ 144992 w 141111"/>
                    <a:gd name="connsiteY1" fmla="*/ 0 h 310444"/>
                    <a:gd name="connsiteX2" fmla="*/ 144357 w 141111"/>
                    <a:gd name="connsiteY2" fmla="*/ 226836 h 310444"/>
                    <a:gd name="connsiteX3" fmla="*/ 0 w 141111"/>
                    <a:gd name="connsiteY3" fmla="*/ 310656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310444">
                      <a:moveTo>
                        <a:pt x="706" y="83891"/>
                      </a:moveTo>
                      <a:lnTo>
                        <a:pt x="144992" y="0"/>
                      </a:lnTo>
                      <a:lnTo>
                        <a:pt x="144357" y="226836"/>
                      </a:lnTo>
                      <a:lnTo>
                        <a:pt x="0" y="310656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7" name="Freeform: Shape 27">
                  <a:extLst/>
                </p:cNvPr>
                <p:cNvSpPr/>
                <p:nvPr/>
              </p:nvSpPr>
              <p:spPr>
                <a:xfrm>
                  <a:off x="3042074" y="5147451"/>
                  <a:ext cx="176389" cy="98778"/>
                </a:xfrm>
                <a:custGeom>
                  <a:avLst/>
                  <a:gdLst>
                    <a:gd name="connsiteX0" fmla="*/ 0 w 176388"/>
                    <a:gd name="connsiteY0" fmla="*/ 83820 h 98777"/>
                    <a:gd name="connsiteX1" fmla="*/ 144286 w 176388"/>
                    <a:gd name="connsiteY1" fmla="*/ 0 h 98777"/>
                    <a:gd name="connsiteX2" fmla="*/ 181398 w 176388"/>
                    <a:gd name="connsiteY2" fmla="*/ 21379 h 98777"/>
                    <a:gd name="connsiteX3" fmla="*/ 37112 w 176388"/>
                    <a:gd name="connsiteY3" fmla="*/ 105269 h 98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98777">
                      <a:moveTo>
                        <a:pt x="0" y="83820"/>
                      </a:moveTo>
                      <a:lnTo>
                        <a:pt x="144286" y="0"/>
                      </a:lnTo>
                      <a:lnTo>
                        <a:pt x="181398" y="21379"/>
                      </a:lnTo>
                      <a:lnTo>
                        <a:pt x="37112" y="105269"/>
                      </a:lnTo>
                      <a:close/>
                    </a:path>
                  </a:pathLst>
                </a:custGeom>
                <a:solidFill>
                  <a:schemeClr val="accent4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8" name="Freeform: Shape 28">
                  <a:extLst/>
                </p:cNvPr>
                <p:cNvSpPr/>
                <p:nvPr/>
              </p:nvSpPr>
              <p:spPr>
                <a:xfrm>
                  <a:off x="3079186" y="5168830"/>
                  <a:ext cx="176389" cy="141111"/>
                </a:xfrm>
                <a:custGeom>
                  <a:avLst/>
                  <a:gdLst>
                    <a:gd name="connsiteX0" fmla="*/ 0 w 176388"/>
                    <a:gd name="connsiteY0" fmla="*/ 83890 h 141111"/>
                    <a:gd name="connsiteX1" fmla="*/ 144286 w 176388"/>
                    <a:gd name="connsiteY1" fmla="*/ 0 h 141111"/>
                    <a:gd name="connsiteX2" fmla="*/ 181257 w 176388"/>
                    <a:gd name="connsiteY2" fmla="*/ 63782 h 141111"/>
                    <a:gd name="connsiteX3" fmla="*/ 36971 w 176388"/>
                    <a:gd name="connsiteY3" fmla="*/ 147673 h 141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6388" h="141111">
                      <a:moveTo>
                        <a:pt x="0" y="83890"/>
                      </a:moveTo>
                      <a:lnTo>
                        <a:pt x="144286" y="0"/>
                      </a:lnTo>
                      <a:lnTo>
                        <a:pt x="181257" y="63782"/>
                      </a:lnTo>
                      <a:lnTo>
                        <a:pt x="36971" y="147673"/>
                      </a:ln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9" name="Freeform: Shape 29">
                  <a:extLst/>
                </p:cNvPr>
                <p:cNvSpPr/>
                <p:nvPr/>
              </p:nvSpPr>
              <p:spPr>
                <a:xfrm>
                  <a:off x="3041368" y="5231271"/>
                  <a:ext cx="70556" cy="310444"/>
                </a:xfrm>
                <a:custGeom>
                  <a:avLst/>
                  <a:gdLst>
                    <a:gd name="connsiteX0" fmla="*/ 37818 w 70555"/>
                    <a:gd name="connsiteY0" fmla="*/ 21449 h 310444"/>
                    <a:gd name="connsiteX1" fmla="*/ 74789 w 70555"/>
                    <a:gd name="connsiteY1" fmla="*/ 85231 h 310444"/>
                    <a:gd name="connsiteX2" fmla="*/ 74154 w 70555"/>
                    <a:gd name="connsiteY2" fmla="*/ 311996 h 310444"/>
                    <a:gd name="connsiteX3" fmla="*/ 0 w 70555"/>
                    <a:gd name="connsiteY3" fmla="*/ 269170 h 310444"/>
                    <a:gd name="connsiteX4" fmla="*/ 776 w 70555"/>
                    <a:gd name="connsiteY4" fmla="*/ 0 h 310444"/>
                    <a:gd name="connsiteX5" fmla="*/ 37818 w 70555"/>
                    <a:gd name="connsiteY5" fmla="*/ 21449 h 310444"/>
                    <a:gd name="connsiteX6" fmla="*/ 37606 w 70555"/>
                    <a:gd name="connsiteY6" fmla="*/ 98637 h 310444"/>
                    <a:gd name="connsiteX7" fmla="*/ 52211 w 70555"/>
                    <a:gd name="connsiteY7" fmla="*/ 90311 h 310444"/>
                    <a:gd name="connsiteX8" fmla="*/ 37677 w 70555"/>
                    <a:gd name="connsiteY8" fmla="*/ 65193 h 310444"/>
                    <a:gd name="connsiteX9" fmla="*/ 23072 w 70555"/>
                    <a:gd name="connsiteY9" fmla="*/ 73519 h 310444"/>
                    <a:gd name="connsiteX10" fmla="*/ 37606 w 70555"/>
                    <a:gd name="connsiteY10" fmla="*/ 98637 h 31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0555" h="310444">
                      <a:moveTo>
                        <a:pt x="37818" y="21449"/>
                      </a:moveTo>
                      <a:lnTo>
                        <a:pt x="74789" y="85231"/>
                      </a:lnTo>
                      <a:lnTo>
                        <a:pt x="74154" y="311996"/>
                      </a:lnTo>
                      <a:lnTo>
                        <a:pt x="0" y="269170"/>
                      </a:lnTo>
                      <a:lnTo>
                        <a:pt x="776" y="0"/>
                      </a:lnTo>
                      <a:lnTo>
                        <a:pt x="37818" y="21449"/>
                      </a:lnTo>
                      <a:close/>
                      <a:moveTo>
                        <a:pt x="37606" y="98637"/>
                      </a:moveTo>
                      <a:cubicBezTo>
                        <a:pt x="45649" y="103293"/>
                        <a:pt x="52211" y="99554"/>
                        <a:pt x="52211" y="90311"/>
                      </a:cubicBezTo>
                      <a:cubicBezTo>
                        <a:pt x="52211" y="81068"/>
                        <a:pt x="45720" y="69850"/>
                        <a:pt x="37677" y="65193"/>
                      </a:cubicBezTo>
                      <a:cubicBezTo>
                        <a:pt x="29633" y="60537"/>
                        <a:pt x="23072" y="64276"/>
                        <a:pt x="23072" y="73519"/>
                      </a:cubicBezTo>
                      <a:cubicBezTo>
                        <a:pt x="23001" y="82762"/>
                        <a:pt x="29563" y="93980"/>
                        <a:pt x="37606" y="98637"/>
                      </a:cubicBezTo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0" name="Freeform: Shape 30">
                  <a:extLst/>
                </p:cNvPr>
                <p:cNvSpPr/>
                <p:nvPr/>
              </p:nvSpPr>
              <p:spPr>
                <a:xfrm>
                  <a:off x="3041439" y="5412881"/>
                  <a:ext cx="70556" cy="84667"/>
                </a:xfrm>
                <a:custGeom>
                  <a:avLst/>
                  <a:gdLst>
                    <a:gd name="connsiteX0" fmla="*/ 74295 w 70555"/>
                    <a:gd name="connsiteY0" fmla="*/ 42475 h 84666"/>
                    <a:gd name="connsiteX1" fmla="*/ 71 w 70555"/>
                    <a:gd name="connsiteY1" fmla="*/ 0 h 84666"/>
                    <a:gd name="connsiteX2" fmla="*/ 0 w 70555"/>
                    <a:gd name="connsiteY2" fmla="*/ 48824 h 84666"/>
                    <a:gd name="connsiteX3" fmla="*/ 74154 w 70555"/>
                    <a:gd name="connsiteY3" fmla="*/ 91370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555" h="84666">
                      <a:moveTo>
                        <a:pt x="74295" y="42475"/>
                      </a:moveTo>
                      <a:lnTo>
                        <a:pt x="71" y="0"/>
                      </a:lnTo>
                      <a:lnTo>
                        <a:pt x="0" y="48824"/>
                      </a:lnTo>
                      <a:lnTo>
                        <a:pt x="74154" y="913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1" name="Freeform: Shape 31">
                  <a:extLst/>
                </p:cNvPr>
                <p:cNvSpPr/>
                <p:nvPr/>
              </p:nvSpPr>
              <p:spPr>
                <a:xfrm>
                  <a:off x="3115592" y="5372030"/>
                  <a:ext cx="141111" cy="127000"/>
                </a:xfrm>
                <a:custGeom>
                  <a:avLst/>
                  <a:gdLst>
                    <a:gd name="connsiteX0" fmla="*/ 144427 w 141111"/>
                    <a:gd name="connsiteY0" fmla="*/ 0 h 127000"/>
                    <a:gd name="connsiteX1" fmla="*/ 141 w 141111"/>
                    <a:gd name="connsiteY1" fmla="*/ 83326 h 127000"/>
                    <a:gd name="connsiteX2" fmla="*/ 0 w 141111"/>
                    <a:gd name="connsiteY2" fmla="*/ 132221 h 127000"/>
                    <a:gd name="connsiteX3" fmla="*/ 144286 w 141111"/>
                    <a:gd name="connsiteY3" fmla="*/ 48966 h 127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111" h="127000">
                      <a:moveTo>
                        <a:pt x="144427" y="0"/>
                      </a:moveTo>
                      <a:lnTo>
                        <a:pt x="141" y="83326"/>
                      </a:lnTo>
                      <a:lnTo>
                        <a:pt x="0" y="132221"/>
                      </a:lnTo>
                      <a:lnTo>
                        <a:pt x="144286" y="4896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2" name="Freeform: Shape 32">
                  <a:extLst/>
                </p:cNvPr>
                <p:cNvSpPr/>
                <p:nvPr/>
              </p:nvSpPr>
              <p:spPr>
                <a:xfrm>
                  <a:off x="3057172" y="5155635"/>
                  <a:ext cx="127000" cy="148167"/>
                </a:xfrm>
                <a:custGeom>
                  <a:avLst/>
                  <a:gdLst>
                    <a:gd name="connsiteX0" fmla="*/ 129328 w 126999"/>
                    <a:gd name="connsiteY0" fmla="*/ 0 h 148166"/>
                    <a:gd name="connsiteX1" fmla="*/ 129328 w 126999"/>
                    <a:gd name="connsiteY1" fmla="*/ 111055 h 148166"/>
                    <a:gd name="connsiteX2" fmla="*/ 63147 w 126999"/>
                    <a:gd name="connsiteY2" fmla="*/ 149578 h 148166"/>
                    <a:gd name="connsiteX3" fmla="*/ 30057 w 126999"/>
                    <a:gd name="connsiteY3" fmla="*/ 92428 h 148166"/>
                    <a:gd name="connsiteX4" fmla="*/ 0 w 126999"/>
                    <a:gd name="connsiteY4" fmla="*/ 75071 h 148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99" h="148166">
                      <a:moveTo>
                        <a:pt x="129328" y="0"/>
                      </a:moveTo>
                      <a:lnTo>
                        <a:pt x="129328" y="111055"/>
                      </a:lnTo>
                      <a:lnTo>
                        <a:pt x="63147" y="149578"/>
                      </a:lnTo>
                      <a:lnTo>
                        <a:pt x="30057" y="92428"/>
                      </a:lnTo>
                      <a:lnTo>
                        <a:pt x="0" y="7507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63" name="Freeform: Shape 33">
                  <a:extLst/>
                </p:cNvPr>
                <p:cNvSpPr/>
                <p:nvPr/>
              </p:nvSpPr>
              <p:spPr>
                <a:xfrm>
                  <a:off x="3186501" y="5155635"/>
                  <a:ext cx="56444" cy="105833"/>
                </a:xfrm>
                <a:custGeom>
                  <a:avLst/>
                  <a:gdLst>
                    <a:gd name="connsiteX0" fmla="*/ 63077 w 56444"/>
                    <a:gd name="connsiteY0" fmla="*/ 74436 h 105833"/>
                    <a:gd name="connsiteX1" fmla="*/ 0 w 56444"/>
                    <a:gd name="connsiteY1" fmla="*/ 111055 h 105833"/>
                    <a:gd name="connsiteX2" fmla="*/ 0 w 56444"/>
                    <a:gd name="connsiteY2" fmla="*/ 0 h 105833"/>
                    <a:gd name="connsiteX3" fmla="*/ 29986 w 56444"/>
                    <a:gd name="connsiteY3" fmla="*/ 17286 h 10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444" h="105833">
                      <a:moveTo>
                        <a:pt x="63077" y="74436"/>
                      </a:moveTo>
                      <a:lnTo>
                        <a:pt x="0" y="111055"/>
                      </a:lnTo>
                      <a:lnTo>
                        <a:pt x="0" y="0"/>
                      </a:lnTo>
                      <a:lnTo>
                        <a:pt x="29986" y="1728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09" name="Graphic 3">
                <a:extLst/>
              </p:cNvPr>
              <p:cNvGrpSpPr/>
              <p:nvPr/>
            </p:nvGrpSpPr>
            <p:grpSpPr>
              <a:xfrm>
                <a:off x="1479574" y="731718"/>
                <a:ext cx="1468144" cy="2071036"/>
                <a:chOff x="2705626" y="4691727"/>
                <a:chExt cx="264058" cy="409743"/>
              </a:xfrm>
              <a:solidFill>
                <a:schemeClr val="accent1"/>
              </a:solidFill>
            </p:grpSpPr>
            <p:sp>
              <p:nvSpPr>
                <p:cNvPr id="251" name="Freeform: Shape 21">
                  <a:extLst/>
                </p:cNvPr>
                <p:cNvSpPr/>
                <p:nvPr/>
              </p:nvSpPr>
              <p:spPr>
                <a:xfrm>
                  <a:off x="2934897" y="5028105"/>
                  <a:ext cx="28222" cy="35278"/>
                </a:xfrm>
                <a:custGeom>
                  <a:avLst/>
                  <a:gdLst>
                    <a:gd name="connsiteX0" fmla="*/ 30483 w 28222"/>
                    <a:gd name="connsiteY0" fmla="*/ 1942 h 35277"/>
                    <a:gd name="connsiteX1" fmla="*/ 27731 w 28222"/>
                    <a:gd name="connsiteY1" fmla="*/ 390 h 35277"/>
                    <a:gd name="connsiteX2" fmla="*/ 2684 w 28222"/>
                    <a:gd name="connsiteY2" fmla="*/ 14854 h 35277"/>
                    <a:gd name="connsiteX3" fmla="*/ 3 w 28222"/>
                    <a:gd name="connsiteY3" fmla="*/ 19581 h 35277"/>
                    <a:gd name="connsiteX4" fmla="*/ 3 w 28222"/>
                    <a:gd name="connsiteY4" fmla="*/ 23673 h 35277"/>
                    <a:gd name="connsiteX5" fmla="*/ 4095 w 28222"/>
                    <a:gd name="connsiteY5" fmla="*/ 26072 h 35277"/>
                    <a:gd name="connsiteX6" fmla="*/ 5506 w 28222"/>
                    <a:gd name="connsiteY6" fmla="*/ 28471 h 35277"/>
                    <a:gd name="connsiteX7" fmla="*/ 5506 w 28222"/>
                    <a:gd name="connsiteY7" fmla="*/ 19651 h 35277"/>
                    <a:gd name="connsiteX8" fmla="*/ 25121 w 28222"/>
                    <a:gd name="connsiteY8" fmla="*/ 8363 h 35277"/>
                    <a:gd name="connsiteX9" fmla="*/ 25191 w 28222"/>
                    <a:gd name="connsiteY9" fmla="*/ 26283 h 35277"/>
                    <a:gd name="connsiteX10" fmla="*/ 9528 w 28222"/>
                    <a:gd name="connsiteY10" fmla="*/ 35315 h 35277"/>
                    <a:gd name="connsiteX11" fmla="*/ 12209 w 28222"/>
                    <a:gd name="connsiteY11" fmla="*/ 40042 h 35277"/>
                    <a:gd name="connsiteX12" fmla="*/ 27872 w 28222"/>
                    <a:gd name="connsiteY12" fmla="*/ 31011 h 35277"/>
                    <a:gd name="connsiteX13" fmla="*/ 30624 w 28222"/>
                    <a:gd name="connsiteY13" fmla="*/ 26283 h 35277"/>
                    <a:gd name="connsiteX14" fmla="*/ 30483 w 28222"/>
                    <a:gd name="connsiteY14" fmla="*/ 1942 h 3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222" h="35277">
                      <a:moveTo>
                        <a:pt x="30483" y="1942"/>
                      </a:moveTo>
                      <a:cubicBezTo>
                        <a:pt x="30483" y="248"/>
                        <a:pt x="29283" y="-528"/>
                        <a:pt x="27731" y="390"/>
                      </a:cubicBezTo>
                      <a:lnTo>
                        <a:pt x="2684" y="14854"/>
                      </a:lnTo>
                      <a:cubicBezTo>
                        <a:pt x="1132" y="15700"/>
                        <a:pt x="-68" y="17817"/>
                        <a:pt x="3" y="19581"/>
                      </a:cubicBezTo>
                      <a:lnTo>
                        <a:pt x="3" y="23673"/>
                      </a:lnTo>
                      <a:lnTo>
                        <a:pt x="4095" y="26072"/>
                      </a:lnTo>
                      <a:lnTo>
                        <a:pt x="5506" y="28471"/>
                      </a:lnTo>
                      <a:lnTo>
                        <a:pt x="5506" y="19651"/>
                      </a:lnTo>
                      <a:lnTo>
                        <a:pt x="25121" y="8363"/>
                      </a:lnTo>
                      <a:lnTo>
                        <a:pt x="25191" y="26283"/>
                      </a:lnTo>
                      <a:lnTo>
                        <a:pt x="9528" y="35315"/>
                      </a:lnTo>
                      <a:lnTo>
                        <a:pt x="12209" y="40042"/>
                      </a:lnTo>
                      <a:lnTo>
                        <a:pt x="27872" y="31011"/>
                      </a:lnTo>
                      <a:cubicBezTo>
                        <a:pt x="29425" y="30164"/>
                        <a:pt x="30624" y="28047"/>
                        <a:pt x="30624" y="26283"/>
                      </a:cubicBezTo>
                      <a:lnTo>
                        <a:pt x="30483" y="19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2" name="Freeform: Shape 22">
                  <a:extLst/>
                </p:cNvPr>
                <p:cNvSpPr/>
                <p:nvPr/>
              </p:nvSpPr>
              <p:spPr>
                <a:xfrm>
                  <a:off x="2962628" y="5094414"/>
                  <a:ext cx="7056" cy="7056"/>
                </a:xfrm>
                <a:custGeom>
                  <a:avLst/>
                  <a:gdLst>
                    <a:gd name="connsiteX0" fmla="*/ 212 w 0"/>
                    <a:gd name="connsiteY0" fmla="*/ 403 h 0"/>
                    <a:gd name="connsiteX1" fmla="*/ 0 w 0"/>
                    <a:gd name="connsiteY1" fmla="*/ 544 h 0"/>
                    <a:gd name="connsiteX2" fmla="*/ 2963 w 0"/>
                    <a:gd name="connsiteY2" fmla="*/ 5765 h 0"/>
                    <a:gd name="connsiteX3" fmla="*/ 2963 w 0"/>
                    <a:gd name="connsiteY3" fmla="*/ 1955 h 0"/>
                    <a:gd name="connsiteX4" fmla="*/ 212 w 0"/>
                    <a:gd name="connsiteY4" fmla="*/ 403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>
                      <a:moveTo>
                        <a:pt x="212" y="403"/>
                      </a:moveTo>
                      <a:lnTo>
                        <a:pt x="0" y="544"/>
                      </a:lnTo>
                      <a:lnTo>
                        <a:pt x="2963" y="5765"/>
                      </a:lnTo>
                      <a:lnTo>
                        <a:pt x="2963" y="1955"/>
                      </a:lnTo>
                      <a:cubicBezTo>
                        <a:pt x="2963" y="191"/>
                        <a:pt x="1693" y="-515"/>
                        <a:pt x="212" y="403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3" name="Freeform: Shape 23">
                  <a:extLst/>
                </p:cNvPr>
                <p:cNvSpPr/>
                <p:nvPr/>
              </p:nvSpPr>
              <p:spPr>
                <a:xfrm>
                  <a:off x="2934759" y="4961884"/>
                  <a:ext cx="28222" cy="42333"/>
                </a:xfrm>
                <a:custGeom>
                  <a:avLst/>
                  <a:gdLst>
                    <a:gd name="connsiteX0" fmla="*/ 30480 w 28222"/>
                    <a:gd name="connsiteY0" fmla="*/ 1911 h 42333"/>
                    <a:gd name="connsiteX1" fmla="*/ 27728 w 28222"/>
                    <a:gd name="connsiteY1" fmla="*/ 359 h 42333"/>
                    <a:gd name="connsiteX2" fmla="*/ 2681 w 28222"/>
                    <a:gd name="connsiteY2" fmla="*/ 14823 h 42333"/>
                    <a:gd name="connsiteX3" fmla="*/ 0 w 28222"/>
                    <a:gd name="connsiteY3" fmla="*/ 19550 h 42333"/>
                    <a:gd name="connsiteX4" fmla="*/ 71 w 28222"/>
                    <a:gd name="connsiteY4" fmla="*/ 43751 h 42333"/>
                    <a:gd name="connsiteX5" fmla="*/ 2822 w 28222"/>
                    <a:gd name="connsiteY5" fmla="*/ 45303 h 42333"/>
                    <a:gd name="connsiteX6" fmla="*/ 27940 w 28222"/>
                    <a:gd name="connsiteY6" fmla="*/ 30839 h 42333"/>
                    <a:gd name="connsiteX7" fmla="*/ 30621 w 28222"/>
                    <a:gd name="connsiteY7" fmla="*/ 26112 h 42333"/>
                    <a:gd name="connsiteX8" fmla="*/ 30480 w 28222"/>
                    <a:gd name="connsiteY8" fmla="*/ 1911 h 42333"/>
                    <a:gd name="connsiteX9" fmla="*/ 5433 w 28222"/>
                    <a:gd name="connsiteY9" fmla="*/ 37471 h 42333"/>
                    <a:gd name="connsiteX10" fmla="*/ 5362 w 28222"/>
                    <a:gd name="connsiteY10" fmla="*/ 19550 h 42333"/>
                    <a:gd name="connsiteX11" fmla="*/ 24977 w 28222"/>
                    <a:gd name="connsiteY11" fmla="*/ 8261 h 42333"/>
                    <a:gd name="connsiteX12" fmla="*/ 25047 w 28222"/>
                    <a:gd name="connsiteY12" fmla="*/ 26182 h 42333"/>
                    <a:gd name="connsiteX13" fmla="*/ 5433 w 28222"/>
                    <a:gd name="connsiteY13" fmla="*/ 37471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0" y="1911"/>
                      </a:moveTo>
                      <a:cubicBezTo>
                        <a:pt x="30480" y="218"/>
                        <a:pt x="29281" y="-488"/>
                        <a:pt x="27728" y="359"/>
                      </a:cubicBezTo>
                      <a:lnTo>
                        <a:pt x="2681" y="14823"/>
                      </a:lnTo>
                      <a:cubicBezTo>
                        <a:pt x="1199" y="15669"/>
                        <a:pt x="0" y="17786"/>
                        <a:pt x="0" y="19550"/>
                      </a:cubicBezTo>
                      <a:lnTo>
                        <a:pt x="71" y="43751"/>
                      </a:lnTo>
                      <a:cubicBezTo>
                        <a:pt x="141" y="45444"/>
                        <a:pt x="1341" y="46149"/>
                        <a:pt x="2822" y="45303"/>
                      </a:cubicBezTo>
                      <a:lnTo>
                        <a:pt x="27940" y="30839"/>
                      </a:lnTo>
                      <a:cubicBezTo>
                        <a:pt x="29422" y="29992"/>
                        <a:pt x="30621" y="27876"/>
                        <a:pt x="30621" y="26112"/>
                      </a:cubicBezTo>
                      <a:lnTo>
                        <a:pt x="30480" y="1911"/>
                      </a:lnTo>
                      <a:close/>
                      <a:moveTo>
                        <a:pt x="5433" y="37471"/>
                      </a:moveTo>
                      <a:lnTo>
                        <a:pt x="5362" y="19550"/>
                      </a:lnTo>
                      <a:lnTo>
                        <a:pt x="24977" y="8261"/>
                      </a:lnTo>
                      <a:lnTo>
                        <a:pt x="25047" y="26182"/>
                      </a:lnTo>
                      <a:lnTo>
                        <a:pt x="5433" y="3747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4" name="Freeform: Shape 24">
                  <a:extLst/>
                </p:cNvPr>
                <p:cNvSpPr/>
                <p:nvPr/>
              </p:nvSpPr>
              <p:spPr>
                <a:xfrm>
                  <a:off x="2705626" y="4691727"/>
                  <a:ext cx="170523" cy="252845"/>
                </a:xfrm>
                <a:custGeom>
                  <a:avLst/>
                  <a:gdLst>
                    <a:gd name="connsiteX0" fmla="*/ 204188 w 204611"/>
                    <a:gd name="connsiteY0" fmla="*/ 5296 h 303388"/>
                    <a:gd name="connsiteX1" fmla="*/ 196779 w 204611"/>
                    <a:gd name="connsiteY1" fmla="*/ 992 h 303388"/>
                    <a:gd name="connsiteX2" fmla="*/ 7408 w 204611"/>
                    <a:gd name="connsiteY2" fmla="*/ 110353 h 303388"/>
                    <a:gd name="connsiteX3" fmla="*/ 0 w 204611"/>
                    <a:gd name="connsiteY3" fmla="*/ 123194 h 303388"/>
                    <a:gd name="connsiteX4" fmla="*/ 212 w 204611"/>
                    <a:gd name="connsiteY4" fmla="*/ 208990 h 303388"/>
                    <a:gd name="connsiteX5" fmla="*/ 23566 w 204611"/>
                    <a:gd name="connsiteY5" fmla="*/ 222466 h 303388"/>
                    <a:gd name="connsiteX6" fmla="*/ 23566 w 204611"/>
                    <a:gd name="connsiteY6" fmla="*/ 218444 h 303388"/>
                    <a:gd name="connsiteX7" fmla="*/ 26247 w 204611"/>
                    <a:gd name="connsiteY7" fmla="*/ 213717 h 303388"/>
                    <a:gd name="connsiteX8" fmla="*/ 51294 w 204611"/>
                    <a:gd name="connsiteY8" fmla="*/ 199253 h 303388"/>
                    <a:gd name="connsiteX9" fmla="*/ 54046 w 204611"/>
                    <a:gd name="connsiteY9" fmla="*/ 200805 h 303388"/>
                    <a:gd name="connsiteX10" fmla="*/ 54116 w 204611"/>
                    <a:gd name="connsiteY10" fmla="*/ 225076 h 303388"/>
                    <a:gd name="connsiteX11" fmla="*/ 51364 w 204611"/>
                    <a:gd name="connsiteY11" fmla="*/ 229803 h 303388"/>
                    <a:gd name="connsiteX12" fmla="*/ 35701 w 204611"/>
                    <a:gd name="connsiteY12" fmla="*/ 238835 h 303388"/>
                    <a:gd name="connsiteX13" fmla="*/ 51294 w 204611"/>
                    <a:gd name="connsiteY13" fmla="*/ 265646 h 303388"/>
                    <a:gd name="connsiteX14" fmla="*/ 51506 w 204611"/>
                    <a:gd name="connsiteY14" fmla="*/ 265505 h 303388"/>
                    <a:gd name="connsiteX15" fmla="*/ 54257 w 204611"/>
                    <a:gd name="connsiteY15" fmla="*/ 267057 h 303388"/>
                    <a:gd name="connsiteX16" fmla="*/ 54257 w 204611"/>
                    <a:gd name="connsiteY16" fmla="*/ 270867 h 303388"/>
                    <a:gd name="connsiteX17" fmla="*/ 77117 w 204611"/>
                    <a:gd name="connsiteY17" fmla="*/ 310237 h 303388"/>
                    <a:gd name="connsiteX18" fmla="*/ 204893 w 204611"/>
                    <a:gd name="connsiteY18" fmla="*/ 236012 h 303388"/>
                    <a:gd name="connsiteX19" fmla="*/ 204188 w 204611"/>
                    <a:gd name="connsiteY19" fmla="*/ 5296 h 303388"/>
                    <a:gd name="connsiteX20" fmla="*/ 51223 w 204611"/>
                    <a:gd name="connsiteY20" fmla="*/ 163411 h 303388"/>
                    <a:gd name="connsiteX21" fmla="*/ 26106 w 204611"/>
                    <a:gd name="connsiteY21" fmla="*/ 177875 h 303388"/>
                    <a:gd name="connsiteX22" fmla="*/ 23354 w 204611"/>
                    <a:gd name="connsiteY22" fmla="*/ 176323 h 303388"/>
                    <a:gd name="connsiteX23" fmla="*/ 23283 w 204611"/>
                    <a:gd name="connsiteY23" fmla="*/ 152122 h 303388"/>
                    <a:gd name="connsiteX24" fmla="*/ 25964 w 204611"/>
                    <a:gd name="connsiteY24" fmla="*/ 147395 h 303388"/>
                    <a:gd name="connsiteX25" fmla="*/ 51012 w 204611"/>
                    <a:gd name="connsiteY25" fmla="*/ 132931 h 303388"/>
                    <a:gd name="connsiteX26" fmla="*/ 53763 w 204611"/>
                    <a:gd name="connsiteY26" fmla="*/ 134483 h 303388"/>
                    <a:gd name="connsiteX27" fmla="*/ 53834 w 204611"/>
                    <a:gd name="connsiteY27" fmla="*/ 158684 h 303388"/>
                    <a:gd name="connsiteX28" fmla="*/ 51223 w 204611"/>
                    <a:gd name="connsiteY28" fmla="*/ 163411 h 303388"/>
                    <a:gd name="connsiteX29" fmla="*/ 87136 w 204611"/>
                    <a:gd name="connsiteY29" fmla="*/ 119596 h 303388"/>
                    <a:gd name="connsiteX30" fmla="*/ 170674 w 204611"/>
                    <a:gd name="connsiteY30" fmla="*/ 71407 h 303388"/>
                    <a:gd name="connsiteX31" fmla="*/ 173426 w 204611"/>
                    <a:gd name="connsiteY31" fmla="*/ 72959 h 303388"/>
                    <a:gd name="connsiteX32" fmla="*/ 170744 w 204611"/>
                    <a:gd name="connsiteY32" fmla="*/ 77686 h 303388"/>
                    <a:gd name="connsiteX33" fmla="*/ 87207 w 204611"/>
                    <a:gd name="connsiteY33" fmla="*/ 125875 h 303388"/>
                    <a:gd name="connsiteX34" fmla="*/ 84455 w 204611"/>
                    <a:gd name="connsiteY34" fmla="*/ 124323 h 303388"/>
                    <a:gd name="connsiteX35" fmla="*/ 87136 w 204611"/>
                    <a:gd name="connsiteY35" fmla="*/ 119596 h 303388"/>
                    <a:gd name="connsiteX36" fmla="*/ 69003 w 204611"/>
                    <a:gd name="connsiteY36" fmla="*/ 146831 h 303388"/>
                    <a:gd name="connsiteX37" fmla="*/ 170674 w 204611"/>
                    <a:gd name="connsiteY37" fmla="*/ 88128 h 303388"/>
                    <a:gd name="connsiteX38" fmla="*/ 173426 w 204611"/>
                    <a:gd name="connsiteY38" fmla="*/ 89680 h 303388"/>
                    <a:gd name="connsiteX39" fmla="*/ 170744 w 204611"/>
                    <a:gd name="connsiteY39" fmla="*/ 94407 h 303388"/>
                    <a:gd name="connsiteX40" fmla="*/ 69074 w 204611"/>
                    <a:gd name="connsiteY40" fmla="*/ 153110 h 303388"/>
                    <a:gd name="connsiteX41" fmla="*/ 66322 w 204611"/>
                    <a:gd name="connsiteY41" fmla="*/ 151558 h 303388"/>
                    <a:gd name="connsiteX42" fmla="*/ 69003 w 204611"/>
                    <a:gd name="connsiteY42" fmla="*/ 146831 h 303388"/>
                    <a:gd name="connsiteX43" fmla="*/ 173637 w 204611"/>
                    <a:gd name="connsiteY43" fmla="*/ 139210 h 303388"/>
                    <a:gd name="connsiteX44" fmla="*/ 170956 w 204611"/>
                    <a:gd name="connsiteY44" fmla="*/ 143938 h 303388"/>
                    <a:gd name="connsiteX45" fmla="*/ 87418 w 204611"/>
                    <a:gd name="connsiteY45" fmla="*/ 192127 h 303388"/>
                    <a:gd name="connsiteX46" fmla="*/ 84667 w 204611"/>
                    <a:gd name="connsiteY46" fmla="*/ 190575 h 303388"/>
                    <a:gd name="connsiteX47" fmla="*/ 87418 w 204611"/>
                    <a:gd name="connsiteY47" fmla="*/ 185848 h 303388"/>
                    <a:gd name="connsiteX48" fmla="*/ 170956 w 204611"/>
                    <a:gd name="connsiteY48" fmla="*/ 137658 h 303388"/>
                    <a:gd name="connsiteX49" fmla="*/ 173637 w 204611"/>
                    <a:gd name="connsiteY49" fmla="*/ 139210 h 303388"/>
                    <a:gd name="connsiteX50" fmla="*/ 69215 w 204611"/>
                    <a:gd name="connsiteY50" fmla="*/ 213152 h 303388"/>
                    <a:gd name="connsiteX51" fmla="*/ 170886 w 204611"/>
                    <a:gd name="connsiteY51" fmla="*/ 154450 h 303388"/>
                    <a:gd name="connsiteX52" fmla="*/ 173637 w 204611"/>
                    <a:gd name="connsiteY52" fmla="*/ 156003 h 303388"/>
                    <a:gd name="connsiteX53" fmla="*/ 170956 w 204611"/>
                    <a:gd name="connsiteY53" fmla="*/ 160730 h 303388"/>
                    <a:gd name="connsiteX54" fmla="*/ 69286 w 204611"/>
                    <a:gd name="connsiteY54" fmla="*/ 219432 h 303388"/>
                    <a:gd name="connsiteX55" fmla="*/ 66534 w 204611"/>
                    <a:gd name="connsiteY55" fmla="*/ 217880 h 303388"/>
                    <a:gd name="connsiteX56" fmla="*/ 69215 w 204611"/>
                    <a:gd name="connsiteY56" fmla="*/ 213152 h 303388"/>
                    <a:gd name="connsiteX57" fmla="*/ 173778 w 204611"/>
                    <a:gd name="connsiteY57" fmla="*/ 205462 h 303388"/>
                    <a:gd name="connsiteX58" fmla="*/ 171027 w 204611"/>
                    <a:gd name="connsiteY58" fmla="*/ 210189 h 303388"/>
                    <a:gd name="connsiteX59" fmla="*/ 87489 w 204611"/>
                    <a:gd name="connsiteY59" fmla="*/ 258379 h 303388"/>
                    <a:gd name="connsiteX60" fmla="*/ 84737 w 204611"/>
                    <a:gd name="connsiteY60" fmla="*/ 256826 h 303388"/>
                    <a:gd name="connsiteX61" fmla="*/ 87489 w 204611"/>
                    <a:gd name="connsiteY61" fmla="*/ 252099 h 303388"/>
                    <a:gd name="connsiteX62" fmla="*/ 171027 w 204611"/>
                    <a:gd name="connsiteY62" fmla="*/ 203910 h 303388"/>
                    <a:gd name="connsiteX63" fmla="*/ 173778 w 204611"/>
                    <a:gd name="connsiteY63" fmla="*/ 205462 h 303388"/>
                    <a:gd name="connsiteX64" fmla="*/ 171097 w 204611"/>
                    <a:gd name="connsiteY64" fmla="*/ 226982 h 303388"/>
                    <a:gd name="connsiteX65" fmla="*/ 69427 w 204611"/>
                    <a:gd name="connsiteY65" fmla="*/ 285684 h 303388"/>
                    <a:gd name="connsiteX66" fmla="*/ 66675 w 204611"/>
                    <a:gd name="connsiteY66" fmla="*/ 284131 h 303388"/>
                    <a:gd name="connsiteX67" fmla="*/ 69356 w 204611"/>
                    <a:gd name="connsiteY67" fmla="*/ 279404 h 303388"/>
                    <a:gd name="connsiteX68" fmla="*/ 171027 w 204611"/>
                    <a:gd name="connsiteY68" fmla="*/ 220702 h 303388"/>
                    <a:gd name="connsiteX69" fmla="*/ 173778 w 204611"/>
                    <a:gd name="connsiteY69" fmla="*/ 222254 h 303388"/>
                    <a:gd name="connsiteX70" fmla="*/ 171097 w 204611"/>
                    <a:gd name="connsiteY70" fmla="*/ 226982 h 3033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204611" h="303388">
                      <a:moveTo>
                        <a:pt x="204188" y="5296"/>
                      </a:moveTo>
                      <a:cubicBezTo>
                        <a:pt x="204117" y="569"/>
                        <a:pt x="200872" y="-1336"/>
                        <a:pt x="196779" y="992"/>
                      </a:cubicBezTo>
                      <a:lnTo>
                        <a:pt x="7408" y="110353"/>
                      </a:lnTo>
                      <a:cubicBezTo>
                        <a:pt x="3316" y="112681"/>
                        <a:pt x="0" y="118467"/>
                        <a:pt x="0" y="123194"/>
                      </a:cubicBezTo>
                      <a:lnTo>
                        <a:pt x="212" y="208990"/>
                      </a:lnTo>
                      <a:lnTo>
                        <a:pt x="23566" y="222466"/>
                      </a:lnTo>
                      <a:lnTo>
                        <a:pt x="23566" y="218444"/>
                      </a:lnTo>
                      <a:cubicBezTo>
                        <a:pt x="23495" y="216751"/>
                        <a:pt x="24765" y="214564"/>
                        <a:pt x="26247" y="213717"/>
                      </a:cubicBezTo>
                      <a:lnTo>
                        <a:pt x="51294" y="199253"/>
                      </a:lnTo>
                      <a:cubicBezTo>
                        <a:pt x="52846" y="198407"/>
                        <a:pt x="54046" y="199112"/>
                        <a:pt x="54046" y="200805"/>
                      </a:cubicBezTo>
                      <a:lnTo>
                        <a:pt x="54116" y="225076"/>
                      </a:lnTo>
                      <a:cubicBezTo>
                        <a:pt x="54116" y="226770"/>
                        <a:pt x="52917" y="228886"/>
                        <a:pt x="51364" y="229803"/>
                      </a:cubicBezTo>
                      <a:lnTo>
                        <a:pt x="35701" y="238835"/>
                      </a:lnTo>
                      <a:lnTo>
                        <a:pt x="51294" y="265646"/>
                      </a:lnTo>
                      <a:lnTo>
                        <a:pt x="51506" y="265505"/>
                      </a:lnTo>
                      <a:cubicBezTo>
                        <a:pt x="52987" y="264658"/>
                        <a:pt x="54257" y="265293"/>
                        <a:pt x="54257" y="267057"/>
                      </a:cubicBezTo>
                      <a:lnTo>
                        <a:pt x="54257" y="270867"/>
                      </a:lnTo>
                      <a:lnTo>
                        <a:pt x="77117" y="310237"/>
                      </a:lnTo>
                      <a:lnTo>
                        <a:pt x="204893" y="236012"/>
                      </a:lnTo>
                      <a:lnTo>
                        <a:pt x="204188" y="5296"/>
                      </a:lnTo>
                      <a:close/>
                      <a:moveTo>
                        <a:pt x="51223" y="163411"/>
                      </a:moveTo>
                      <a:lnTo>
                        <a:pt x="26106" y="177875"/>
                      </a:lnTo>
                      <a:cubicBezTo>
                        <a:pt x="24624" y="178721"/>
                        <a:pt x="23424" y="178016"/>
                        <a:pt x="23354" y="176323"/>
                      </a:cubicBezTo>
                      <a:lnTo>
                        <a:pt x="23283" y="152122"/>
                      </a:lnTo>
                      <a:cubicBezTo>
                        <a:pt x="23283" y="150428"/>
                        <a:pt x="24483" y="148241"/>
                        <a:pt x="25964" y="147395"/>
                      </a:cubicBezTo>
                      <a:lnTo>
                        <a:pt x="51012" y="132931"/>
                      </a:lnTo>
                      <a:cubicBezTo>
                        <a:pt x="52564" y="132084"/>
                        <a:pt x="53763" y="132790"/>
                        <a:pt x="53763" y="134483"/>
                      </a:cubicBezTo>
                      <a:lnTo>
                        <a:pt x="53834" y="158684"/>
                      </a:lnTo>
                      <a:cubicBezTo>
                        <a:pt x="53975" y="160448"/>
                        <a:pt x="52705" y="162494"/>
                        <a:pt x="51223" y="163411"/>
                      </a:cubicBezTo>
                      <a:close/>
                      <a:moveTo>
                        <a:pt x="87136" y="119596"/>
                      </a:moveTo>
                      <a:lnTo>
                        <a:pt x="170674" y="71407"/>
                      </a:lnTo>
                      <a:cubicBezTo>
                        <a:pt x="172226" y="70560"/>
                        <a:pt x="173426" y="71195"/>
                        <a:pt x="173426" y="72959"/>
                      </a:cubicBezTo>
                      <a:cubicBezTo>
                        <a:pt x="173426" y="74652"/>
                        <a:pt x="172226" y="76768"/>
                        <a:pt x="170744" y="77686"/>
                      </a:cubicBezTo>
                      <a:lnTo>
                        <a:pt x="87207" y="125875"/>
                      </a:lnTo>
                      <a:cubicBezTo>
                        <a:pt x="85725" y="126722"/>
                        <a:pt x="84526" y="126017"/>
                        <a:pt x="84455" y="124323"/>
                      </a:cubicBezTo>
                      <a:cubicBezTo>
                        <a:pt x="84384" y="122559"/>
                        <a:pt x="85584" y="120442"/>
                        <a:pt x="87136" y="119596"/>
                      </a:cubicBezTo>
                      <a:close/>
                      <a:moveTo>
                        <a:pt x="69003" y="146831"/>
                      </a:moveTo>
                      <a:lnTo>
                        <a:pt x="170674" y="88128"/>
                      </a:lnTo>
                      <a:cubicBezTo>
                        <a:pt x="172226" y="87282"/>
                        <a:pt x="173426" y="87987"/>
                        <a:pt x="173426" y="89680"/>
                      </a:cubicBezTo>
                      <a:cubicBezTo>
                        <a:pt x="173426" y="91444"/>
                        <a:pt x="172226" y="93561"/>
                        <a:pt x="170744" y="94407"/>
                      </a:cubicBezTo>
                      <a:lnTo>
                        <a:pt x="69074" y="153110"/>
                      </a:lnTo>
                      <a:cubicBezTo>
                        <a:pt x="67522" y="153956"/>
                        <a:pt x="66322" y="153322"/>
                        <a:pt x="66322" y="151558"/>
                      </a:cubicBezTo>
                      <a:cubicBezTo>
                        <a:pt x="66322" y="149794"/>
                        <a:pt x="67522" y="147747"/>
                        <a:pt x="69003" y="146831"/>
                      </a:cubicBezTo>
                      <a:close/>
                      <a:moveTo>
                        <a:pt x="173637" y="139210"/>
                      </a:moveTo>
                      <a:cubicBezTo>
                        <a:pt x="173637" y="140904"/>
                        <a:pt x="172438" y="143020"/>
                        <a:pt x="170956" y="143938"/>
                      </a:cubicBezTo>
                      <a:lnTo>
                        <a:pt x="87418" y="192127"/>
                      </a:lnTo>
                      <a:cubicBezTo>
                        <a:pt x="85937" y="192974"/>
                        <a:pt x="84737" y="192339"/>
                        <a:pt x="84667" y="190575"/>
                      </a:cubicBezTo>
                      <a:cubicBezTo>
                        <a:pt x="84667" y="188811"/>
                        <a:pt x="85866" y="186694"/>
                        <a:pt x="87418" y="185848"/>
                      </a:cubicBezTo>
                      <a:lnTo>
                        <a:pt x="170956" y="137658"/>
                      </a:lnTo>
                      <a:cubicBezTo>
                        <a:pt x="172367" y="136741"/>
                        <a:pt x="173637" y="137447"/>
                        <a:pt x="173637" y="139210"/>
                      </a:cubicBezTo>
                      <a:close/>
                      <a:moveTo>
                        <a:pt x="69215" y="213152"/>
                      </a:moveTo>
                      <a:lnTo>
                        <a:pt x="170886" y="154450"/>
                      </a:lnTo>
                      <a:cubicBezTo>
                        <a:pt x="172438" y="153604"/>
                        <a:pt x="173637" y="154309"/>
                        <a:pt x="173637" y="156003"/>
                      </a:cubicBezTo>
                      <a:cubicBezTo>
                        <a:pt x="173637" y="157767"/>
                        <a:pt x="172438" y="159883"/>
                        <a:pt x="170956" y="160730"/>
                      </a:cubicBezTo>
                      <a:lnTo>
                        <a:pt x="69286" y="219432"/>
                      </a:lnTo>
                      <a:cubicBezTo>
                        <a:pt x="67733" y="220279"/>
                        <a:pt x="66534" y="219573"/>
                        <a:pt x="66534" y="217880"/>
                      </a:cubicBezTo>
                      <a:cubicBezTo>
                        <a:pt x="66534" y="216186"/>
                        <a:pt x="67733" y="213999"/>
                        <a:pt x="69215" y="213152"/>
                      </a:cubicBezTo>
                      <a:close/>
                      <a:moveTo>
                        <a:pt x="173778" y="205462"/>
                      </a:moveTo>
                      <a:cubicBezTo>
                        <a:pt x="173778" y="207155"/>
                        <a:pt x="172579" y="209272"/>
                        <a:pt x="171027" y="210189"/>
                      </a:cubicBezTo>
                      <a:lnTo>
                        <a:pt x="87489" y="258379"/>
                      </a:lnTo>
                      <a:cubicBezTo>
                        <a:pt x="86007" y="259225"/>
                        <a:pt x="84737" y="258590"/>
                        <a:pt x="84737" y="256826"/>
                      </a:cubicBezTo>
                      <a:cubicBezTo>
                        <a:pt x="84737" y="255063"/>
                        <a:pt x="85937" y="252946"/>
                        <a:pt x="87489" y="252099"/>
                      </a:cubicBezTo>
                      <a:lnTo>
                        <a:pt x="171027" y="203910"/>
                      </a:lnTo>
                      <a:cubicBezTo>
                        <a:pt x="172579" y="202992"/>
                        <a:pt x="173778" y="203768"/>
                        <a:pt x="173778" y="205462"/>
                      </a:cubicBezTo>
                      <a:close/>
                      <a:moveTo>
                        <a:pt x="171097" y="226982"/>
                      </a:moveTo>
                      <a:lnTo>
                        <a:pt x="69427" y="285684"/>
                      </a:lnTo>
                      <a:cubicBezTo>
                        <a:pt x="67874" y="286530"/>
                        <a:pt x="66675" y="285825"/>
                        <a:pt x="66675" y="284131"/>
                      </a:cubicBezTo>
                      <a:cubicBezTo>
                        <a:pt x="66675" y="282438"/>
                        <a:pt x="67874" y="280322"/>
                        <a:pt x="69356" y="279404"/>
                      </a:cubicBezTo>
                      <a:lnTo>
                        <a:pt x="171027" y="220702"/>
                      </a:lnTo>
                      <a:cubicBezTo>
                        <a:pt x="172579" y="219855"/>
                        <a:pt x="173778" y="220490"/>
                        <a:pt x="173778" y="222254"/>
                      </a:cubicBezTo>
                      <a:cubicBezTo>
                        <a:pt x="173778" y="224018"/>
                        <a:pt x="172579" y="226135"/>
                        <a:pt x="171097" y="226982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0" name="Graphic 3">
                <a:extLst/>
              </p:cNvPr>
              <p:cNvGrpSpPr/>
              <p:nvPr/>
            </p:nvGrpSpPr>
            <p:grpSpPr>
              <a:xfrm>
                <a:off x="2307873" y="1112277"/>
                <a:ext cx="978479" cy="1241808"/>
                <a:chOff x="2923117" y="4838522"/>
                <a:chExt cx="204611" cy="296333"/>
              </a:xfrm>
              <a:solidFill>
                <a:schemeClr val="accent1"/>
              </a:solidFill>
            </p:grpSpPr>
            <p:sp>
              <p:nvSpPr>
                <p:cNvPr id="247" name="Freeform: Shape 17">
                  <a:extLst/>
                </p:cNvPr>
                <p:cNvSpPr/>
                <p:nvPr/>
              </p:nvSpPr>
              <p:spPr>
                <a:xfrm>
                  <a:off x="2946682" y="5037277"/>
                  <a:ext cx="28222" cy="42333"/>
                </a:xfrm>
                <a:custGeom>
                  <a:avLst/>
                  <a:gdLst>
                    <a:gd name="connsiteX0" fmla="*/ 30551 w 28222"/>
                    <a:gd name="connsiteY0" fmla="*/ 1942 h 42333"/>
                    <a:gd name="connsiteX1" fmla="*/ 27799 w 28222"/>
                    <a:gd name="connsiteY1" fmla="*/ 390 h 42333"/>
                    <a:gd name="connsiteX2" fmla="*/ 2752 w 28222"/>
                    <a:gd name="connsiteY2" fmla="*/ 14854 h 42333"/>
                    <a:gd name="connsiteX3" fmla="*/ 0 w 28222"/>
                    <a:gd name="connsiteY3" fmla="*/ 19581 h 42333"/>
                    <a:gd name="connsiteX4" fmla="*/ 71 w 28222"/>
                    <a:gd name="connsiteY4" fmla="*/ 30164 h 42333"/>
                    <a:gd name="connsiteX5" fmla="*/ 7408 w 28222"/>
                    <a:gd name="connsiteY5" fmla="*/ 42723 h 42333"/>
                    <a:gd name="connsiteX6" fmla="*/ 27940 w 28222"/>
                    <a:gd name="connsiteY6" fmla="*/ 30870 h 42333"/>
                    <a:gd name="connsiteX7" fmla="*/ 30692 w 28222"/>
                    <a:gd name="connsiteY7" fmla="*/ 26143 h 42333"/>
                    <a:gd name="connsiteX8" fmla="*/ 30551 w 28222"/>
                    <a:gd name="connsiteY8" fmla="*/ 1942 h 42333"/>
                    <a:gd name="connsiteX9" fmla="*/ 5503 w 28222"/>
                    <a:gd name="connsiteY9" fmla="*/ 37502 h 42333"/>
                    <a:gd name="connsiteX10" fmla="*/ 5433 w 28222"/>
                    <a:gd name="connsiteY10" fmla="*/ 19510 h 42333"/>
                    <a:gd name="connsiteX11" fmla="*/ 25047 w 28222"/>
                    <a:gd name="connsiteY11" fmla="*/ 8221 h 42333"/>
                    <a:gd name="connsiteX12" fmla="*/ 25118 w 28222"/>
                    <a:gd name="connsiteY12" fmla="*/ 26213 h 42333"/>
                    <a:gd name="connsiteX13" fmla="*/ 5503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551" y="1942"/>
                      </a:moveTo>
                      <a:cubicBezTo>
                        <a:pt x="30551" y="248"/>
                        <a:pt x="29281" y="-528"/>
                        <a:pt x="27799" y="390"/>
                      </a:cubicBezTo>
                      <a:lnTo>
                        <a:pt x="2752" y="14854"/>
                      </a:lnTo>
                      <a:cubicBezTo>
                        <a:pt x="1199" y="15700"/>
                        <a:pt x="0" y="17817"/>
                        <a:pt x="0" y="19581"/>
                      </a:cubicBezTo>
                      <a:lnTo>
                        <a:pt x="71" y="30164"/>
                      </a:lnTo>
                      <a:lnTo>
                        <a:pt x="7408" y="42723"/>
                      </a:lnTo>
                      <a:lnTo>
                        <a:pt x="27940" y="30870"/>
                      </a:lnTo>
                      <a:cubicBezTo>
                        <a:pt x="29492" y="30023"/>
                        <a:pt x="30692" y="27907"/>
                        <a:pt x="30692" y="26143"/>
                      </a:cubicBezTo>
                      <a:lnTo>
                        <a:pt x="30551" y="1942"/>
                      </a:lnTo>
                      <a:close/>
                      <a:moveTo>
                        <a:pt x="5503" y="37502"/>
                      </a:moveTo>
                      <a:lnTo>
                        <a:pt x="5433" y="19510"/>
                      </a:lnTo>
                      <a:lnTo>
                        <a:pt x="25047" y="8221"/>
                      </a:lnTo>
                      <a:lnTo>
                        <a:pt x="25118" y="26213"/>
                      </a:lnTo>
                      <a:lnTo>
                        <a:pt x="5503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8" name="Freeform: Shape 18">
                  <a:extLst/>
                </p:cNvPr>
                <p:cNvSpPr/>
                <p:nvPr/>
              </p:nvSpPr>
              <p:spPr>
                <a:xfrm>
                  <a:off x="2969542" y="5103617"/>
                  <a:ext cx="7056" cy="14111"/>
                </a:xfrm>
                <a:custGeom>
                  <a:avLst/>
                  <a:gdLst>
                    <a:gd name="connsiteX0" fmla="*/ 7902 w 7055"/>
                    <a:gd name="connsiteY0" fmla="*/ 1924 h 14111"/>
                    <a:gd name="connsiteX1" fmla="*/ 5151 w 7055"/>
                    <a:gd name="connsiteY1" fmla="*/ 372 h 14111"/>
                    <a:gd name="connsiteX2" fmla="*/ 0 w 7055"/>
                    <a:gd name="connsiteY2" fmla="*/ 3335 h 14111"/>
                    <a:gd name="connsiteX3" fmla="*/ 7902 w 7055"/>
                    <a:gd name="connsiteY3" fmla="*/ 17023 h 14111"/>
                    <a:gd name="connsiteX4" fmla="*/ 7902 w 7055"/>
                    <a:gd name="connsiteY4" fmla="*/ 1924 h 14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55" h="14111">
                      <a:moveTo>
                        <a:pt x="7902" y="1924"/>
                      </a:moveTo>
                      <a:cubicBezTo>
                        <a:pt x="7902" y="160"/>
                        <a:pt x="6632" y="-475"/>
                        <a:pt x="5151" y="372"/>
                      </a:cubicBezTo>
                      <a:lnTo>
                        <a:pt x="0" y="3335"/>
                      </a:lnTo>
                      <a:lnTo>
                        <a:pt x="7902" y="17023"/>
                      </a:lnTo>
                      <a:lnTo>
                        <a:pt x="7902" y="192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49" name="Freeform: Shape 19">
                  <a:extLst/>
                </p:cNvPr>
                <p:cNvSpPr/>
                <p:nvPr/>
              </p:nvSpPr>
              <p:spPr>
                <a:xfrm>
                  <a:off x="2946538" y="4971025"/>
                  <a:ext cx="28222" cy="42333"/>
                </a:xfrm>
                <a:custGeom>
                  <a:avLst/>
                  <a:gdLst>
                    <a:gd name="connsiteX0" fmla="*/ 30483 w 28222"/>
                    <a:gd name="connsiteY0" fmla="*/ 1942 h 42333"/>
                    <a:gd name="connsiteX1" fmla="*/ 27731 w 28222"/>
                    <a:gd name="connsiteY1" fmla="*/ 390 h 42333"/>
                    <a:gd name="connsiteX2" fmla="*/ 2684 w 28222"/>
                    <a:gd name="connsiteY2" fmla="*/ 14853 h 42333"/>
                    <a:gd name="connsiteX3" fmla="*/ 3 w 28222"/>
                    <a:gd name="connsiteY3" fmla="*/ 19581 h 42333"/>
                    <a:gd name="connsiteX4" fmla="*/ 74 w 28222"/>
                    <a:gd name="connsiteY4" fmla="*/ 43781 h 42333"/>
                    <a:gd name="connsiteX5" fmla="*/ 2825 w 28222"/>
                    <a:gd name="connsiteY5" fmla="*/ 45333 h 42333"/>
                    <a:gd name="connsiteX6" fmla="*/ 27872 w 28222"/>
                    <a:gd name="connsiteY6" fmla="*/ 30870 h 42333"/>
                    <a:gd name="connsiteX7" fmla="*/ 30624 w 28222"/>
                    <a:gd name="connsiteY7" fmla="*/ 26143 h 42333"/>
                    <a:gd name="connsiteX8" fmla="*/ 30483 w 28222"/>
                    <a:gd name="connsiteY8" fmla="*/ 1942 h 42333"/>
                    <a:gd name="connsiteX9" fmla="*/ 5506 w 28222"/>
                    <a:gd name="connsiteY9" fmla="*/ 37502 h 42333"/>
                    <a:gd name="connsiteX10" fmla="*/ 5436 w 28222"/>
                    <a:gd name="connsiteY10" fmla="*/ 19581 h 42333"/>
                    <a:gd name="connsiteX11" fmla="*/ 25050 w 28222"/>
                    <a:gd name="connsiteY11" fmla="*/ 8292 h 42333"/>
                    <a:gd name="connsiteX12" fmla="*/ 25121 w 28222"/>
                    <a:gd name="connsiteY12" fmla="*/ 26213 h 42333"/>
                    <a:gd name="connsiteX13" fmla="*/ 5506 w 28222"/>
                    <a:gd name="connsiteY13" fmla="*/ 37502 h 42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222" h="42333">
                      <a:moveTo>
                        <a:pt x="30483" y="1942"/>
                      </a:moveTo>
                      <a:cubicBezTo>
                        <a:pt x="30483" y="249"/>
                        <a:pt x="29284" y="-528"/>
                        <a:pt x="27731" y="390"/>
                      </a:cubicBezTo>
                      <a:lnTo>
                        <a:pt x="2684" y="14853"/>
                      </a:lnTo>
                      <a:cubicBezTo>
                        <a:pt x="1132" y="15701"/>
                        <a:pt x="-68" y="17888"/>
                        <a:pt x="3" y="19581"/>
                      </a:cubicBezTo>
                      <a:lnTo>
                        <a:pt x="74" y="43781"/>
                      </a:lnTo>
                      <a:cubicBezTo>
                        <a:pt x="74" y="45545"/>
                        <a:pt x="1344" y="46251"/>
                        <a:pt x="2825" y="45333"/>
                      </a:cubicBezTo>
                      <a:lnTo>
                        <a:pt x="27872" y="30870"/>
                      </a:lnTo>
                      <a:cubicBezTo>
                        <a:pt x="29425" y="30023"/>
                        <a:pt x="30624" y="27906"/>
                        <a:pt x="30624" y="26143"/>
                      </a:cubicBezTo>
                      <a:lnTo>
                        <a:pt x="30483" y="1942"/>
                      </a:lnTo>
                      <a:close/>
                      <a:moveTo>
                        <a:pt x="5506" y="37502"/>
                      </a:moveTo>
                      <a:lnTo>
                        <a:pt x="5436" y="19581"/>
                      </a:lnTo>
                      <a:lnTo>
                        <a:pt x="25050" y="8292"/>
                      </a:lnTo>
                      <a:lnTo>
                        <a:pt x="25121" y="26213"/>
                      </a:lnTo>
                      <a:lnTo>
                        <a:pt x="5506" y="3750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50" name="Freeform: Shape 20">
                  <a:extLst/>
                </p:cNvPr>
                <p:cNvSpPr/>
                <p:nvPr/>
              </p:nvSpPr>
              <p:spPr>
                <a:xfrm>
                  <a:off x="2923117" y="4838522"/>
                  <a:ext cx="204611" cy="296333"/>
                </a:xfrm>
                <a:custGeom>
                  <a:avLst/>
                  <a:gdLst>
                    <a:gd name="connsiteX0" fmla="*/ 204258 w 204611"/>
                    <a:gd name="connsiteY0" fmla="*/ 5258 h 296333"/>
                    <a:gd name="connsiteX1" fmla="*/ 196850 w 204611"/>
                    <a:gd name="connsiteY1" fmla="*/ 1025 h 296333"/>
                    <a:gd name="connsiteX2" fmla="*/ 7408 w 204611"/>
                    <a:gd name="connsiteY2" fmla="*/ 110386 h 296333"/>
                    <a:gd name="connsiteX3" fmla="*/ 0 w 204611"/>
                    <a:gd name="connsiteY3" fmla="*/ 123227 h 296333"/>
                    <a:gd name="connsiteX4" fmla="*/ 212 w 204611"/>
                    <a:gd name="connsiteY4" fmla="*/ 206624 h 296333"/>
                    <a:gd name="connsiteX5" fmla="*/ 15875 w 204611"/>
                    <a:gd name="connsiteY5" fmla="*/ 215655 h 296333"/>
                    <a:gd name="connsiteX6" fmla="*/ 23566 w 204611"/>
                    <a:gd name="connsiteY6" fmla="*/ 228990 h 296333"/>
                    <a:gd name="connsiteX7" fmla="*/ 23495 w 204611"/>
                    <a:gd name="connsiteY7" fmla="*/ 218406 h 296333"/>
                    <a:gd name="connsiteX8" fmla="*/ 26247 w 204611"/>
                    <a:gd name="connsiteY8" fmla="*/ 213679 h 296333"/>
                    <a:gd name="connsiteX9" fmla="*/ 51294 w 204611"/>
                    <a:gd name="connsiteY9" fmla="*/ 199215 h 296333"/>
                    <a:gd name="connsiteX10" fmla="*/ 54046 w 204611"/>
                    <a:gd name="connsiteY10" fmla="*/ 200767 h 296333"/>
                    <a:gd name="connsiteX11" fmla="*/ 54116 w 204611"/>
                    <a:gd name="connsiteY11" fmla="*/ 224968 h 296333"/>
                    <a:gd name="connsiteX12" fmla="*/ 51364 w 204611"/>
                    <a:gd name="connsiteY12" fmla="*/ 229695 h 296333"/>
                    <a:gd name="connsiteX13" fmla="*/ 30833 w 204611"/>
                    <a:gd name="connsiteY13" fmla="*/ 241549 h 296333"/>
                    <a:gd name="connsiteX14" fmla="*/ 46355 w 204611"/>
                    <a:gd name="connsiteY14" fmla="*/ 268360 h 296333"/>
                    <a:gd name="connsiteX15" fmla="*/ 51506 w 204611"/>
                    <a:gd name="connsiteY15" fmla="*/ 265396 h 296333"/>
                    <a:gd name="connsiteX16" fmla="*/ 54257 w 204611"/>
                    <a:gd name="connsiteY16" fmla="*/ 266948 h 296333"/>
                    <a:gd name="connsiteX17" fmla="*/ 54328 w 204611"/>
                    <a:gd name="connsiteY17" fmla="*/ 282047 h 296333"/>
                    <a:gd name="connsiteX18" fmla="*/ 65334 w 204611"/>
                    <a:gd name="connsiteY18" fmla="*/ 300956 h 296333"/>
                    <a:gd name="connsiteX19" fmla="*/ 204893 w 204611"/>
                    <a:gd name="connsiteY19" fmla="*/ 219888 h 296333"/>
                    <a:gd name="connsiteX20" fmla="*/ 204258 w 204611"/>
                    <a:gd name="connsiteY20" fmla="*/ 5258 h 296333"/>
                    <a:gd name="connsiteX21" fmla="*/ 51223 w 204611"/>
                    <a:gd name="connsiteY21" fmla="*/ 163373 h 296333"/>
                    <a:gd name="connsiteX22" fmla="*/ 26176 w 204611"/>
                    <a:gd name="connsiteY22" fmla="*/ 177837 h 296333"/>
                    <a:gd name="connsiteX23" fmla="*/ 23424 w 204611"/>
                    <a:gd name="connsiteY23" fmla="*/ 176285 h 296333"/>
                    <a:gd name="connsiteX24" fmla="*/ 23354 w 204611"/>
                    <a:gd name="connsiteY24" fmla="*/ 152084 h 296333"/>
                    <a:gd name="connsiteX25" fmla="*/ 26035 w 204611"/>
                    <a:gd name="connsiteY25" fmla="*/ 147357 h 296333"/>
                    <a:gd name="connsiteX26" fmla="*/ 51082 w 204611"/>
                    <a:gd name="connsiteY26" fmla="*/ 132893 h 296333"/>
                    <a:gd name="connsiteX27" fmla="*/ 53834 w 204611"/>
                    <a:gd name="connsiteY27" fmla="*/ 134445 h 296333"/>
                    <a:gd name="connsiteX28" fmla="*/ 53904 w 204611"/>
                    <a:gd name="connsiteY28" fmla="*/ 158646 h 296333"/>
                    <a:gd name="connsiteX29" fmla="*/ 51223 w 204611"/>
                    <a:gd name="connsiteY29" fmla="*/ 163373 h 296333"/>
                    <a:gd name="connsiteX30" fmla="*/ 87207 w 204611"/>
                    <a:gd name="connsiteY30" fmla="*/ 119558 h 296333"/>
                    <a:gd name="connsiteX31" fmla="*/ 170744 w 204611"/>
                    <a:gd name="connsiteY31" fmla="*/ 71369 h 296333"/>
                    <a:gd name="connsiteX32" fmla="*/ 173496 w 204611"/>
                    <a:gd name="connsiteY32" fmla="*/ 72921 h 296333"/>
                    <a:gd name="connsiteX33" fmla="*/ 170815 w 204611"/>
                    <a:gd name="connsiteY33" fmla="*/ 77648 h 296333"/>
                    <a:gd name="connsiteX34" fmla="*/ 87277 w 204611"/>
                    <a:gd name="connsiteY34" fmla="*/ 125837 h 296333"/>
                    <a:gd name="connsiteX35" fmla="*/ 84526 w 204611"/>
                    <a:gd name="connsiteY35" fmla="*/ 124285 h 296333"/>
                    <a:gd name="connsiteX36" fmla="*/ 87207 w 204611"/>
                    <a:gd name="connsiteY36" fmla="*/ 119558 h 296333"/>
                    <a:gd name="connsiteX37" fmla="*/ 69074 w 204611"/>
                    <a:gd name="connsiteY37" fmla="*/ 146793 h 296333"/>
                    <a:gd name="connsiteX38" fmla="*/ 170744 w 204611"/>
                    <a:gd name="connsiteY38" fmla="*/ 88090 h 296333"/>
                    <a:gd name="connsiteX39" fmla="*/ 173496 w 204611"/>
                    <a:gd name="connsiteY39" fmla="*/ 89642 h 296333"/>
                    <a:gd name="connsiteX40" fmla="*/ 170815 w 204611"/>
                    <a:gd name="connsiteY40" fmla="*/ 94370 h 296333"/>
                    <a:gd name="connsiteX41" fmla="*/ 69144 w 204611"/>
                    <a:gd name="connsiteY41" fmla="*/ 153072 h 296333"/>
                    <a:gd name="connsiteX42" fmla="*/ 66393 w 204611"/>
                    <a:gd name="connsiteY42" fmla="*/ 151520 h 296333"/>
                    <a:gd name="connsiteX43" fmla="*/ 69074 w 204611"/>
                    <a:gd name="connsiteY43" fmla="*/ 146793 h 296333"/>
                    <a:gd name="connsiteX44" fmla="*/ 173637 w 204611"/>
                    <a:gd name="connsiteY44" fmla="*/ 139172 h 296333"/>
                    <a:gd name="connsiteX45" fmla="*/ 170886 w 204611"/>
                    <a:gd name="connsiteY45" fmla="*/ 143900 h 296333"/>
                    <a:gd name="connsiteX46" fmla="*/ 87348 w 204611"/>
                    <a:gd name="connsiteY46" fmla="*/ 192089 h 296333"/>
                    <a:gd name="connsiteX47" fmla="*/ 84596 w 204611"/>
                    <a:gd name="connsiteY47" fmla="*/ 190537 h 296333"/>
                    <a:gd name="connsiteX48" fmla="*/ 87348 w 204611"/>
                    <a:gd name="connsiteY48" fmla="*/ 185810 h 296333"/>
                    <a:gd name="connsiteX49" fmla="*/ 170886 w 204611"/>
                    <a:gd name="connsiteY49" fmla="*/ 137620 h 296333"/>
                    <a:gd name="connsiteX50" fmla="*/ 173637 w 204611"/>
                    <a:gd name="connsiteY50" fmla="*/ 139172 h 296333"/>
                    <a:gd name="connsiteX51" fmla="*/ 69215 w 204611"/>
                    <a:gd name="connsiteY51" fmla="*/ 213044 h 296333"/>
                    <a:gd name="connsiteX52" fmla="*/ 170886 w 204611"/>
                    <a:gd name="connsiteY52" fmla="*/ 154342 h 296333"/>
                    <a:gd name="connsiteX53" fmla="*/ 173637 w 204611"/>
                    <a:gd name="connsiteY53" fmla="*/ 155894 h 296333"/>
                    <a:gd name="connsiteX54" fmla="*/ 170956 w 204611"/>
                    <a:gd name="connsiteY54" fmla="*/ 160621 h 296333"/>
                    <a:gd name="connsiteX55" fmla="*/ 69286 w 204611"/>
                    <a:gd name="connsiteY55" fmla="*/ 219323 h 296333"/>
                    <a:gd name="connsiteX56" fmla="*/ 66534 w 204611"/>
                    <a:gd name="connsiteY56" fmla="*/ 217771 h 296333"/>
                    <a:gd name="connsiteX57" fmla="*/ 69215 w 204611"/>
                    <a:gd name="connsiteY57" fmla="*/ 213044 h 296333"/>
                    <a:gd name="connsiteX58" fmla="*/ 173849 w 204611"/>
                    <a:gd name="connsiteY58" fmla="*/ 205424 h 296333"/>
                    <a:gd name="connsiteX59" fmla="*/ 171097 w 204611"/>
                    <a:gd name="connsiteY59" fmla="*/ 210151 h 296333"/>
                    <a:gd name="connsiteX60" fmla="*/ 87559 w 204611"/>
                    <a:gd name="connsiteY60" fmla="*/ 258341 h 296333"/>
                    <a:gd name="connsiteX61" fmla="*/ 84808 w 204611"/>
                    <a:gd name="connsiteY61" fmla="*/ 256788 h 296333"/>
                    <a:gd name="connsiteX62" fmla="*/ 87489 w 204611"/>
                    <a:gd name="connsiteY62" fmla="*/ 252061 h 296333"/>
                    <a:gd name="connsiteX63" fmla="*/ 171027 w 204611"/>
                    <a:gd name="connsiteY63" fmla="*/ 203872 h 296333"/>
                    <a:gd name="connsiteX64" fmla="*/ 173849 w 204611"/>
                    <a:gd name="connsiteY64" fmla="*/ 205424 h 296333"/>
                    <a:gd name="connsiteX65" fmla="*/ 171168 w 204611"/>
                    <a:gd name="connsiteY65" fmla="*/ 226944 h 296333"/>
                    <a:gd name="connsiteX66" fmla="*/ 69427 w 204611"/>
                    <a:gd name="connsiteY66" fmla="*/ 285646 h 296333"/>
                    <a:gd name="connsiteX67" fmla="*/ 66746 w 204611"/>
                    <a:gd name="connsiteY67" fmla="*/ 284093 h 296333"/>
                    <a:gd name="connsiteX68" fmla="*/ 69427 w 204611"/>
                    <a:gd name="connsiteY68" fmla="*/ 279366 h 296333"/>
                    <a:gd name="connsiteX69" fmla="*/ 171097 w 204611"/>
                    <a:gd name="connsiteY69" fmla="*/ 220664 h 296333"/>
                    <a:gd name="connsiteX70" fmla="*/ 173849 w 204611"/>
                    <a:gd name="connsiteY70" fmla="*/ 222216 h 296333"/>
                    <a:gd name="connsiteX71" fmla="*/ 171168 w 204611"/>
                    <a:gd name="connsiteY71" fmla="*/ 226944 h 296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04611" h="296333">
                      <a:moveTo>
                        <a:pt x="204258" y="5258"/>
                      </a:moveTo>
                      <a:cubicBezTo>
                        <a:pt x="204188" y="601"/>
                        <a:pt x="200942" y="-1374"/>
                        <a:pt x="196850" y="1025"/>
                      </a:cubicBezTo>
                      <a:lnTo>
                        <a:pt x="7408" y="110386"/>
                      </a:lnTo>
                      <a:cubicBezTo>
                        <a:pt x="3387" y="112714"/>
                        <a:pt x="0" y="118500"/>
                        <a:pt x="0" y="123227"/>
                      </a:cubicBezTo>
                      <a:lnTo>
                        <a:pt x="212" y="206624"/>
                      </a:lnTo>
                      <a:lnTo>
                        <a:pt x="15875" y="215655"/>
                      </a:lnTo>
                      <a:lnTo>
                        <a:pt x="23566" y="228990"/>
                      </a:lnTo>
                      <a:lnTo>
                        <a:pt x="23495" y="218406"/>
                      </a:lnTo>
                      <a:cubicBezTo>
                        <a:pt x="23495" y="216642"/>
                        <a:pt x="24694" y="214526"/>
                        <a:pt x="26247" y="213679"/>
                      </a:cubicBezTo>
                      <a:lnTo>
                        <a:pt x="51294" y="199215"/>
                      </a:lnTo>
                      <a:cubicBezTo>
                        <a:pt x="52776" y="198369"/>
                        <a:pt x="54046" y="199074"/>
                        <a:pt x="54046" y="200767"/>
                      </a:cubicBezTo>
                      <a:lnTo>
                        <a:pt x="54116" y="224968"/>
                      </a:lnTo>
                      <a:cubicBezTo>
                        <a:pt x="54116" y="226732"/>
                        <a:pt x="52917" y="228849"/>
                        <a:pt x="51364" y="229695"/>
                      </a:cubicBezTo>
                      <a:lnTo>
                        <a:pt x="30833" y="241549"/>
                      </a:lnTo>
                      <a:lnTo>
                        <a:pt x="46355" y="268360"/>
                      </a:lnTo>
                      <a:lnTo>
                        <a:pt x="51506" y="265396"/>
                      </a:lnTo>
                      <a:cubicBezTo>
                        <a:pt x="52987" y="264550"/>
                        <a:pt x="54257" y="265185"/>
                        <a:pt x="54257" y="266948"/>
                      </a:cubicBezTo>
                      <a:lnTo>
                        <a:pt x="54328" y="282047"/>
                      </a:lnTo>
                      <a:lnTo>
                        <a:pt x="65334" y="300956"/>
                      </a:lnTo>
                      <a:lnTo>
                        <a:pt x="204893" y="219888"/>
                      </a:lnTo>
                      <a:lnTo>
                        <a:pt x="204258" y="5258"/>
                      </a:lnTo>
                      <a:close/>
                      <a:moveTo>
                        <a:pt x="51223" y="163373"/>
                      </a:moveTo>
                      <a:lnTo>
                        <a:pt x="26176" y="177837"/>
                      </a:lnTo>
                      <a:cubicBezTo>
                        <a:pt x="24694" y="178683"/>
                        <a:pt x="23424" y="178049"/>
                        <a:pt x="23424" y="176285"/>
                      </a:cubicBezTo>
                      <a:lnTo>
                        <a:pt x="23354" y="152084"/>
                      </a:lnTo>
                      <a:cubicBezTo>
                        <a:pt x="23283" y="150391"/>
                        <a:pt x="24553" y="148204"/>
                        <a:pt x="26035" y="147357"/>
                      </a:cubicBezTo>
                      <a:lnTo>
                        <a:pt x="51082" y="132893"/>
                      </a:lnTo>
                      <a:cubicBezTo>
                        <a:pt x="52634" y="132046"/>
                        <a:pt x="53834" y="132752"/>
                        <a:pt x="53834" y="134445"/>
                      </a:cubicBezTo>
                      <a:lnTo>
                        <a:pt x="53904" y="158646"/>
                      </a:lnTo>
                      <a:cubicBezTo>
                        <a:pt x="53975" y="160410"/>
                        <a:pt x="52776" y="162456"/>
                        <a:pt x="51223" y="163373"/>
                      </a:cubicBezTo>
                      <a:close/>
                      <a:moveTo>
                        <a:pt x="87207" y="119558"/>
                      </a:moveTo>
                      <a:lnTo>
                        <a:pt x="170744" y="71369"/>
                      </a:lnTo>
                      <a:cubicBezTo>
                        <a:pt x="172297" y="70522"/>
                        <a:pt x="173496" y="71157"/>
                        <a:pt x="173496" y="72921"/>
                      </a:cubicBezTo>
                      <a:cubicBezTo>
                        <a:pt x="173496" y="74685"/>
                        <a:pt x="172297" y="76801"/>
                        <a:pt x="170815" y="77648"/>
                      </a:cubicBezTo>
                      <a:lnTo>
                        <a:pt x="87277" y="125837"/>
                      </a:lnTo>
                      <a:cubicBezTo>
                        <a:pt x="85796" y="126684"/>
                        <a:pt x="84596" y="125979"/>
                        <a:pt x="84526" y="124285"/>
                      </a:cubicBezTo>
                      <a:cubicBezTo>
                        <a:pt x="84455" y="122521"/>
                        <a:pt x="85654" y="120405"/>
                        <a:pt x="87207" y="119558"/>
                      </a:cubicBezTo>
                      <a:close/>
                      <a:moveTo>
                        <a:pt x="69074" y="146793"/>
                      </a:moveTo>
                      <a:lnTo>
                        <a:pt x="170744" y="88090"/>
                      </a:lnTo>
                      <a:cubicBezTo>
                        <a:pt x="172297" y="87244"/>
                        <a:pt x="173496" y="87878"/>
                        <a:pt x="173496" y="89642"/>
                      </a:cubicBezTo>
                      <a:cubicBezTo>
                        <a:pt x="173496" y="91406"/>
                        <a:pt x="172297" y="93523"/>
                        <a:pt x="170815" y="94370"/>
                      </a:cubicBezTo>
                      <a:lnTo>
                        <a:pt x="69144" y="153072"/>
                      </a:lnTo>
                      <a:cubicBezTo>
                        <a:pt x="67592" y="153919"/>
                        <a:pt x="66393" y="153284"/>
                        <a:pt x="66393" y="151520"/>
                      </a:cubicBezTo>
                      <a:cubicBezTo>
                        <a:pt x="66322" y="149756"/>
                        <a:pt x="67592" y="147710"/>
                        <a:pt x="69074" y="146793"/>
                      </a:cubicBezTo>
                      <a:close/>
                      <a:moveTo>
                        <a:pt x="173637" y="139172"/>
                      </a:moveTo>
                      <a:cubicBezTo>
                        <a:pt x="173637" y="140866"/>
                        <a:pt x="172438" y="142982"/>
                        <a:pt x="170886" y="143900"/>
                      </a:cubicBezTo>
                      <a:lnTo>
                        <a:pt x="87348" y="192089"/>
                      </a:lnTo>
                      <a:cubicBezTo>
                        <a:pt x="85866" y="192936"/>
                        <a:pt x="84596" y="192301"/>
                        <a:pt x="84596" y="190537"/>
                      </a:cubicBezTo>
                      <a:cubicBezTo>
                        <a:pt x="84596" y="188843"/>
                        <a:pt x="85796" y="186727"/>
                        <a:pt x="87348" y="185810"/>
                      </a:cubicBezTo>
                      <a:lnTo>
                        <a:pt x="170886" y="137620"/>
                      </a:lnTo>
                      <a:cubicBezTo>
                        <a:pt x="172438" y="136703"/>
                        <a:pt x="173637" y="137409"/>
                        <a:pt x="173637" y="139172"/>
                      </a:cubicBezTo>
                      <a:close/>
                      <a:moveTo>
                        <a:pt x="69215" y="213044"/>
                      </a:moveTo>
                      <a:lnTo>
                        <a:pt x="170886" y="154342"/>
                      </a:lnTo>
                      <a:cubicBezTo>
                        <a:pt x="172438" y="153495"/>
                        <a:pt x="173637" y="154201"/>
                        <a:pt x="173637" y="155894"/>
                      </a:cubicBezTo>
                      <a:cubicBezTo>
                        <a:pt x="173637" y="157587"/>
                        <a:pt x="172438" y="159704"/>
                        <a:pt x="170956" y="160621"/>
                      </a:cubicBezTo>
                      <a:lnTo>
                        <a:pt x="69286" y="219323"/>
                      </a:lnTo>
                      <a:cubicBezTo>
                        <a:pt x="67733" y="220170"/>
                        <a:pt x="66534" y="219465"/>
                        <a:pt x="66534" y="217771"/>
                      </a:cubicBezTo>
                      <a:cubicBezTo>
                        <a:pt x="66534" y="216078"/>
                        <a:pt x="67733" y="213961"/>
                        <a:pt x="69215" y="213044"/>
                      </a:cubicBezTo>
                      <a:close/>
                      <a:moveTo>
                        <a:pt x="173849" y="205424"/>
                      </a:moveTo>
                      <a:cubicBezTo>
                        <a:pt x="173849" y="207117"/>
                        <a:pt x="172649" y="209234"/>
                        <a:pt x="171097" y="210151"/>
                      </a:cubicBezTo>
                      <a:lnTo>
                        <a:pt x="87559" y="258341"/>
                      </a:lnTo>
                      <a:cubicBezTo>
                        <a:pt x="86078" y="259188"/>
                        <a:pt x="84808" y="258552"/>
                        <a:pt x="84808" y="256788"/>
                      </a:cubicBezTo>
                      <a:cubicBezTo>
                        <a:pt x="84808" y="255095"/>
                        <a:pt x="86007" y="252979"/>
                        <a:pt x="87489" y="252061"/>
                      </a:cubicBezTo>
                      <a:lnTo>
                        <a:pt x="171027" y="203872"/>
                      </a:lnTo>
                      <a:cubicBezTo>
                        <a:pt x="172579" y="202955"/>
                        <a:pt x="173778" y="203660"/>
                        <a:pt x="173849" y="205424"/>
                      </a:cubicBezTo>
                      <a:close/>
                      <a:moveTo>
                        <a:pt x="171168" y="226944"/>
                      </a:moveTo>
                      <a:lnTo>
                        <a:pt x="69427" y="285646"/>
                      </a:lnTo>
                      <a:cubicBezTo>
                        <a:pt x="67945" y="286492"/>
                        <a:pt x="66746" y="285787"/>
                        <a:pt x="66746" y="284093"/>
                      </a:cubicBezTo>
                      <a:cubicBezTo>
                        <a:pt x="66746" y="282330"/>
                        <a:pt x="67945" y="280213"/>
                        <a:pt x="69427" y="279366"/>
                      </a:cubicBezTo>
                      <a:lnTo>
                        <a:pt x="171097" y="220664"/>
                      </a:lnTo>
                      <a:cubicBezTo>
                        <a:pt x="172649" y="219817"/>
                        <a:pt x="173849" y="220523"/>
                        <a:pt x="173849" y="222216"/>
                      </a:cubicBezTo>
                      <a:cubicBezTo>
                        <a:pt x="173849" y="223910"/>
                        <a:pt x="172649" y="226026"/>
                        <a:pt x="171168" y="226944"/>
                      </a:cubicBezTo>
                      <a:close/>
                    </a:path>
                  </a:pathLst>
                </a:custGeom>
                <a:solidFill>
                  <a:srgbClr val="F5F5FD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</p:grpSp>
          <p:grpSp>
            <p:nvGrpSpPr>
              <p:cNvPr id="211" name="Group 140"/>
              <p:cNvGrpSpPr>
                <a:grpSpLocks/>
              </p:cNvGrpSpPr>
              <p:nvPr/>
            </p:nvGrpSpPr>
            <p:grpSpPr bwMode="auto">
              <a:xfrm>
                <a:off x="1464492" y="3138036"/>
                <a:ext cx="1030379" cy="1428489"/>
                <a:chOff x="1795132" y="3545852"/>
                <a:chExt cx="1197963" cy="1722972"/>
              </a:xfrm>
            </p:grpSpPr>
            <p:grpSp>
              <p:nvGrpSpPr>
                <p:cNvPr id="212" name="Graphic 3">
                  <a:extLst/>
                </p:cNvPr>
                <p:cNvGrpSpPr/>
                <p:nvPr/>
              </p:nvGrpSpPr>
              <p:grpSpPr>
                <a:xfrm>
                  <a:off x="2404557" y="4508082"/>
                  <a:ext cx="146401" cy="91502"/>
                  <a:chOff x="5402792" y="6353034"/>
                  <a:chExt cx="56444" cy="35278"/>
                </a:xfrm>
                <a:solidFill>
                  <a:schemeClr val="accent1"/>
                </a:solidFill>
              </p:grpSpPr>
              <p:sp>
                <p:nvSpPr>
                  <p:cNvPr id="244" name="Freeform: Shape 137">
                    <a:extLst/>
                  </p:cNvPr>
                  <p:cNvSpPr/>
                  <p:nvPr/>
                </p:nvSpPr>
                <p:spPr>
                  <a:xfrm>
                    <a:off x="5403709" y="6353034"/>
                    <a:ext cx="56444" cy="28222"/>
                  </a:xfrm>
                  <a:custGeom>
                    <a:avLst/>
                    <a:gdLst>
                      <a:gd name="connsiteX0" fmla="*/ 3457 w 56444"/>
                      <a:gd name="connsiteY0" fmla="*/ 31397 h 28222"/>
                      <a:gd name="connsiteX1" fmla="*/ 57503 w 56444"/>
                      <a:gd name="connsiteY1" fmla="*/ 0 h 28222"/>
                      <a:gd name="connsiteX2" fmla="*/ 54046 w 56444"/>
                      <a:gd name="connsiteY2" fmla="*/ 3457 h 28222"/>
                      <a:gd name="connsiteX3" fmla="*/ 0 w 56444"/>
                      <a:gd name="connsiteY3" fmla="*/ 34854 h 28222"/>
                      <a:gd name="connsiteX4" fmla="*/ 3457 w 56444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6444" h="28222">
                        <a:moveTo>
                          <a:pt x="3457" y="31397"/>
                        </a:moveTo>
                        <a:lnTo>
                          <a:pt x="57503" y="0"/>
                        </a:lnTo>
                        <a:cubicBezTo>
                          <a:pt x="56092" y="847"/>
                          <a:pt x="54892" y="2046"/>
                          <a:pt x="54046" y="3457"/>
                        </a:cubicBezTo>
                        <a:lnTo>
                          <a:pt x="0" y="34854"/>
                        </a:lnTo>
                        <a:cubicBezTo>
                          <a:pt x="847" y="33373"/>
                          <a:pt x="2046" y="32173"/>
                          <a:pt x="3457" y="31397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5" name="Freeform: Shape 138">
                    <a:extLst/>
                  </p:cNvPr>
                  <p:cNvSpPr/>
                  <p:nvPr/>
                </p:nvSpPr>
                <p:spPr>
                  <a:xfrm>
                    <a:off x="5402862" y="6356420"/>
                    <a:ext cx="49389" cy="28222"/>
                  </a:xfrm>
                  <a:custGeom>
                    <a:avLst/>
                    <a:gdLst>
                      <a:gd name="connsiteX0" fmla="*/ 776 w 49388"/>
                      <a:gd name="connsiteY0" fmla="*/ 31397 h 28222"/>
                      <a:gd name="connsiteX1" fmla="*/ 54822 w 49388"/>
                      <a:gd name="connsiteY1" fmla="*/ 0 h 28222"/>
                      <a:gd name="connsiteX2" fmla="*/ 54046 w 49388"/>
                      <a:gd name="connsiteY2" fmla="*/ 1482 h 28222"/>
                      <a:gd name="connsiteX3" fmla="*/ 0 w 49388"/>
                      <a:gd name="connsiteY3" fmla="*/ 32879 h 28222"/>
                      <a:gd name="connsiteX4" fmla="*/ 776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76" y="31397"/>
                        </a:moveTo>
                        <a:lnTo>
                          <a:pt x="54822" y="0"/>
                        </a:lnTo>
                        <a:cubicBezTo>
                          <a:pt x="54539" y="494"/>
                          <a:pt x="54257" y="988"/>
                          <a:pt x="54046" y="1482"/>
                        </a:cubicBezTo>
                        <a:lnTo>
                          <a:pt x="0" y="32879"/>
                        </a:lnTo>
                        <a:cubicBezTo>
                          <a:pt x="212" y="32385"/>
                          <a:pt x="494" y="31891"/>
                          <a:pt x="776" y="31397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6" name="Freeform: Shape 139">
                    <a:extLst/>
                  </p:cNvPr>
                  <p:cNvSpPr/>
                  <p:nvPr/>
                </p:nvSpPr>
                <p:spPr>
                  <a:xfrm>
                    <a:off x="5402792" y="6357902"/>
                    <a:ext cx="49389" cy="28222"/>
                  </a:xfrm>
                  <a:custGeom>
                    <a:avLst/>
                    <a:gdLst>
                      <a:gd name="connsiteX0" fmla="*/ 71 w 49388"/>
                      <a:gd name="connsiteY0" fmla="*/ 31397 h 28222"/>
                      <a:gd name="connsiteX1" fmla="*/ 54116 w 49388"/>
                      <a:gd name="connsiteY1" fmla="*/ 0 h 28222"/>
                      <a:gd name="connsiteX2" fmla="*/ 54046 w 49388"/>
                      <a:gd name="connsiteY2" fmla="*/ 71 h 28222"/>
                      <a:gd name="connsiteX3" fmla="*/ 0 w 49388"/>
                      <a:gd name="connsiteY3" fmla="*/ 31468 h 28222"/>
                      <a:gd name="connsiteX4" fmla="*/ 71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71" y="31397"/>
                        </a:moveTo>
                        <a:lnTo>
                          <a:pt x="54116" y="0"/>
                        </a:lnTo>
                        <a:cubicBezTo>
                          <a:pt x="54116" y="0"/>
                          <a:pt x="54116" y="71"/>
                          <a:pt x="54046" y="71"/>
                        </a:cubicBezTo>
                        <a:lnTo>
                          <a:pt x="0" y="31468"/>
                        </a:lnTo>
                        <a:cubicBezTo>
                          <a:pt x="71" y="31468"/>
                          <a:pt x="71" y="31468"/>
                          <a:pt x="71" y="31397"/>
                        </a:cubicBezTo>
                      </a:path>
                    </a:pathLst>
                  </a:custGeom>
                  <a:solidFill>
                    <a:srgbClr val="3A3865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3" name="Freeform: Shape 106"/>
                <p:cNvSpPr>
                  <a:spLocks/>
                </p:cNvSpPr>
                <p:nvPr/>
              </p:nvSpPr>
              <p:spPr bwMode="auto">
                <a:xfrm>
                  <a:off x="2415902" y="4507898"/>
                  <a:ext cx="128102" cy="73201"/>
                </a:xfrm>
                <a:custGeom>
                  <a:avLst/>
                  <a:gdLst>
                    <a:gd name="T0" fmla="*/ 0 w 49388"/>
                    <a:gd name="T1" fmla="*/ 81620 h 28222"/>
                    <a:gd name="T2" fmla="*/ 140184 w 49388"/>
                    <a:gd name="T3" fmla="*/ 184 h 28222"/>
                    <a:gd name="T4" fmla="*/ 140731 w 49388"/>
                    <a:gd name="T5" fmla="*/ 0 h 28222"/>
                    <a:gd name="T6" fmla="*/ 550 w 49388"/>
                    <a:gd name="T7" fmla="*/ 81436 h 28222"/>
                    <a:gd name="T8" fmla="*/ 0 w 49388"/>
                    <a:gd name="T9" fmla="*/ 81620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468"/>
                      </a:moveTo>
                      <a:lnTo>
                        <a:pt x="54046" y="71"/>
                      </a:lnTo>
                      <a:cubicBezTo>
                        <a:pt x="54116" y="71"/>
                        <a:pt x="54187" y="0"/>
                        <a:pt x="54257" y="0"/>
                      </a:cubicBezTo>
                      <a:lnTo>
                        <a:pt x="212" y="31397"/>
                      </a:lnTo>
                      <a:cubicBezTo>
                        <a:pt x="141" y="31397"/>
                        <a:pt x="71" y="31397"/>
                        <a:pt x="0" y="31468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4" name="Graphic 3">
                  <a:extLst/>
                </p:cNvPr>
                <p:cNvGrpSpPr/>
                <p:nvPr/>
              </p:nvGrpSpPr>
              <p:grpSpPr>
                <a:xfrm>
                  <a:off x="2316349" y="4355090"/>
                  <a:ext cx="164702" cy="91502"/>
                  <a:chOff x="5368784" y="6294049"/>
                  <a:chExt cx="63500" cy="35278"/>
                </a:xfrm>
                <a:solidFill>
                  <a:schemeClr val="accent1"/>
                </a:solidFill>
              </p:grpSpPr>
              <p:sp>
                <p:nvSpPr>
                  <p:cNvPr id="242" name="Freeform: Shape 135">
                    <a:extLst/>
                  </p:cNvPr>
                  <p:cNvSpPr/>
                  <p:nvPr/>
                </p:nvSpPr>
                <p:spPr>
                  <a:xfrm>
                    <a:off x="5368784" y="629870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386 w 49388"/>
                      <a:gd name="connsiteY2" fmla="*/ 0 h 28222"/>
                      <a:gd name="connsiteX3" fmla="*/ 1341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469" y="282"/>
                          <a:pt x="54963" y="141"/>
                          <a:pt x="55386" y="0"/>
                        </a:cubicBezTo>
                        <a:lnTo>
                          <a:pt x="1341" y="31397"/>
                        </a:lnTo>
                        <a:cubicBezTo>
                          <a:pt x="917" y="31539"/>
                          <a:pt x="494" y="31679"/>
                          <a:pt x="0" y="31821"/>
                        </a:cubicBezTo>
                      </a:path>
                    </a:pathLst>
                  </a:custGeom>
                  <a:solidFill>
                    <a:srgbClr val="38366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3" name="Freeform: Shape 136">
                    <a:extLst/>
                  </p:cNvPr>
                  <p:cNvSpPr/>
                  <p:nvPr/>
                </p:nvSpPr>
                <p:spPr>
                  <a:xfrm>
                    <a:off x="5370195" y="6294049"/>
                    <a:ext cx="63500" cy="35278"/>
                  </a:xfrm>
                  <a:custGeom>
                    <a:avLst/>
                    <a:gdLst>
                      <a:gd name="connsiteX0" fmla="*/ 0 w 63499"/>
                      <a:gd name="connsiteY0" fmla="*/ 35983 h 35277"/>
                      <a:gd name="connsiteX1" fmla="*/ 54046 w 63499"/>
                      <a:gd name="connsiteY1" fmla="*/ 4586 h 35277"/>
                      <a:gd name="connsiteX2" fmla="*/ 64135 w 63499"/>
                      <a:gd name="connsiteY2" fmla="*/ 0 h 35277"/>
                      <a:gd name="connsiteX3" fmla="*/ 10089 w 63499"/>
                      <a:gd name="connsiteY3" fmla="*/ 31397 h 35277"/>
                      <a:gd name="connsiteX4" fmla="*/ 0 w 63499"/>
                      <a:gd name="connsiteY4" fmla="*/ 35983 h 35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499" h="35277">
                        <a:moveTo>
                          <a:pt x="0" y="35983"/>
                        </a:moveTo>
                        <a:lnTo>
                          <a:pt x="54046" y="4586"/>
                        </a:lnTo>
                        <a:cubicBezTo>
                          <a:pt x="57503" y="3387"/>
                          <a:pt x="60889" y="1835"/>
                          <a:pt x="64135" y="0"/>
                        </a:cubicBezTo>
                        <a:lnTo>
                          <a:pt x="10089" y="31397"/>
                        </a:lnTo>
                        <a:cubicBezTo>
                          <a:pt x="6844" y="33302"/>
                          <a:pt x="3457" y="34784"/>
                          <a:pt x="0" y="35983"/>
                        </a:cubicBezTo>
                      </a:path>
                    </a:pathLst>
                  </a:custGeom>
                  <a:solidFill>
                    <a:srgbClr val="36345E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15" name="Freeform: Shape 108"/>
                <p:cNvSpPr>
                  <a:spLocks/>
                </p:cNvSpPr>
                <p:nvPr/>
              </p:nvSpPr>
              <p:spPr bwMode="auto">
                <a:xfrm>
                  <a:off x="2347093" y="4300191"/>
                  <a:ext cx="183004" cy="128102"/>
                </a:xfrm>
                <a:custGeom>
                  <a:avLst/>
                  <a:gdLst>
                    <a:gd name="T0" fmla="*/ 55818 w 70555"/>
                    <a:gd name="T1" fmla="*/ 81437 h 49388"/>
                    <a:gd name="T2" fmla="*/ 195999 w 70555"/>
                    <a:gd name="T3" fmla="*/ 0 h 49388"/>
                    <a:gd name="T4" fmla="*/ 165255 w 70555"/>
                    <a:gd name="T5" fmla="*/ 36235 h 49388"/>
                    <a:gd name="T6" fmla="*/ 140183 w 70555"/>
                    <a:gd name="T7" fmla="*/ 54534 h 49388"/>
                    <a:gd name="T8" fmla="*/ 0 w 70555"/>
                    <a:gd name="T9" fmla="*/ 135974 h 49388"/>
                    <a:gd name="T10" fmla="*/ 25071 w 70555"/>
                    <a:gd name="T11" fmla="*/ 117672 h 49388"/>
                    <a:gd name="T12" fmla="*/ 55818 w 70555"/>
                    <a:gd name="T13" fmla="*/ 81437 h 493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0555" h="49388">
                      <a:moveTo>
                        <a:pt x="21520" y="31397"/>
                      </a:moveTo>
                      <a:lnTo>
                        <a:pt x="75565" y="0"/>
                      </a:lnTo>
                      <a:cubicBezTo>
                        <a:pt x="72178" y="5292"/>
                        <a:pt x="68227" y="9948"/>
                        <a:pt x="63712" y="13970"/>
                      </a:cubicBezTo>
                      <a:cubicBezTo>
                        <a:pt x="60748" y="16651"/>
                        <a:pt x="57503" y="18979"/>
                        <a:pt x="54046" y="21025"/>
                      </a:cubicBezTo>
                      <a:lnTo>
                        <a:pt x="0" y="52423"/>
                      </a:lnTo>
                      <a:cubicBezTo>
                        <a:pt x="3457" y="50377"/>
                        <a:pt x="6703" y="48048"/>
                        <a:pt x="9666" y="45367"/>
                      </a:cubicBezTo>
                      <a:cubicBezTo>
                        <a:pt x="14182" y="41345"/>
                        <a:pt x="18133" y="36689"/>
                        <a:pt x="21520" y="31397"/>
                      </a:cubicBezTo>
                    </a:path>
                  </a:pathLst>
                </a:custGeom>
                <a:solidFill>
                  <a:srgbClr val="792E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6" name="Freeform: Shape 109"/>
                <p:cNvSpPr>
                  <a:spLocks/>
                </p:cNvSpPr>
                <p:nvPr/>
              </p:nvSpPr>
              <p:spPr bwMode="auto">
                <a:xfrm>
                  <a:off x="2345996" y="4354724"/>
                  <a:ext cx="128102" cy="73201"/>
                </a:xfrm>
                <a:custGeom>
                  <a:avLst/>
                  <a:gdLst>
                    <a:gd name="T0" fmla="*/ 0 w 49388"/>
                    <a:gd name="T1" fmla="*/ 81986 h 28222"/>
                    <a:gd name="T2" fmla="*/ 140184 w 49388"/>
                    <a:gd name="T3" fmla="*/ 550 h 28222"/>
                    <a:gd name="T4" fmla="*/ 141281 w 49388"/>
                    <a:gd name="T5" fmla="*/ 0 h 28222"/>
                    <a:gd name="T6" fmla="*/ 1097 w 49388"/>
                    <a:gd name="T7" fmla="*/ 81436 h 28222"/>
                    <a:gd name="T8" fmla="*/ 0 w 49388"/>
                    <a:gd name="T9" fmla="*/ 81986 h 282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9388" h="28222">
                      <a:moveTo>
                        <a:pt x="0" y="31609"/>
                      </a:moveTo>
                      <a:lnTo>
                        <a:pt x="54046" y="212"/>
                      </a:lnTo>
                      <a:cubicBezTo>
                        <a:pt x="54187" y="141"/>
                        <a:pt x="54328" y="71"/>
                        <a:pt x="54469" y="0"/>
                      </a:cubicBezTo>
                      <a:lnTo>
                        <a:pt x="423" y="31397"/>
                      </a:lnTo>
                      <a:cubicBezTo>
                        <a:pt x="282" y="31468"/>
                        <a:pt x="141" y="31539"/>
                        <a:pt x="0" y="31609"/>
                      </a:cubicBezTo>
                    </a:path>
                  </a:pathLst>
                </a:custGeom>
                <a:solidFill>
                  <a:srgbClr val="3634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17" name="Freeform: Shape 110">
                  <a:extLst/>
                </p:cNvPr>
                <p:cNvSpPr/>
                <p:nvPr/>
              </p:nvSpPr>
              <p:spPr>
                <a:xfrm>
                  <a:off x="1873820" y="3662333"/>
                  <a:ext cx="548357" cy="678821"/>
                </a:xfrm>
                <a:custGeom>
                  <a:avLst/>
                  <a:gdLst>
                    <a:gd name="connsiteX0" fmla="*/ 156351 w 211666"/>
                    <a:gd name="connsiteY0" fmla="*/ 262043 h 261055"/>
                    <a:gd name="connsiteX1" fmla="*/ 159950 w 211666"/>
                    <a:gd name="connsiteY1" fmla="*/ 260209 h 261055"/>
                    <a:gd name="connsiteX2" fmla="*/ 213995 w 211666"/>
                    <a:gd name="connsiteY2" fmla="*/ 228812 h 261055"/>
                    <a:gd name="connsiteX3" fmla="*/ 210397 w 211666"/>
                    <a:gd name="connsiteY3" fmla="*/ 230646 h 261055"/>
                    <a:gd name="connsiteX4" fmla="*/ 209197 w 211666"/>
                    <a:gd name="connsiteY4" fmla="*/ 231140 h 261055"/>
                    <a:gd name="connsiteX5" fmla="*/ 206728 w 211666"/>
                    <a:gd name="connsiteY5" fmla="*/ 232128 h 261055"/>
                    <a:gd name="connsiteX6" fmla="*/ 206234 w 211666"/>
                    <a:gd name="connsiteY6" fmla="*/ 232269 h 261055"/>
                    <a:gd name="connsiteX7" fmla="*/ 200589 w 211666"/>
                    <a:gd name="connsiteY7" fmla="*/ 233821 h 261055"/>
                    <a:gd name="connsiteX8" fmla="*/ 199743 w 211666"/>
                    <a:gd name="connsiteY8" fmla="*/ 234033 h 261055"/>
                    <a:gd name="connsiteX9" fmla="*/ 195016 w 211666"/>
                    <a:gd name="connsiteY9" fmla="*/ 234738 h 261055"/>
                    <a:gd name="connsiteX10" fmla="*/ 193675 w 211666"/>
                    <a:gd name="connsiteY10" fmla="*/ 234809 h 261055"/>
                    <a:gd name="connsiteX11" fmla="*/ 190571 w 211666"/>
                    <a:gd name="connsiteY11" fmla="*/ 234950 h 261055"/>
                    <a:gd name="connsiteX12" fmla="*/ 188665 w 211666"/>
                    <a:gd name="connsiteY12" fmla="*/ 234950 h 261055"/>
                    <a:gd name="connsiteX13" fmla="*/ 186337 w 211666"/>
                    <a:gd name="connsiteY13" fmla="*/ 234879 h 261055"/>
                    <a:gd name="connsiteX14" fmla="*/ 184221 w 211666"/>
                    <a:gd name="connsiteY14" fmla="*/ 234738 h 261055"/>
                    <a:gd name="connsiteX15" fmla="*/ 182174 w 211666"/>
                    <a:gd name="connsiteY15" fmla="*/ 234527 h 261055"/>
                    <a:gd name="connsiteX16" fmla="*/ 179917 w 211666"/>
                    <a:gd name="connsiteY16" fmla="*/ 234174 h 261055"/>
                    <a:gd name="connsiteX17" fmla="*/ 178082 w 211666"/>
                    <a:gd name="connsiteY17" fmla="*/ 233891 h 261055"/>
                    <a:gd name="connsiteX18" fmla="*/ 175613 w 211666"/>
                    <a:gd name="connsiteY18" fmla="*/ 233398 h 261055"/>
                    <a:gd name="connsiteX19" fmla="*/ 173919 w 211666"/>
                    <a:gd name="connsiteY19" fmla="*/ 233045 h 261055"/>
                    <a:gd name="connsiteX20" fmla="*/ 171027 w 211666"/>
                    <a:gd name="connsiteY20" fmla="*/ 232269 h 261055"/>
                    <a:gd name="connsiteX21" fmla="*/ 169757 w 211666"/>
                    <a:gd name="connsiteY21" fmla="*/ 231916 h 261055"/>
                    <a:gd name="connsiteX22" fmla="*/ 165594 w 211666"/>
                    <a:gd name="connsiteY22" fmla="*/ 230576 h 261055"/>
                    <a:gd name="connsiteX23" fmla="*/ 164818 w 211666"/>
                    <a:gd name="connsiteY23" fmla="*/ 230293 h 261055"/>
                    <a:gd name="connsiteX24" fmla="*/ 161431 w 211666"/>
                    <a:gd name="connsiteY24" fmla="*/ 228953 h 261055"/>
                    <a:gd name="connsiteX25" fmla="*/ 160020 w 211666"/>
                    <a:gd name="connsiteY25" fmla="*/ 228318 h 261055"/>
                    <a:gd name="connsiteX26" fmla="*/ 157268 w 211666"/>
                    <a:gd name="connsiteY26" fmla="*/ 227118 h 261055"/>
                    <a:gd name="connsiteX27" fmla="*/ 155646 w 211666"/>
                    <a:gd name="connsiteY27" fmla="*/ 226342 h 261055"/>
                    <a:gd name="connsiteX28" fmla="*/ 152964 w 211666"/>
                    <a:gd name="connsiteY28" fmla="*/ 225002 h 261055"/>
                    <a:gd name="connsiteX29" fmla="*/ 151342 w 211666"/>
                    <a:gd name="connsiteY29" fmla="*/ 224155 h 261055"/>
                    <a:gd name="connsiteX30" fmla="*/ 147532 w 211666"/>
                    <a:gd name="connsiteY30" fmla="*/ 222038 h 261055"/>
                    <a:gd name="connsiteX31" fmla="*/ 138642 w 211666"/>
                    <a:gd name="connsiteY31" fmla="*/ 216394 h 261055"/>
                    <a:gd name="connsiteX32" fmla="*/ 138430 w 211666"/>
                    <a:gd name="connsiteY32" fmla="*/ 216253 h 261055"/>
                    <a:gd name="connsiteX33" fmla="*/ 129893 w 211666"/>
                    <a:gd name="connsiteY33" fmla="*/ 209903 h 261055"/>
                    <a:gd name="connsiteX34" fmla="*/ 129187 w 211666"/>
                    <a:gd name="connsiteY34" fmla="*/ 209338 h 261055"/>
                    <a:gd name="connsiteX35" fmla="*/ 121214 w 211666"/>
                    <a:gd name="connsiteY35" fmla="*/ 202495 h 261055"/>
                    <a:gd name="connsiteX36" fmla="*/ 120368 w 211666"/>
                    <a:gd name="connsiteY36" fmla="*/ 201718 h 261055"/>
                    <a:gd name="connsiteX37" fmla="*/ 112677 w 211666"/>
                    <a:gd name="connsiteY37" fmla="*/ 194169 h 261055"/>
                    <a:gd name="connsiteX38" fmla="*/ 111831 w 211666"/>
                    <a:gd name="connsiteY38" fmla="*/ 193322 h 261055"/>
                    <a:gd name="connsiteX39" fmla="*/ 104352 w 211666"/>
                    <a:gd name="connsiteY39" fmla="*/ 184996 h 261055"/>
                    <a:gd name="connsiteX40" fmla="*/ 103717 w 211666"/>
                    <a:gd name="connsiteY40" fmla="*/ 184220 h 261055"/>
                    <a:gd name="connsiteX41" fmla="*/ 96379 w 211666"/>
                    <a:gd name="connsiteY41" fmla="*/ 174978 h 261055"/>
                    <a:gd name="connsiteX42" fmla="*/ 95815 w 211666"/>
                    <a:gd name="connsiteY42" fmla="*/ 174272 h 261055"/>
                    <a:gd name="connsiteX43" fmla="*/ 89394 w 211666"/>
                    <a:gd name="connsiteY43" fmla="*/ 165170 h 261055"/>
                    <a:gd name="connsiteX44" fmla="*/ 83608 w 211666"/>
                    <a:gd name="connsiteY44" fmla="*/ 156069 h 261055"/>
                    <a:gd name="connsiteX45" fmla="*/ 81280 w 211666"/>
                    <a:gd name="connsiteY45" fmla="*/ 152259 h 261055"/>
                    <a:gd name="connsiteX46" fmla="*/ 75071 w 211666"/>
                    <a:gd name="connsiteY46" fmla="*/ 140688 h 261055"/>
                    <a:gd name="connsiteX47" fmla="*/ 74860 w 211666"/>
                    <a:gd name="connsiteY47" fmla="*/ 140264 h 261055"/>
                    <a:gd name="connsiteX48" fmla="*/ 69568 w 211666"/>
                    <a:gd name="connsiteY48" fmla="*/ 128835 h 261055"/>
                    <a:gd name="connsiteX49" fmla="*/ 69215 w 211666"/>
                    <a:gd name="connsiteY49" fmla="*/ 128058 h 261055"/>
                    <a:gd name="connsiteX50" fmla="*/ 64700 w 211666"/>
                    <a:gd name="connsiteY50" fmla="*/ 116699 h 261055"/>
                    <a:gd name="connsiteX51" fmla="*/ 64558 w 211666"/>
                    <a:gd name="connsiteY51" fmla="*/ 116346 h 261055"/>
                    <a:gd name="connsiteX52" fmla="*/ 60960 w 211666"/>
                    <a:gd name="connsiteY52" fmla="*/ 105339 h 261055"/>
                    <a:gd name="connsiteX53" fmla="*/ 60678 w 211666"/>
                    <a:gd name="connsiteY53" fmla="*/ 104281 h 261055"/>
                    <a:gd name="connsiteX54" fmla="*/ 57926 w 211666"/>
                    <a:gd name="connsiteY54" fmla="*/ 93557 h 261055"/>
                    <a:gd name="connsiteX55" fmla="*/ 57785 w 211666"/>
                    <a:gd name="connsiteY55" fmla="*/ 92992 h 261055"/>
                    <a:gd name="connsiteX56" fmla="*/ 55739 w 211666"/>
                    <a:gd name="connsiteY56" fmla="*/ 82127 h 261055"/>
                    <a:gd name="connsiteX57" fmla="*/ 55668 w 211666"/>
                    <a:gd name="connsiteY57" fmla="*/ 81421 h 261055"/>
                    <a:gd name="connsiteX58" fmla="*/ 54540 w 211666"/>
                    <a:gd name="connsiteY58" fmla="*/ 71402 h 261055"/>
                    <a:gd name="connsiteX59" fmla="*/ 54469 w 211666"/>
                    <a:gd name="connsiteY59" fmla="*/ 70485 h 261055"/>
                    <a:gd name="connsiteX60" fmla="*/ 54116 w 211666"/>
                    <a:gd name="connsiteY60" fmla="*/ 60537 h 261055"/>
                    <a:gd name="connsiteX61" fmla="*/ 54116 w 211666"/>
                    <a:gd name="connsiteY61" fmla="*/ 60254 h 261055"/>
                    <a:gd name="connsiteX62" fmla="*/ 54540 w 211666"/>
                    <a:gd name="connsiteY62" fmla="*/ 50518 h 261055"/>
                    <a:gd name="connsiteX63" fmla="*/ 54610 w 211666"/>
                    <a:gd name="connsiteY63" fmla="*/ 49812 h 261055"/>
                    <a:gd name="connsiteX64" fmla="*/ 55809 w 211666"/>
                    <a:gd name="connsiteY64" fmla="*/ 41204 h 261055"/>
                    <a:gd name="connsiteX65" fmla="*/ 56021 w 211666"/>
                    <a:gd name="connsiteY65" fmla="*/ 40217 h 261055"/>
                    <a:gd name="connsiteX66" fmla="*/ 57997 w 211666"/>
                    <a:gd name="connsiteY66" fmla="*/ 32244 h 261055"/>
                    <a:gd name="connsiteX67" fmla="*/ 58349 w 211666"/>
                    <a:gd name="connsiteY67" fmla="*/ 31256 h 261055"/>
                    <a:gd name="connsiteX68" fmla="*/ 60678 w 211666"/>
                    <a:gd name="connsiteY68" fmla="*/ 24906 h 261055"/>
                    <a:gd name="connsiteX69" fmla="*/ 61383 w 211666"/>
                    <a:gd name="connsiteY69" fmla="*/ 23283 h 261055"/>
                    <a:gd name="connsiteX70" fmla="*/ 64135 w 211666"/>
                    <a:gd name="connsiteY70" fmla="*/ 18133 h 261055"/>
                    <a:gd name="connsiteX71" fmla="*/ 65193 w 211666"/>
                    <a:gd name="connsiteY71" fmla="*/ 16228 h 261055"/>
                    <a:gd name="connsiteX72" fmla="*/ 69427 w 211666"/>
                    <a:gd name="connsiteY72" fmla="*/ 10513 h 261055"/>
                    <a:gd name="connsiteX73" fmla="*/ 70697 w 211666"/>
                    <a:gd name="connsiteY73" fmla="*/ 9102 h 261055"/>
                    <a:gd name="connsiteX74" fmla="*/ 74507 w 211666"/>
                    <a:gd name="connsiteY74" fmla="*/ 5362 h 261055"/>
                    <a:gd name="connsiteX75" fmla="*/ 76059 w 211666"/>
                    <a:gd name="connsiteY75" fmla="*/ 4022 h 261055"/>
                    <a:gd name="connsiteX76" fmla="*/ 81844 w 211666"/>
                    <a:gd name="connsiteY76" fmla="*/ 0 h 261055"/>
                    <a:gd name="connsiteX77" fmla="*/ 27799 w 211666"/>
                    <a:gd name="connsiteY77" fmla="*/ 31397 h 261055"/>
                    <a:gd name="connsiteX78" fmla="*/ 22013 w 211666"/>
                    <a:gd name="connsiteY78" fmla="*/ 35419 h 261055"/>
                    <a:gd name="connsiteX79" fmla="*/ 20461 w 211666"/>
                    <a:gd name="connsiteY79" fmla="*/ 36760 h 261055"/>
                    <a:gd name="connsiteX80" fmla="*/ 16581 w 211666"/>
                    <a:gd name="connsiteY80" fmla="*/ 40569 h 261055"/>
                    <a:gd name="connsiteX81" fmla="*/ 15311 w 211666"/>
                    <a:gd name="connsiteY81" fmla="*/ 41910 h 261055"/>
                    <a:gd name="connsiteX82" fmla="*/ 11289 w 211666"/>
                    <a:gd name="connsiteY82" fmla="*/ 47343 h 261055"/>
                    <a:gd name="connsiteX83" fmla="*/ 11148 w 211666"/>
                    <a:gd name="connsiteY83" fmla="*/ 47625 h 261055"/>
                    <a:gd name="connsiteX84" fmla="*/ 10089 w 211666"/>
                    <a:gd name="connsiteY84" fmla="*/ 49530 h 261055"/>
                    <a:gd name="connsiteX85" fmla="*/ 7761 w 211666"/>
                    <a:gd name="connsiteY85" fmla="*/ 53763 h 261055"/>
                    <a:gd name="connsiteX86" fmla="*/ 7338 w 211666"/>
                    <a:gd name="connsiteY86" fmla="*/ 54681 h 261055"/>
                    <a:gd name="connsiteX87" fmla="*/ 6632 w 211666"/>
                    <a:gd name="connsiteY87" fmla="*/ 56303 h 261055"/>
                    <a:gd name="connsiteX88" fmla="*/ 5433 w 211666"/>
                    <a:gd name="connsiteY88" fmla="*/ 59126 h 261055"/>
                    <a:gd name="connsiteX89" fmla="*/ 4304 w 211666"/>
                    <a:gd name="connsiteY89" fmla="*/ 62653 h 261055"/>
                    <a:gd name="connsiteX90" fmla="*/ 3951 w 211666"/>
                    <a:gd name="connsiteY90" fmla="*/ 63641 h 261055"/>
                    <a:gd name="connsiteX91" fmla="*/ 3739 w 211666"/>
                    <a:gd name="connsiteY91" fmla="*/ 64205 h 261055"/>
                    <a:gd name="connsiteX92" fmla="*/ 2469 w 211666"/>
                    <a:gd name="connsiteY92" fmla="*/ 69074 h 261055"/>
                    <a:gd name="connsiteX93" fmla="*/ 1976 w 211666"/>
                    <a:gd name="connsiteY93" fmla="*/ 71684 h 261055"/>
                    <a:gd name="connsiteX94" fmla="*/ 1764 w 211666"/>
                    <a:gd name="connsiteY94" fmla="*/ 72672 h 261055"/>
                    <a:gd name="connsiteX95" fmla="*/ 1552 w 211666"/>
                    <a:gd name="connsiteY95" fmla="*/ 73660 h 261055"/>
                    <a:gd name="connsiteX96" fmla="*/ 847 w 211666"/>
                    <a:gd name="connsiteY96" fmla="*/ 78176 h 261055"/>
                    <a:gd name="connsiteX97" fmla="*/ 494 w 211666"/>
                    <a:gd name="connsiteY97" fmla="*/ 81280 h 261055"/>
                    <a:gd name="connsiteX98" fmla="*/ 423 w 211666"/>
                    <a:gd name="connsiteY98" fmla="*/ 81986 h 261055"/>
                    <a:gd name="connsiteX99" fmla="*/ 353 w 211666"/>
                    <a:gd name="connsiteY99" fmla="*/ 82621 h 261055"/>
                    <a:gd name="connsiteX100" fmla="*/ 71 w 211666"/>
                    <a:gd name="connsiteY100" fmla="*/ 87065 h 261055"/>
                    <a:gd name="connsiteX101" fmla="*/ 0 w 211666"/>
                    <a:gd name="connsiteY101" fmla="*/ 91510 h 261055"/>
                    <a:gd name="connsiteX102" fmla="*/ 0 w 211666"/>
                    <a:gd name="connsiteY102" fmla="*/ 91722 h 261055"/>
                    <a:gd name="connsiteX103" fmla="*/ 0 w 211666"/>
                    <a:gd name="connsiteY103" fmla="*/ 91934 h 261055"/>
                    <a:gd name="connsiteX104" fmla="*/ 71 w 211666"/>
                    <a:gd name="connsiteY104" fmla="*/ 95955 h 261055"/>
                    <a:gd name="connsiteX105" fmla="*/ 282 w 211666"/>
                    <a:gd name="connsiteY105" fmla="*/ 100471 h 261055"/>
                    <a:gd name="connsiteX106" fmla="*/ 423 w 211666"/>
                    <a:gd name="connsiteY106" fmla="*/ 101953 h 261055"/>
                    <a:gd name="connsiteX107" fmla="*/ 494 w 211666"/>
                    <a:gd name="connsiteY107" fmla="*/ 102870 h 261055"/>
                    <a:gd name="connsiteX108" fmla="*/ 635 w 211666"/>
                    <a:gd name="connsiteY108" fmla="*/ 105057 h 261055"/>
                    <a:gd name="connsiteX109" fmla="*/ 1129 w 211666"/>
                    <a:gd name="connsiteY109" fmla="*/ 109714 h 261055"/>
                    <a:gd name="connsiteX110" fmla="*/ 1623 w 211666"/>
                    <a:gd name="connsiteY110" fmla="*/ 112960 h 261055"/>
                    <a:gd name="connsiteX111" fmla="*/ 1693 w 211666"/>
                    <a:gd name="connsiteY111" fmla="*/ 113665 h 261055"/>
                    <a:gd name="connsiteX112" fmla="*/ 1835 w 211666"/>
                    <a:gd name="connsiteY112" fmla="*/ 114441 h 261055"/>
                    <a:gd name="connsiteX113" fmla="*/ 2681 w 211666"/>
                    <a:gd name="connsiteY113" fmla="*/ 119239 h 261055"/>
                    <a:gd name="connsiteX114" fmla="*/ 3669 w 211666"/>
                    <a:gd name="connsiteY114" fmla="*/ 124107 h 261055"/>
                    <a:gd name="connsiteX115" fmla="*/ 3739 w 211666"/>
                    <a:gd name="connsiteY115" fmla="*/ 124530 h 261055"/>
                    <a:gd name="connsiteX116" fmla="*/ 3880 w 211666"/>
                    <a:gd name="connsiteY116" fmla="*/ 125024 h 261055"/>
                    <a:gd name="connsiteX117" fmla="*/ 4798 w 211666"/>
                    <a:gd name="connsiteY117" fmla="*/ 128975 h 261055"/>
                    <a:gd name="connsiteX118" fmla="*/ 6138 w 211666"/>
                    <a:gd name="connsiteY118" fmla="*/ 133985 h 261055"/>
                    <a:gd name="connsiteX119" fmla="*/ 6632 w 211666"/>
                    <a:gd name="connsiteY119" fmla="*/ 135749 h 261055"/>
                    <a:gd name="connsiteX120" fmla="*/ 6915 w 211666"/>
                    <a:gd name="connsiteY120" fmla="*/ 136807 h 261055"/>
                    <a:gd name="connsiteX121" fmla="*/ 7549 w 211666"/>
                    <a:gd name="connsiteY121" fmla="*/ 138924 h 261055"/>
                    <a:gd name="connsiteX122" fmla="*/ 9102 w 211666"/>
                    <a:gd name="connsiteY122" fmla="*/ 143792 h 261055"/>
                    <a:gd name="connsiteX123" fmla="*/ 10513 w 211666"/>
                    <a:gd name="connsiteY123" fmla="*/ 147814 h 261055"/>
                    <a:gd name="connsiteX124" fmla="*/ 10654 w 211666"/>
                    <a:gd name="connsiteY124" fmla="*/ 148167 h 261055"/>
                    <a:gd name="connsiteX125" fmla="*/ 10795 w 211666"/>
                    <a:gd name="connsiteY125" fmla="*/ 148449 h 261055"/>
                    <a:gd name="connsiteX126" fmla="*/ 12488 w 211666"/>
                    <a:gd name="connsiteY126" fmla="*/ 153035 h 261055"/>
                    <a:gd name="connsiteX127" fmla="*/ 14323 w 211666"/>
                    <a:gd name="connsiteY127" fmla="*/ 157551 h 261055"/>
                    <a:gd name="connsiteX128" fmla="*/ 15169 w 211666"/>
                    <a:gd name="connsiteY128" fmla="*/ 159455 h 261055"/>
                    <a:gd name="connsiteX129" fmla="*/ 15522 w 211666"/>
                    <a:gd name="connsiteY129" fmla="*/ 160302 h 261055"/>
                    <a:gd name="connsiteX130" fmla="*/ 16228 w 211666"/>
                    <a:gd name="connsiteY130" fmla="*/ 161996 h 261055"/>
                    <a:gd name="connsiteX131" fmla="*/ 18344 w 211666"/>
                    <a:gd name="connsiteY131" fmla="*/ 166582 h 261055"/>
                    <a:gd name="connsiteX132" fmla="*/ 20673 w 211666"/>
                    <a:gd name="connsiteY132" fmla="*/ 171379 h 261055"/>
                    <a:gd name="connsiteX133" fmla="*/ 20814 w 211666"/>
                    <a:gd name="connsiteY133" fmla="*/ 171662 h 261055"/>
                    <a:gd name="connsiteX134" fmla="*/ 21026 w 211666"/>
                    <a:gd name="connsiteY134" fmla="*/ 172155 h 261055"/>
                    <a:gd name="connsiteX135" fmla="*/ 23636 w 211666"/>
                    <a:gd name="connsiteY135" fmla="*/ 177165 h 261055"/>
                    <a:gd name="connsiteX136" fmla="*/ 27305 w 211666"/>
                    <a:gd name="connsiteY136" fmla="*/ 183727 h 261055"/>
                    <a:gd name="connsiteX137" fmla="*/ 27870 w 211666"/>
                    <a:gd name="connsiteY137" fmla="*/ 184714 h 261055"/>
                    <a:gd name="connsiteX138" fmla="*/ 29633 w 211666"/>
                    <a:gd name="connsiteY138" fmla="*/ 187466 h 261055"/>
                    <a:gd name="connsiteX139" fmla="*/ 35419 w 211666"/>
                    <a:gd name="connsiteY139" fmla="*/ 196638 h 261055"/>
                    <a:gd name="connsiteX140" fmla="*/ 36195 w 211666"/>
                    <a:gd name="connsiteY140" fmla="*/ 197838 h 261055"/>
                    <a:gd name="connsiteX141" fmla="*/ 41416 w 211666"/>
                    <a:gd name="connsiteY141" fmla="*/ 205246 h 261055"/>
                    <a:gd name="connsiteX142" fmla="*/ 41839 w 211666"/>
                    <a:gd name="connsiteY142" fmla="*/ 205740 h 261055"/>
                    <a:gd name="connsiteX143" fmla="*/ 42404 w 211666"/>
                    <a:gd name="connsiteY143" fmla="*/ 206446 h 261055"/>
                    <a:gd name="connsiteX144" fmla="*/ 45367 w 211666"/>
                    <a:gd name="connsiteY144" fmla="*/ 210397 h 261055"/>
                    <a:gd name="connsiteX145" fmla="*/ 48895 w 211666"/>
                    <a:gd name="connsiteY145" fmla="*/ 214771 h 261055"/>
                    <a:gd name="connsiteX146" fmla="*/ 49671 w 211666"/>
                    <a:gd name="connsiteY146" fmla="*/ 215688 h 261055"/>
                    <a:gd name="connsiteX147" fmla="*/ 50306 w 211666"/>
                    <a:gd name="connsiteY147" fmla="*/ 216464 h 261055"/>
                    <a:gd name="connsiteX148" fmla="*/ 52423 w 211666"/>
                    <a:gd name="connsiteY148" fmla="*/ 218934 h 261055"/>
                    <a:gd name="connsiteX149" fmla="*/ 56092 w 211666"/>
                    <a:gd name="connsiteY149" fmla="*/ 222955 h 261055"/>
                    <a:gd name="connsiteX150" fmla="*/ 57785 w 211666"/>
                    <a:gd name="connsiteY150" fmla="*/ 224719 h 261055"/>
                    <a:gd name="connsiteX151" fmla="*/ 58632 w 211666"/>
                    <a:gd name="connsiteY151" fmla="*/ 225637 h 261055"/>
                    <a:gd name="connsiteX152" fmla="*/ 59902 w 211666"/>
                    <a:gd name="connsiteY152" fmla="*/ 226977 h 261055"/>
                    <a:gd name="connsiteX153" fmla="*/ 63923 w 211666"/>
                    <a:gd name="connsiteY153" fmla="*/ 230928 h 261055"/>
                    <a:gd name="connsiteX154" fmla="*/ 66322 w 211666"/>
                    <a:gd name="connsiteY154" fmla="*/ 233186 h 261055"/>
                    <a:gd name="connsiteX155" fmla="*/ 67169 w 211666"/>
                    <a:gd name="connsiteY155" fmla="*/ 233962 h 261055"/>
                    <a:gd name="connsiteX156" fmla="*/ 68086 w 211666"/>
                    <a:gd name="connsiteY156" fmla="*/ 234809 h 261055"/>
                    <a:gd name="connsiteX157" fmla="*/ 72319 w 211666"/>
                    <a:gd name="connsiteY157" fmla="*/ 238478 h 261055"/>
                    <a:gd name="connsiteX158" fmla="*/ 75212 w 211666"/>
                    <a:gd name="connsiteY158" fmla="*/ 240806 h 261055"/>
                    <a:gd name="connsiteX159" fmla="*/ 75918 w 211666"/>
                    <a:gd name="connsiteY159" fmla="*/ 241371 h 261055"/>
                    <a:gd name="connsiteX160" fmla="*/ 76553 w 211666"/>
                    <a:gd name="connsiteY160" fmla="*/ 241864 h 261055"/>
                    <a:gd name="connsiteX161" fmla="*/ 80716 w 211666"/>
                    <a:gd name="connsiteY161" fmla="*/ 245039 h 261055"/>
                    <a:gd name="connsiteX162" fmla="*/ 84455 w 211666"/>
                    <a:gd name="connsiteY162" fmla="*/ 247720 h 261055"/>
                    <a:gd name="connsiteX163" fmla="*/ 84667 w 211666"/>
                    <a:gd name="connsiteY163" fmla="*/ 247862 h 261055"/>
                    <a:gd name="connsiteX164" fmla="*/ 84808 w 211666"/>
                    <a:gd name="connsiteY164" fmla="*/ 247932 h 261055"/>
                    <a:gd name="connsiteX165" fmla="*/ 88759 w 211666"/>
                    <a:gd name="connsiteY165" fmla="*/ 250543 h 261055"/>
                    <a:gd name="connsiteX166" fmla="*/ 92710 w 211666"/>
                    <a:gd name="connsiteY166" fmla="*/ 252942 h 261055"/>
                    <a:gd name="connsiteX167" fmla="*/ 93627 w 211666"/>
                    <a:gd name="connsiteY167" fmla="*/ 253435 h 261055"/>
                    <a:gd name="connsiteX168" fmla="*/ 96591 w 211666"/>
                    <a:gd name="connsiteY168" fmla="*/ 255058 h 261055"/>
                    <a:gd name="connsiteX169" fmla="*/ 97437 w 211666"/>
                    <a:gd name="connsiteY169" fmla="*/ 255482 h 261055"/>
                    <a:gd name="connsiteX170" fmla="*/ 99060 w 211666"/>
                    <a:gd name="connsiteY170" fmla="*/ 256328 h 261055"/>
                    <a:gd name="connsiteX171" fmla="*/ 100401 w 211666"/>
                    <a:gd name="connsiteY171" fmla="*/ 257034 h 261055"/>
                    <a:gd name="connsiteX172" fmla="*/ 101671 w 211666"/>
                    <a:gd name="connsiteY172" fmla="*/ 257669 h 261055"/>
                    <a:gd name="connsiteX173" fmla="*/ 103293 w 211666"/>
                    <a:gd name="connsiteY173" fmla="*/ 258445 h 261055"/>
                    <a:gd name="connsiteX174" fmla="*/ 104210 w 211666"/>
                    <a:gd name="connsiteY174" fmla="*/ 258868 h 261055"/>
                    <a:gd name="connsiteX175" fmla="*/ 106045 w 211666"/>
                    <a:gd name="connsiteY175" fmla="*/ 259644 h 261055"/>
                    <a:gd name="connsiteX176" fmla="*/ 107456 w 211666"/>
                    <a:gd name="connsiteY176" fmla="*/ 260280 h 261055"/>
                    <a:gd name="connsiteX177" fmla="*/ 107950 w 211666"/>
                    <a:gd name="connsiteY177" fmla="*/ 260491 h 261055"/>
                    <a:gd name="connsiteX178" fmla="*/ 110843 w 211666"/>
                    <a:gd name="connsiteY178" fmla="*/ 261550 h 261055"/>
                    <a:gd name="connsiteX179" fmla="*/ 111619 w 211666"/>
                    <a:gd name="connsiteY179" fmla="*/ 261832 h 261055"/>
                    <a:gd name="connsiteX180" fmla="*/ 111690 w 211666"/>
                    <a:gd name="connsiteY180" fmla="*/ 261902 h 261055"/>
                    <a:gd name="connsiteX181" fmla="*/ 115499 w 211666"/>
                    <a:gd name="connsiteY181" fmla="*/ 263172 h 261055"/>
                    <a:gd name="connsiteX182" fmla="*/ 115711 w 211666"/>
                    <a:gd name="connsiteY182" fmla="*/ 263243 h 261055"/>
                    <a:gd name="connsiteX183" fmla="*/ 116981 w 211666"/>
                    <a:gd name="connsiteY183" fmla="*/ 263595 h 261055"/>
                    <a:gd name="connsiteX184" fmla="*/ 119380 w 211666"/>
                    <a:gd name="connsiteY184" fmla="*/ 264231 h 261055"/>
                    <a:gd name="connsiteX185" fmla="*/ 119874 w 211666"/>
                    <a:gd name="connsiteY185" fmla="*/ 264371 h 261055"/>
                    <a:gd name="connsiteX186" fmla="*/ 121567 w 211666"/>
                    <a:gd name="connsiteY186" fmla="*/ 264725 h 261055"/>
                    <a:gd name="connsiteX187" fmla="*/ 123331 w 211666"/>
                    <a:gd name="connsiteY187" fmla="*/ 265148 h 261055"/>
                    <a:gd name="connsiteX188" fmla="*/ 124037 w 211666"/>
                    <a:gd name="connsiteY188" fmla="*/ 265289 h 261055"/>
                    <a:gd name="connsiteX189" fmla="*/ 125942 w 211666"/>
                    <a:gd name="connsiteY189" fmla="*/ 265571 h 261055"/>
                    <a:gd name="connsiteX190" fmla="*/ 127423 w 211666"/>
                    <a:gd name="connsiteY190" fmla="*/ 265783 h 261055"/>
                    <a:gd name="connsiteX191" fmla="*/ 128200 w 211666"/>
                    <a:gd name="connsiteY191" fmla="*/ 265853 h 261055"/>
                    <a:gd name="connsiteX192" fmla="*/ 130245 w 211666"/>
                    <a:gd name="connsiteY192" fmla="*/ 266065 h 261055"/>
                    <a:gd name="connsiteX193" fmla="*/ 131586 w 211666"/>
                    <a:gd name="connsiteY193" fmla="*/ 266206 h 261055"/>
                    <a:gd name="connsiteX194" fmla="*/ 132362 w 211666"/>
                    <a:gd name="connsiteY194" fmla="*/ 266206 h 261055"/>
                    <a:gd name="connsiteX195" fmla="*/ 134691 w 211666"/>
                    <a:gd name="connsiteY195" fmla="*/ 266277 h 261055"/>
                    <a:gd name="connsiteX196" fmla="*/ 135960 w 211666"/>
                    <a:gd name="connsiteY196" fmla="*/ 266347 h 261055"/>
                    <a:gd name="connsiteX197" fmla="*/ 136525 w 211666"/>
                    <a:gd name="connsiteY197" fmla="*/ 266347 h 261055"/>
                    <a:gd name="connsiteX198" fmla="*/ 139630 w 211666"/>
                    <a:gd name="connsiteY198" fmla="*/ 266206 h 261055"/>
                    <a:gd name="connsiteX199" fmla="*/ 140688 w 211666"/>
                    <a:gd name="connsiteY199" fmla="*/ 266135 h 261055"/>
                    <a:gd name="connsiteX200" fmla="*/ 140899 w 211666"/>
                    <a:gd name="connsiteY200" fmla="*/ 266135 h 261055"/>
                    <a:gd name="connsiteX201" fmla="*/ 145627 w 211666"/>
                    <a:gd name="connsiteY201" fmla="*/ 265430 h 261055"/>
                    <a:gd name="connsiteX202" fmla="*/ 145979 w 211666"/>
                    <a:gd name="connsiteY202" fmla="*/ 265359 h 261055"/>
                    <a:gd name="connsiteX203" fmla="*/ 146544 w 211666"/>
                    <a:gd name="connsiteY203" fmla="*/ 265218 h 261055"/>
                    <a:gd name="connsiteX204" fmla="*/ 152188 w 211666"/>
                    <a:gd name="connsiteY204" fmla="*/ 263666 h 261055"/>
                    <a:gd name="connsiteX205" fmla="*/ 152541 w 211666"/>
                    <a:gd name="connsiteY205" fmla="*/ 263595 h 261055"/>
                    <a:gd name="connsiteX206" fmla="*/ 152682 w 211666"/>
                    <a:gd name="connsiteY206" fmla="*/ 263525 h 261055"/>
                    <a:gd name="connsiteX207" fmla="*/ 155152 w 211666"/>
                    <a:gd name="connsiteY207" fmla="*/ 262537 h 261055"/>
                    <a:gd name="connsiteX208" fmla="*/ 156351 w 211666"/>
                    <a:gd name="connsiteY208" fmla="*/ 262043 h 261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</a:cxnLst>
                  <a:rect l="l" t="t" r="r" b="b"/>
                  <a:pathLst>
                    <a:path w="211666" h="261055">
                      <a:moveTo>
                        <a:pt x="156351" y="262043"/>
                      </a:moveTo>
                      <a:cubicBezTo>
                        <a:pt x="157551" y="261479"/>
                        <a:pt x="158750" y="260914"/>
                        <a:pt x="159950" y="260209"/>
                      </a:cubicBezTo>
                      <a:lnTo>
                        <a:pt x="213995" y="228812"/>
                      </a:lnTo>
                      <a:cubicBezTo>
                        <a:pt x="212796" y="229447"/>
                        <a:pt x="211596" y="230082"/>
                        <a:pt x="210397" y="230646"/>
                      </a:cubicBezTo>
                      <a:cubicBezTo>
                        <a:pt x="209973" y="230858"/>
                        <a:pt x="209550" y="230999"/>
                        <a:pt x="209197" y="231140"/>
                      </a:cubicBezTo>
                      <a:cubicBezTo>
                        <a:pt x="208351" y="231493"/>
                        <a:pt x="207575" y="231845"/>
                        <a:pt x="206728" y="232128"/>
                      </a:cubicBezTo>
                      <a:cubicBezTo>
                        <a:pt x="206587" y="232198"/>
                        <a:pt x="206375" y="232198"/>
                        <a:pt x="206234" y="232269"/>
                      </a:cubicBezTo>
                      <a:cubicBezTo>
                        <a:pt x="204399" y="232904"/>
                        <a:pt x="202495" y="233398"/>
                        <a:pt x="200589" y="233821"/>
                      </a:cubicBezTo>
                      <a:cubicBezTo>
                        <a:pt x="200307" y="233891"/>
                        <a:pt x="200025" y="233962"/>
                        <a:pt x="199743" y="234033"/>
                      </a:cubicBezTo>
                      <a:cubicBezTo>
                        <a:pt x="198191" y="234315"/>
                        <a:pt x="196568" y="234527"/>
                        <a:pt x="195016" y="234738"/>
                      </a:cubicBezTo>
                      <a:cubicBezTo>
                        <a:pt x="194592" y="234809"/>
                        <a:pt x="194169" y="234809"/>
                        <a:pt x="193675" y="234809"/>
                      </a:cubicBezTo>
                      <a:cubicBezTo>
                        <a:pt x="192617" y="234879"/>
                        <a:pt x="191629" y="234950"/>
                        <a:pt x="190571" y="234950"/>
                      </a:cubicBezTo>
                      <a:cubicBezTo>
                        <a:pt x="189936" y="234950"/>
                        <a:pt x="189301" y="234950"/>
                        <a:pt x="188665" y="234950"/>
                      </a:cubicBezTo>
                      <a:cubicBezTo>
                        <a:pt x="187889" y="234950"/>
                        <a:pt x="187113" y="234950"/>
                        <a:pt x="186337" y="234879"/>
                      </a:cubicBezTo>
                      <a:cubicBezTo>
                        <a:pt x="185632" y="234809"/>
                        <a:pt x="184926" y="234809"/>
                        <a:pt x="184221" y="234738"/>
                      </a:cubicBezTo>
                      <a:cubicBezTo>
                        <a:pt x="183515" y="234668"/>
                        <a:pt x="182880" y="234597"/>
                        <a:pt x="182174" y="234527"/>
                      </a:cubicBezTo>
                      <a:cubicBezTo>
                        <a:pt x="181398" y="234456"/>
                        <a:pt x="180693" y="234315"/>
                        <a:pt x="179917" y="234174"/>
                      </a:cubicBezTo>
                      <a:cubicBezTo>
                        <a:pt x="179282" y="234103"/>
                        <a:pt x="178647" y="233962"/>
                        <a:pt x="178082" y="233891"/>
                      </a:cubicBezTo>
                      <a:cubicBezTo>
                        <a:pt x="177236" y="233751"/>
                        <a:pt x="176460" y="233539"/>
                        <a:pt x="175613" y="233398"/>
                      </a:cubicBezTo>
                      <a:cubicBezTo>
                        <a:pt x="175048" y="233257"/>
                        <a:pt x="174484" y="233186"/>
                        <a:pt x="173919" y="233045"/>
                      </a:cubicBezTo>
                      <a:cubicBezTo>
                        <a:pt x="172932" y="232833"/>
                        <a:pt x="172014" y="232551"/>
                        <a:pt x="171027" y="232269"/>
                      </a:cubicBezTo>
                      <a:cubicBezTo>
                        <a:pt x="170603" y="232128"/>
                        <a:pt x="170180" y="232057"/>
                        <a:pt x="169757" y="231916"/>
                      </a:cubicBezTo>
                      <a:cubicBezTo>
                        <a:pt x="168416" y="231493"/>
                        <a:pt x="167005" y="231069"/>
                        <a:pt x="165594" y="230576"/>
                      </a:cubicBezTo>
                      <a:cubicBezTo>
                        <a:pt x="165312" y="230505"/>
                        <a:pt x="165100" y="230364"/>
                        <a:pt x="164818" y="230293"/>
                      </a:cubicBezTo>
                      <a:cubicBezTo>
                        <a:pt x="163689" y="229870"/>
                        <a:pt x="162560" y="229447"/>
                        <a:pt x="161431" y="228953"/>
                      </a:cubicBezTo>
                      <a:cubicBezTo>
                        <a:pt x="160937" y="228741"/>
                        <a:pt x="160514" y="228530"/>
                        <a:pt x="160020" y="228318"/>
                      </a:cubicBezTo>
                      <a:cubicBezTo>
                        <a:pt x="159103" y="227894"/>
                        <a:pt x="158186" y="227542"/>
                        <a:pt x="157268" y="227118"/>
                      </a:cubicBezTo>
                      <a:cubicBezTo>
                        <a:pt x="156774" y="226906"/>
                        <a:pt x="156210" y="226624"/>
                        <a:pt x="155646" y="226342"/>
                      </a:cubicBezTo>
                      <a:cubicBezTo>
                        <a:pt x="154799" y="225919"/>
                        <a:pt x="153882" y="225496"/>
                        <a:pt x="152964" y="225002"/>
                      </a:cubicBezTo>
                      <a:cubicBezTo>
                        <a:pt x="152400" y="224719"/>
                        <a:pt x="151906" y="224437"/>
                        <a:pt x="151342" y="224155"/>
                      </a:cubicBezTo>
                      <a:cubicBezTo>
                        <a:pt x="150072" y="223449"/>
                        <a:pt x="148802" y="222815"/>
                        <a:pt x="147532" y="222038"/>
                      </a:cubicBezTo>
                      <a:cubicBezTo>
                        <a:pt x="144568" y="220345"/>
                        <a:pt x="141605" y="218440"/>
                        <a:pt x="138642" y="216394"/>
                      </a:cubicBezTo>
                      <a:cubicBezTo>
                        <a:pt x="138571" y="216323"/>
                        <a:pt x="138501" y="216323"/>
                        <a:pt x="138430" y="216253"/>
                      </a:cubicBezTo>
                      <a:cubicBezTo>
                        <a:pt x="135608" y="214277"/>
                        <a:pt x="132715" y="212161"/>
                        <a:pt x="129893" y="209903"/>
                      </a:cubicBezTo>
                      <a:cubicBezTo>
                        <a:pt x="129681" y="209691"/>
                        <a:pt x="129399" y="209479"/>
                        <a:pt x="129187" y="209338"/>
                      </a:cubicBezTo>
                      <a:cubicBezTo>
                        <a:pt x="126506" y="207151"/>
                        <a:pt x="123825" y="204893"/>
                        <a:pt x="121214" y="202495"/>
                      </a:cubicBezTo>
                      <a:cubicBezTo>
                        <a:pt x="120932" y="202212"/>
                        <a:pt x="120650" y="201930"/>
                        <a:pt x="120368" y="201718"/>
                      </a:cubicBezTo>
                      <a:cubicBezTo>
                        <a:pt x="117757" y="199319"/>
                        <a:pt x="115217" y="196850"/>
                        <a:pt x="112677" y="194169"/>
                      </a:cubicBezTo>
                      <a:cubicBezTo>
                        <a:pt x="112395" y="193887"/>
                        <a:pt x="112113" y="193604"/>
                        <a:pt x="111831" y="193322"/>
                      </a:cubicBezTo>
                      <a:cubicBezTo>
                        <a:pt x="109290" y="190641"/>
                        <a:pt x="106821" y="187889"/>
                        <a:pt x="104352" y="184996"/>
                      </a:cubicBezTo>
                      <a:cubicBezTo>
                        <a:pt x="104140" y="184714"/>
                        <a:pt x="103928" y="184503"/>
                        <a:pt x="103717" y="184220"/>
                      </a:cubicBezTo>
                      <a:cubicBezTo>
                        <a:pt x="101247" y="181257"/>
                        <a:pt x="98778" y="178153"/>
                        <a:pt x="96379" y="174978"/>
                      </a:cubicBezTo>
                      <a:cubicBezTo>
                        <a:pt x="96167" y="174766"/>
                        <a:pt x="96026" y="174484"/>
                        <a:pt x="95815" y="174272"/>
                      </a:cubicBezTo>
                      <a:cubicBezTo>
                        <a:pt x="93627" y="171309"/>
                        <a:pt x="91511" y="168275"/>
                        <a:pt x="89394" y="165170"/>
                      </a:cubicBezTo>
                      <a:cubicBezTo>
                        <a:pt x="87418" y="162207"/>
                        <a:pt x="85513" y="159173"/>
                        <a:pt x="83608" y="156069"/>
                      </a:cubicBezTo>
                      <a:cubicBezTo>
                        <a:pt x="82832" y="154799"/>
                        <a:pt x="81986" y="153600"/>
                        <a:pt x="81280" y="152259"/>
                      </a:cubicBezTo>
                      <a:cubicBezTo>
                        <a:pt x="79093" y="148378"/>
                        <a:pt x="76976" y="144568"/>
                        <a:pt x="75071" y="140688"/>
                      </a:cubicBezTo>
                      <a:cubicBezTo>
                        <a:pt x="75001" y="140547"/>
                        <a:pt x="74930" y="140405"/>
                        <a:pt x="74860" y="140264"/>
                      </a:cubicBezTo>
                      <a:cubicBezTo>
                        <a:pt x="72954" y="136454"/>
                        <a:pt x="71191" y="132644"/>
                        <a:pt x="69568" y="128835"/>
                      </a:cubicBezTo>
                      <a:cubicBezTo>
                        <a:pt x="69427" y="128552"/>
                        <a:pt x="69356" y="128270"/>
                        <a:pt x="69215" y="128058"/>
                      </a:cubicBezTo>
                      <a:cubicBezTo>
                        <a:pt x="67592" y="124248"/>
                        <a:pt x="66111" y="120438"/>
                        <a:pt x="64700" y="116699"/>
                      </a:cubicBezTo>
                      <a:cubicBezTo>
                        <a:pt x="64629" y="116558"/>
                        <a:pt x="64629" y="116487"/>
                        <a:pt x="64558" y="116346"/>
                      </a:cubicBezTo>
                      <a:cubicBezTo>
                        <a:pt x="63218" y="112677"/>
                        <a:pt x="62018" y="108938"/>
                        <a:pt x="60960" y="105339"/>
                      </a:cubicBezTo>
                      <a:cubicBezTo>
                        <a:pt x="60889" y="104987"/>
                        <a:pt x="60748" y="104634"/>
                        <a:pt x="60678" y="104281"/>
                      </a:cubicBezTo>
                      <a:cubicBezTo>
                        <a:pt x="59620" y="100683"/>
                        <a:pt x="58702" y="97085"/>
                        <a:pt x="57926" y="93557"/>
                      </a:cubicBezTo>
                      <a:cubicBezTo>
                        <a:pt x="57856" y="93345"/>
                        <a:pt x="57856" y="93204"/>
                        <a:pt x="57785" y="92992"/>
                      </a:cubicBezTo>
                      <a:cubicBezTo>
                        <a:pt x="57009" y="89323"/>
                        <a:pt x="56303" y="85655"/>
                        <a:pt x="55739" y="82127"/>
                      </a:cubicBezTo>
                      <a:cubicBezTo>
                        <a:pt x="55668" y="81915"/>
                        <a:pt x="55668" y="81633"/>
                        <a:pt x="55668" y="81421"/>
                      </a:cubicBezTo>
                      <a:cubicBezTo>
                        <a:pt x="55174" y="78034"/>
                        <a:pt x="54751" y="74648"/>
                        <a:pt x="54540" y="71402"/>
                      </a:cubicBezTo>
                      <a:cubicBezTo>
                        <a:pt x="54540" y="71120"/>
                        <a:pt x="54469" y="70767"/>
                        <a:pt x="54469" y="70485"/>
                      </a:cubicBezTo>
                      <a:cubicBezTo>
                        <a:pt x="54187" y="67098"/>
                        <a:pt x="54116" y="63782"/>
                        <a:pt x="54116" y="60537"/>
                      </a:cubicBezTo>
                      <a:cubicBezTo>
                        <a:pt x="54116" y="60466"/>
                        <a:pt x="54116" y="60396"/>
                        <a:pt x="54116" y="60254"/>
                      </a:cubicBezTo>
                      <a:cubicBezTo>
                        <a:pt x="54116" y="56938"/>
                        <a:pt x="54257" y="53693"/>
                        <a:pt x="54540" y="50518"/>
                      </a:cubicBezTo>
                      <a:cubicBezTo>
                        <a:pt x="54540" y="50306"/>
                        <a:pt x="54610" y="50024"/>
                        <a:pt x="54610" y="49812"/>
                      </a:cubicBezTo>
                      <a:cubicBezTo>
                        <a:pt x="54892" y="46849"/>
                        <a:pt x="55316" y="43956"/>
                        <a:pt x="55809" y="41204"/>
                      </a:cubicBezTo>
                      <a:cubicBezTo>
                        <a:pt x="55880" y="40852"/>
                        <a:pt x="55951" y="40569"/>
                        <a:pt x="56021" y="40217"/>
                      </a:cubicBezTo>
                      <a:cubicBezTo>
                        <a:pt x="56585" y="37465"/>
                        <a:pt x="57221" y="34784"/>
                        <a:pt x="57997" y="32244"/>
                      </a:cubicBezTo>
                      <a:cubicBezTo>
                        <a:pt x="58067" y="31891"/>
                        <a:pt x="58208" y="31609"/>
                        <a:pt x="58349" y="31256"/>
                      </a:cubicBezTo>
                      <a:cubicBezTo>
                        <a:pt x="59055" y="29069"/>
                        <a:pt x="59831" y="26952"/>
                        <a:pt x="60678" y="24906"/>
                      </a:cubicBezTo>
                      <a:cubicBezTo>
                        <a:pt x="60889" y="24342"/>
                        <a:pt x="61101" y="23777"/>
                        <a:pt x="61383" y="23283"/>
                      </a:cubicBezTo>
                      <a:cubicBezTo>
                        <a:pt x="62230" y="21519"/>
                        <a:pt x="63147" y="19826"/>
                        <a:pt x="64135" y="18133"/>
                      </a:cubicBezTo>
                      <a:cubicBezTo>
                        <a:pt x="64488" y="17498"/>
                        <a:pt x="64770" y="16863"/>
                        <a:pt x="65193" y="16228"/>
                      </a:cubicBezTo>
                      <a:cubicBezTo>
                        <a:pt x="66463" y="14182"/>
                        <a:pt x="67874" y="12277"/>
                        <a:pt x="69427" y="10513"/>
                      </a:cubicBezTo>
                      <a:cubicBezTo>
                        <a:pt x="69850" y="10019"/>
                        <a:pt x="70273" y="9595"/>
                        <a:pt x="70697" y="9102"/>
                      </a:cubicBezTo>
                      <a:cubicBezTo>
                        <a:pt x="71896" y="7761"/>
                        <a:pt x="73166" y="6491"/>
                        <a:pt x="74507" y="5362"/>
                      </a:cubicBezTo>
                      <a:cubicBezTo>
                        <a:pt x="75001" y="4939"/>
                        <a:pt x="75495" y="4445"/>
                        <a:pt x="76059" y="4022"/>
                      </a:cubicBezTo>
                      <a:cubicBezTo>
                        <a:pt x="77893" y="2540"/>
                        <a:pt x="79798" y="1199"/>
                        <a:pt x="81844" y="0"/>
                      </a:cubicBezTo>
                      <a:lnTo>
                        <a:pt x="27799" y="31397"/>
                      </a:lnTo>
                      <a:cubicBezTo>
                        <a:pt x="25753" y="32597"/>
                        <a:pt x="23848" y="33937"/>
                        <a:pt x="22013" y="35419"/>
                      </a:cubicBezTo>
                      <a:cubicBezTo>
                        <a:pt x="21519" y="35842"/>
                        <a:pt x="20955" y="36266"/>
                        <a:pt x="20461" y="36760"/>
                      </a:cubicBezTo>
                      <a:cubicBezTo>
                        <a:pt x="19120" y="37959"/>
                        <a:pt x="17851" y="39229"/>
                        <a:pt x="16581" y="40569"/>
                      </a:cubicBezTo>
                      <a:cubicBezTo>
                        <a:pt x="16157" y="41063"/>
                        <a:pt x="15734" y="41487"/>
                        <a:pt x="15311" y="41910"/>
                      </a:cubicBezTo>
                      <a:cubicBezTo>
                        <a:pt x="13899" y="43603"/>
                        <a:pt x="12488" y="45438"/>
                        <a:pt x="11289" y="47343"/>
                      </a:cubicBezTo>
                      <a:cubicBezTo>
                        <a:pt x="11218" y="47413"/>
                        <a:pt x="11218" y="47554"/>
                        <a:pt x="11148" y="47625"/>
                      </a:cubicBezTo>
                      <a:cubicBezTo>
                        <a:pt x="10795" y="48190"/>
                        <a:pt x="10442" y="48895"/>
                        <a:pt x="10089" y="49530"/>
                      </a:cubicBezTo>
                      <a:cubicBezTo>
                        <a:pt x="9313" y="50941"/>
                        <a:pt x="8467" y="52281"/>
                        <a:pt x="7761" y="53763"/>
                      </a:cubicBezTo>
                      <a:cubicBezTo>
                        <a:pt x="7620" y="54045"/>
                        <a:pt x="7479" y="54398"/>
                        <a:pt x="7338" y="54681"/>
                      </a:cubicBezTo>
                      <a:cubicBezTo>
                        <a:pt x="7126" y="55245"/>
                        <a:pt x="6844" y="55739"/>
                        <a:pt x="6632" y="56303"/>
                      </a:cubicBezTo>
                      <a:cubicBezTo>
                        <a:pt x="6209" y="57220"/>
                        <a:pt x="5786" y="58138"/>
                        <a:pt x="5433" y="59126"/>
                      </a:cubicBezTo>
                      <a:cubicBezTo>
                        <a:pt x="5009" y="60254"/>
                        <a:pt x="4657" y="61454"/>
                        <a:pt x="4304" y="62653"/>
                      </a:cubicBezTo>
                      <a:cubicBezTo>
                        <a:pt x="4233" y="63006"/>
                        <a:pt x="4092" y="63288"/>
                        <a:pt x="3951" y="63641"/>
                      </a:cubicBezTo>
                      <a:cubicBezTo>
                        <a:pt x="3880" y="63853"/>
                        <a:pt x="3810" y="63994"/>
                        <a:pt x="3739" y="64205"/>
                      </a:cubicBezTo>
                      <a:cubicBezTo>
                        <a:pt x="3245" y="65758"/>
                        <a:pt x="2822" y="67380"/>
                        <a:pt x="2469" y="69074"/>
                      </a:cubicBezTo>
                      <a:cubicBezTo>
                        <a:pt x="2258" y="69920"/>
                        <a:pt x="2117" y="70767"/>
                        <a:pt x="1976" y="71684"/>
                      </a:cubicBezTo>
                      <a:cubicBezTo>
                        <a:pt x="1905" y="72037"/>
                        <a:pt x="1835" y="72319"/>
                        <a:pt x="1764" y="72672"/>
                      </a:cubicBezTo>
                      <a:cubicBezTo>
                        <a:pt x="1693" y="73025"/>
                        <a:pt x="1623" y="73307"/>
                        <a:pt x="1552" y="73660"/>
                      </a:cubicBezTo>
                      <a:cubicBezTo>
                        <a:pt x="1270" y="75141"/>
                        <a:pt x="1058" y="76694"/>
                        <a:pt x="847" y="78176"/>
                      </a:cubicBezTo>
                      <a:cubicBezTo>
                        <a:pt x="706" y="79234"/>
                        <a:pt x="635" y="80222"/>
                        <a:pt x="494" y="81280"/>
                      </a:cubicBezTo>
                      <a:cubicBezTo>
                        <a:pt x="494" y="81492"/>
                        <a:pt x="423" y="81774"/>
                        <a:pt x="423" y="81986"/>
                      </a:cubicBezTo>
                      <a:cubicBezTo>
                        <a:pt x="423" y="82197"/>
                        <a:pt x="353" y="82409"/>
                        <a:pt x="353" y="82621"/>
                      </a:cubicBezTo>
                      <a:cubicBezTo>
                        <a:pt x="212" y="84102"/>
                        <a:pt x="141" y="85584"/>
                        <a:pt x="71" y="87065"/>
                      </a:cubicBezTo>
                      <a:cubicBezTo>
                        <a:pt x="0" y="88547"/>
                        <a:pt x="0" y="90029"/>
                        <a:pt x="0" y="91510"/>
                      </a:cubicBezTo>
                      <a:cubicBezTo>
                        <a:pt x="0" y="91581"/>
                        <a:pt x="0" y="91652"/>
                        <a:pt x="0" y="91722"/>
                      </a:cubicBezTo>
                      <a:cubicBezTo>
                        <a:pt x="0" y="91793"/>
                        <a:pt x="0" y="91863"/>
                        <a:pt x="0" y="91934"/>
                      </a:cubicBezTo>
                      <a:cubicBezTo>
                        <a:pt x="0" y="93274"/>
                        <a:pt x="0" y="94615"/>
                        <a:pt x="71" y="95955"/>
                      </a:cubicBezTo>
                      <a:cubicBezTo>
                        <a:pt x="141" y="97437"/>
                        <a:pt x="212" y="98919"/>
                        <a:pt x="282" y="100471"/>
                      </a:cubicBezTo>
                      <a:cubicBezTo>
                        <a:pt x="282" y="100965"/>
                        <a:pt x="353" y="101459"/>
                        <a:pt x="423" y="101953"/>
                      </a:cubicBezTo>
                      <a:cubicBezTo>
                        <a:pt x="423" y="102235"/>
                        <a:pt x="494" y="102588"/>
                        <a:pt x="494" y="102870"/>
                      </a:cubicBezTo>
                      <a:cubicBezTo>
                        <a:pt x="565" y="103576"/>
                        <a:pt x="565" y="104281"/>
                        <a:pt x="635" y="105057"/>
                      </a:cubicBezTo>
                      <a:cubicBezTo>
                        <a:pt x="776" y="106609"/>
                        <a:pt x="917" y="108162"/>
                        <a:pt x="1129" y="109714"/>
                      </a:cubicBezTo>
                      <a:cubicBezTo>
                        <a:pt x="1270" y="110772"/>
                        <a:pt x="1411" y="111901"/>
                        <a:pt x="1623" y="112960"/>
                      </a:cubicBezTo>
                      <a:cubicBezTo>
                        <a:pt x="1693" y="113171"/>
                        <a:pt x="1693" y="113453"/>
                        <a:pt x="1693" y="113665"/>
                      </a:cubicBezTo>
                      <a:cubicBezTo>
                        <a:pt x="1764" y="113947"/>
                        <a:pt x="1764" y="114159"/>
                        <a:pt x="1835" y="114441"/>
                      </a:cubicBezTo>
                      <a:cubicBezTo>
                        <a:pt x="2117" y="116064"/>
                        <a:pt x="2328" y="117616"/>
                        <a:pt x="2681" y="119239"/>
                      </a:cubicBezTo>
                      <a:cubicBezTo>
                        <a:pt x="2963" y="120862"/>
                        <a:pt x="3316" y="122484"/>
                        <a:pt x="3669" y="124107"/>
                      </a:cubicBezTo>
                      <a:cubicBezTo>
                        <a:pt x="3669" y="124248"/>
                        <a:pt x="3739" y="124389"/>
                        <a:pt x="3739" y="124530"/>
                      </a:cubicBezTo>
                      <a:cubicBezTo>
                        <a:pt x="3810" y="124672"/>
                        <a:pt x="3810" y="124883"/>
                        <a:pt x="3880" y="125024"/>
                      </a:cubicBezTo>
                      <a:cubicBezTo>
                        <a:pt x="4163" y="126365"/>
                        <a:pt x="4445" y="127705"/>
                        <a:pt x="4798" y="128975"/>
                      </a:cubicBezTo>
                      <a:cubicBezTo>
                        <a:pt x="5221" y="130598"/>
                        <a:pt x="5644" y="132292"/>
                        <a:pt x="6138" y="133985"/>
                      </a:cubicBezTo>
                      <a:cubicBezTo>
                        <a:pt x="6280" y="134550"/>
                        <a:pt x="6491" y="135184"/>
                        <a:pt x="6632" y="135749"/>
                      </a:cubicBezTo>
                      <a:cubicBezTo>
                        <a:pt x="6703" y="136102"/>
                        <a:pt x="6844" y="136454"/>
                        <a:pt x="6915" y="136807"/>
                      </a:cubicBezTo>
                      <a:cubicBezTo>
                        <a:pt x="7126" y="137513"/>
                        <a:pt x="7338" y="138218"/>
                        <a:pt x="7549" y="138924"/>
                      </a:cubicBezTo>
                      <a:cubicBezTo>
                        <a:pt x="8043" y="140547"/>
                        <a:pt x="8537" y="142169"/>
                        <a:pt x="9102" y="143792"/>
                      </a:cubicBezTo>
                      <a:cubicBezTo>
                        <a:pt x="9525" y="145133"/>
                        <a:pt x="10019" y="146473"/>
                        <a:pt x="10513" y="147814"/>
                      </a:cubicBezTo>
                      <a:cubicBezTo>
                        <a:pt x="10583" y="147955"/>
                        <a:pt x="10583" y="148025"/>
                        <a:pt x="10654" y="148167"/>
                      </a:cubicBezTo>
                      <a:cubicBezTo>
                        <a:pt x="10724" y="148237"/>
                        <a:pt x="10724" y="148378"/>
                        <a:pt x="10795" y="148449"/>
                      </a:cubicBezTo>
                      <a:cubicBezTo>
                        <a:pt x="11360" y="150001"/>
                        <a:pt x="11924" y="151483"/>
                        <a:pt x="12488" y="153035"/>
                      </a:cubicBezTo>
                      <a:cubicBezTo>
                        <a:pt x="13053" y="154516"/>
                        <a:pt x="13688" y="156069"/>
                        <a:pt x="14323" y="157551"/>
                      </a:cubicBezTo>
                      <a:cubicBezTo>
                        <a:pt x="14605" y="158185"/>
                        <a:pt x="14887" y="158821"/>
                        <a:pt x="15169" y="159455"/>
                      </a:cubicBezTo>
                      <a:cubicBezTo>
                        <a:pt x="15311" y="159738"/>
                        <a:pt x="15381" y="160020"/>
                        <a:pt x="15522" y="160302"/>
                      </a:cubicBezTo>
                      <a:cubicBezTo>
                        <a:pt x="15734" y="160867"/>
                        <a:pt x="16016" y="161431"/>
                        <a:pt x="16228" y="161996"/>
                      </a:cubicBezTo>
                      <a:cubicBezTo>
                        <a:pt x="16933" y="163548"/>
                        <a:pt x="17568" y="165030"/>
                        <a:pt x="18344" y="166582"/>
                      </a:cubicBezTo>
                      <a:cubicBezTo>
                        <a:pt x="19120" y="168204"/>
                        <a:pt x="19897" y="169827"/>
                        <a:pt x="20673" y="171379"/>
                      </a:cubicBezTo>
                      <a:cubicBezTo>
                        <a:pt x="20743" y="171450"/>
                        <a:pt x="20743" y="171591"/>
                        <a:pt x="20814" y="171662"/>
                      </a:cubicBezTo>
                      <a:cubicBezTo>
                        <a:pt x="20884" y="171803"/>
                        <a:pt x="20955" y="171944"/>
                        <a:pt x="21026" y="172155"/>
                      </a:cubicBezTo>
                      <a:cubicBezTo>
                        <a:pt x="21872" y="173849"/>
                        <a:pt x="22719" y="175472"/>
                        <a:pt x="23636" y="177165"/>
                      </a:cubicBezTo>
                      <a:cubicBezTo>
                        <a:pt x="24835" y="179352"/>
                        <a:pt x="26035" y="181539"/>
                        <a:pt x="27305" y="183727"/>
                      </a:cubicBezTo>
                      <a:cubicBezTo>
                        <a:pt x="27517" y="184079"/>
                        <a:pt x="27728" y="184432"/>
                        <a:pt x="27870" y="184714"/>
                      </a:cubicBezTo>
                      <a:cubicBezTo>
                        <a:pt x="28434" y="185702"/>
                        <a:pt x="29069" y="186549"/>
                        <a:pt x="29633" y="187466"/>
                      </a:cubicBezTo>
                      <a:cubicBezTo>
                        <a:pt x="31538" y="190571"/>
                        <a:pt x="33443" y="193675"/>
                        <a:pt x="35419" y="196638"/>
                      </a:cubicBezTo>
                      <a:cubicBezTo>
                        <a:pt x="35701" y="197062"/>
                        <a:pt x="35913" y="197485"/>
                        <a:pt x="36195" y="197838"/>
                      </a:cubicBezTo>
                      <a:cubicBezTo>
                        <a:pt x="37888" y="200378"/>
                        <a:pt x="39652" y="202847"/>
                        <a:pt x="41416" y="205246"/>
                      </a:cubicBezTo>
                      <a:cubicBezTo>
                        <a:pt x="41557" y="205387"/>
                        <a:pt x="41698" y="205599"/>
                        <a:pt x="41839" y="205740"/>
                      </a:cubicBezTo>
                      <a:cubicBezTo>
                        <a:pt x="42051" y="206022"/>
                        <a:pt x="42192" y="206234"/>
                        <a:pt x="42404" y="206446"/>
                      </a:cubicBezTo>
                      <a:cubicBezTo>
                        <a:pt x="43392" y="207786"/>
                        <a:pt x="44380" y="209056"/>
                        <a:pt x="45367" y="210397"/>
                      </a:cubicBezTo>
                      <a:cubicBezTo>
                        <a:pt x="46567" y="211878"/>
                        <a:pt x="47696" y="213360"/>
                        <a:pt x="48895" y="214771"/>
                      </a:cubicBezTo>
                      <a:cubicBezTo>
                        <a:pt x="49177" y="215053"/>
                        <a:pt x="49389" y="215336"/>
                        <a:pt x="49671" y="215688"/>
                      </a:cubicBezTo>
                      <a:cubicBezTo>
                        <a:pt x="49883" y="215970"/>
                        <a:pt x="50094" y="216182"/>
                        <a:pt x="50306" y="216464"/>
                      </a:cubicBezTo>
                      <a:cubicBezTo>
                        <a:pt x="51012" y="217311"/>
                        <a:pt x="51717" y="218158"/>
                        <a:pt x="52423" y="218934"/>
                      </a:cubicBezTo>
                      <a:cubicBezTo>
                        <a:pt x="53622" y="220274"/>
                        <a:pt x="54822" y="221685"/>
                        <a:pt x="56092" y="222955"/>
                      </a:cubicBezTo>
                      <a:cubicBezTo>
                        <a:pt x="56656" y="223591"/>
                        <a:pt x="57221" y="224155"/>
                        <a:pt x="57785" y="224719"/>
                      </a:cubicBezTo>
                      <a:cubicBezTo>
                        <a:pt x="58067" y="225002"/>
                        <a:pt x="58349" y="225284"/>
                        <a:pt x="58632" y="225637"/>
                      </a:cubicBezTo>
                      <a:cubicBezTo>
                        <a:pt x="59055" y="226060"/>
                        <a:pt x="59478" y="226554"/>
                        <a:pt x="59902" y="226977"/>
                      </a:cubicBezTo>
                      <a:cubicBezTo>
                        <a:pt x="61242" y="228318"/>
                        <a:pt x="62583" y="229658"/>
                        <a:pt x="63923" y="230928"/>
                      </a:cubicBezTo>
                      <a:cubicBezTo>
                        <a:pt x="64700" y="231704"/>
                        <a:pt x="65546" y="232410"/>
                        <a:pt x="66322" y="233186"/>
                      </a:cubicBezTo>
                      <a:cubicBezTo>
                        <a:pt x="66604" y="233468"/>
                        <a:pt x="66887" y="233751"/>
                        <a:pt x="67169" y="233962"/>
                      </a:cubicBezTo>
                      <a:cubicBezTo>
                        <a:pt x="67451" y="234245"/>
                        <a:pt x="67733" y="234527"/>
                        <a:pt x="68086" y="234809"/>
                      </a:cubicBezTo>
                      <a:cubicBezTo>
                        <a:pt x="69497" y="236079"/>
                        <a:pt x="70908" y="237278"/>
                        <a:pt x="72319" y="238478"/>
                      </a:cubicBezTo>
                      <a:cubicBezTo>
                        <a:pt x="73307" y="239254"/>
                        <a:pt x="74224" y="240030"/>
                        <a:pt x="75212" y="240806"/>
                      </a:cubicBezTo>
                      <a:cubicBezTo>
                        <a:pt x="75424" y="241018"/>
                        <a:pt x="75706" y="241229"/>
                        <a:pt x="75918" y="241371"/>
                      </a:cubicBezTo>
                      <a:cubicBezTo>
                        <a:pt x="76130" y="241512"/>
                        <a:pt x="76341" y="241723"/>
                        <a:pt x="76553" y="241864"/>
                      </a:cubicBezTo>
                      <a:cubicBezTo>
                        <a:pt x="77964" y="242923"/>
                        <a:pt x="79304" y="243981"/>
                        <a:pt x="80716" y="245039"/>
                      </a:cubicBezTo>
                      <a:cubicBezTo>
                        <a:pt x="81986" y="245957"/>
                        <a:pt x="83185" y="246803"/>
                        <a:pt x="84455" y="247720"/>
                      </a:cubicBezTo>
                      <a:cubicBezTo>
                        <a:pt x="84526" y="247791"/>
                        <a:pt x="84596" y="247791"/>
                        <a:pt x="84667" y="247862"/>
                      </a:cubicBezTo>
                      <a:cubicBezTo>
                        <a:pt x="84737" y="247862"/>
                        <a:pt x="84737" y="247932"/>
                        <a:pt x="84808" y="247932"/>
                      </a:cubicBezTo>
                      <a:cubicBezTo>
                        <a:pt x="86148" y="248850"/>
                        <a:pt x="87489" y="249696"/>
                        <a:pt x="88759" y="250543"/>
                      </a:cubicBezTo>
                      <a:cubicBezTo>
                        <a:pt x="90029" y="251389"/>
                        <a:pt x="91370" y="252165"/>
                        <a:pt x="92710" y="252942"/>
                      </a:cubicBezTo>
                      <a:cubicBezTo>
                        <a:pt x="92992" y="253153"/>
                        <a:pt x="93345" y="253294"/>
                        <a:pt x="93627" y="253435"/>
                      </a:cubicBezTo>
                      <a:cubicBezTo>
                        <a:pt x="94615" y="254000"/>
                        <a:pt x="95603" y="254565"/>
                        <a:pt x="96591" y="255058"/>
                      </a:cubicBezTo>
                      <a:cubicBezTo>
                        <a:pt x="96873" y="255199"/>
                        <a:pt x="97155" y="255341"/>
                        <a:pt x="97437" y="255482"/>
                      </a:cubicBezTo>
                      <a:cubicBezTo>
                        <a:pt x="98002" y="255764"/>
                        <a:pt x="98495" y="256046"/>
                        <a:pt x="99060" y="256328"/>
                      </a:cubicBezTo>
                      <a:cubicBezTo>
                        <a:pt x="99483" y="256540"/>
                        <a:pt x="99977" y="256822"/>
                        <a:pt x="100401" y="257034"/>
                      </a:cubicBezTo>
                      <a:cubicBezTo>
                        <a:pt x="100824" y="257246"/>
                        <a:pt x="101247" y="257457"/>
                        <a:pt x="101671" y="257669"/>
                      </a:cubicBezTo>
                      <a:cubicBezTo>
                        <a:pt x="102235" y="257951"/>
                        <a:pt x="102729" y="258163"/>
                        <a:pt x="103293" y="258445"/>
                      </a:cubicBezTo>
                      <a:cubicBezTo>
                        <a:pt x="103576" y="258586"/>
                        <a:pt x="103858" y="258727"/>
                        <a:pt x="104210" y="258868"/>
                      </a:cubicBezTo>
                      <a:cubicBezTo>
                        <a:pt x="104846" y="259150"/>
                        <a:pt x="105481" y="259362"/>
                        <a:pt x="106045" y="259644"/>
                      </a:cubicBezTo>
                      <a:cubicBezTo>
                        <a:pt x="106539" y="259856"/>
                        <a:pt x="107033" y="260068"/>
                        <a:pt x="107456" y="260280"/>
                      </a:cubicBezTo>
                      <a:cubicBezTo>
                        <a:pt x="107597" y="260350"/>
                        <a:pt x="107809" y="260420"/>
                        <a:pt x="107950" y="260491"/>
                      </a:cubicBezTo>
                      <a:cubicBezTo>
                        <a:pt x="108938" y="260914"/>
                        <a:pt x="109855" y="261267"/>
                        <a:pt x="110843" y="261550"/>
                      </a:cubicBezTo>
                      <a:cubicBezTo>
                        <a:pt x="111125" y="261620"/>
                        <a:pt x="111337" y="261761"/>
                        <a:pt x="111619" y="261832"/>
                      </a:cubicBezTo>
                      <a:cubicBezTo>
                        <a:pt x="111619" y="261832"/>
                        <a:pt x="111690" y="261832"/>
                        <a:pt x="111690" y="261902"/>
                      </a:cubicBezTo>
                      <a:cubicBezTo>
                        <a:pt x="112960" y="262326"/>
                        <a:pt x="114229" y="262749"/>
                        <a:pt x="115499" y="263172"/>
                      </a:cubicBezTo>
                      <a:cubicBezTo>
                        <a:pt x="115570" y="263172"/>
                        <a:pt x="115641" y="263243"/>
                        <a:pt x="115711" y="263243"/>
                      </a:cubicBezTo>
                      <a:cubicBezTo>
                        <a:pt x="116134" y="263384"/>
                        <a:pt x="116558" y="263454"/>
                        <a:pt x="116981" y="263595"/>
                      </a:cubicBezTo>
                      <a:cubicBezTo>
                        <a:pt x="117757" y="263807"/>
                        <a:pt x="118604" y="264089"/>
                        <a:pt x="119380" y="264231"/>
                      </a:cubicBezTo>
                      <a:cubicBezTo>
                        <a:pt x="119521" y="264301"/>
                        <a:pt x="119733" y="264301"/>
                        <a:pt x="119874" y="264371"/>
                      </a:cubicBezTo>
                      <a:cubicBezTo>
                        <a:pt x="120438" y="264513"/>
                        <a:pt x="121003" y="264654"/>
                        <a:pt x="121567" y="264725"/>
                      </a:cubicBezTo>
                      <a:cubicBezTo>
                        <a:pt x="122132" y="264865"/>
                        <a:pt x="122767" y="265007"/>
                        <a:pt x="123331" y="265148"/>
                      </a:cubicBezTo>
                      <a:cubicBezTo>
                        <a:pt x="123543" y="265218"/>
                        <a:pt x="123755" y="265218"/>
                        <a:pt x="124037" y="265289"/>
                      </a:cubicBezTo>
                      <a:cubicBezTo>
                        <a:pt x="124672" y="265430"/>
                        <a:pt x="125307" y="265501"/>
                        <a:pt x="125942" y="265571"/>
                      </a:cubicBezTo>
                      <a:cubicBezTo>
                        <a:pt x="126436" y="265641"/>
                        <a:pt x="126929" y="265783"/>
                        <a:pt x="127423" y="265783"/>
                      </a:cubicBezTo>
                      <a:cubicBezTo>
                        <a:pt x="127706" y="265853"/>
                        <a:pt x="127917" y="265853"/>
                        <a:pt x="128200" y="265853"/>
                      </a:cubicBezTo>
                      <a:cubicBezTo>
                        <a:pt x="128905" y="265924"/>
                        <a:pt x="129611" y="265995"/>
                        <a:pt x="130245" y="266065"/>
                      </a:cubicBezTo>
                      <a:cubicBezTo>
                        <a:pt x="130669" y="266135"/>
                        <a:pt x="131163" y="266206"/>
                        <a:pt x="131586" y="266206"/>
                      </a:cubicBezTo>
                      <a:cubicBezTo>
                        <a:pt x="131868" y="266206"/>
                        <a:pt x="132080" y="266206"/>
                        <a:pt x="132362" y="266206"/>
                      </a:cubicBezTo>
                      <a:cubicBezTo>
                        <a:pt x="133138" y="266277"/>
                        <a:pt x="133915" y="266277"/>
                        <a:pt x="134691" y="266277"/>
                      </a:cubicBezTo>
                      <a:cubicBezTo>
                        <a:pt x="135114" y="266277"/>
                        <a:pt x="135537" y="266347"/>
                        <a:pt x="135960" y="266347"/>
                      </a:cubicBezTo>
                      <a:cubicBezTo>
                        <a:pt x="136172" y="266347"/>
                        <a:pt x="136313" y="266347"/>
                        <a:pt x="136525" y="266347"/>
                      </a:cubicBezTo>
                      <a:cubicBezTo>
                        <a:pt x="137583" y="266347"/>
                        <a:pt x="138642" y="266277"/>
                        <a:pt x="139630" y="266206"/>
                      </a:cubicBezTo>
                      <a:cubicBezTo>
                        <a:pt x="139982" y="266206"/>
                        <a:pt x="140335" y="266206"/>
                        <a:pt x="140688" y="266135"/>
                      </a:cubicBezTo>
                      <a:cubicBezTo>
                        <a:pt x="140758" y="266135"/>
                        <a:pt x="140829" y="266135"/>
                        <a:pt x="140899" y="266135"/>
                      </a:cubicBezTo>
                      <a:cubicBezTo>
                        <a:pt x="142522" y="265995"/>
                        <a:pt x="144075" y="265783"/>
                        <a:pt x="145627" y="265430"/>
                      </a:cubicBezTo>
                      <a:cubicBezTo>
                        <a:pt x="145768" y="265430"/>
                        <a:pt x="145838" y="265430"/>
                        <a:pt x="145979" y="265359"/>
                      </a:cubicBezTo>
                      <a:cubicBezTo>
                        <a:pt x="146191" y="265289"/>
                        <a:pt x="146332" y="265218"/>
                        <a:pt x="146544" y="265218"/>
                      </a:cubicBezTo>
                      <a:cubicBezTo>
                        <a:pt x="148449" y="264795"/>
                        <a:pt x="150354" y="264301"/>
                        <a:pt x="152188" y="263666"/>
                      </a:cubicBezTo>
                      <a:cubicBezTo>
                        <a:pt x="152329" y="263595"/>
                        <a:pt x="152400" y="263595"/>
                        <a:pt x="152541" y="263595"/>
                      </a:cubicBezTo>
                      <a:cubicBezTo>
                        <a:pt x="152612" y="263595"/>
                        <a:pt x="152612" y="263525"/>
                        <a:pt x="152682" y="263525"/>
                      </a:cubicBezTo>
                      <a:cubicBezTo>
                        <a:pt x="153529" y="263243"/>
                        <a:pt x="154376" y="262890"/>
                        <a:pt x="155152" y="262537"/>
                      </a:cubicBezTo>
                      <a:cubicBezTo>
                        <a:pt x="155505" y="262396"/>
                        <a:pt x="155928" y="262255"/>
                        <a:pt x="156351" y="262043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18" name="Freeform: Shape 111"/>
                <p:cNvSpPr>
                  <a:spLocks/>
                </p:cNvSpPr>
                <p:nvPr/>
              </p:nvSpPr>
              <p:spPr bwMode="auto">
                <a:xfrm>
                  <a:off x="2416268" y="4492527"/>
                  <a:ext cx="164702" cy="91502"/>
                </a:xfrm>
                <a:custGeom>
                  <a:avLst/>
                  <a:gdLst>
                    <a:gd name="T0" fmla="*/ 0 w 63499"/>
                    <a:gd name="T1" fmla="*/ 96627 h 35277"/>
                    <a:gd name="T2" fmla="*/ 140180 w 63499"/>
                    <a:gd name="T3" fmla="*/ 15189 h 35277"/>
                    <a:gd name="T4" fmla="*/ 166717 w 63499"/>
                    <a:gd name="T5" fmla="*/ 0 h 35277"/>
                    <a:gd name="T6" fmla="*/ 26718 w 63499"/>
                    <a:gd name="T7" fmla="*/ 81438 h 35277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3499" h="35277">
                      <a:moveTo>
                        <a:pt x="0" y="37253"/>
                      </a:moveTo>
                      <a:lnTo>
                        <a:pt x="54045" y="5856"/>
                      </a:lnTo>
                      <a:lnTo>
                        <a:pt x="64276" y="0"/>
                      </a:lnTo>
                      <a:lnTo>
                        <a:pt x="10301" y="31397"/>
                      </a:lnTo>
                      <a:lnTo>
                        <a:pt x="0" y="37253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grpSp>
              <p:nvGrpSpPr>
                <p:cNvPr id="219" name="Graphic 3">
                  <a:extLst/>
                </p:cNvPr>
                <p:cNvGrpSpPr/>
                <p:nvPr/>
              </p:nvGrpSpPr>
              <p:grpSpPr>
                <a:xfrm>
                  <a:off x="2442986" y="4489049"/>
                  <a:ext cx="146401" cy="73201"/>
                  <a:chOff x="5417608" y="6345696"/>
                  <a:chExt cx="56444" cy="28222"/>
                </a:xfrm>
                <a:solidFill>
                  <a:schemeClr val="accent1"/>
                </a:solidFill>
              </p:grpSpPr>
              <p:sp>
                <p:nvSpPr>
                  <p:cNvPr id="236" name="Freeform: Shape 129">
                    <a:extLst/>
                  </p:cNvPr>
                  <p:cNvSpPr/>
                  <p:nvPr/>
                </p:nvSpPr>
                <p:spPr>
                  <a:xfrm>
                    <a:off x="5417608" y="6346331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2103 h 28222"/>
                      <a:gd name="connsiteX1" fmla="*/ 54046 w 49388"/>
                      <a:gd name="connsiteY1" fmla="*/ 706 h 28222"/>
                      <a:gd name="connsiteX2" fmla="*/ 55668 w 49388"/>
                      <a:gd name="connsiteY2" fmla="*/ 0 h 28222"/>
                      <a:gd name="connsiteX3" fmla="*/ 1623 w 49388"/>
                      <a:gd name="connsiteY3" fmla="*/ 31397 h 28222"/>
                      <a:gd name="connsiteX4" fmla="*/ 0 w 49388"/>
                      <a:gd name="connsiteY4" fmla="*/ 32103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2103"/>
                        </a:moveTo>
                        <a:lnTo>
                          <a:pt x="54046" y="706"/>
                        </a:lnTo>
                        <a:cubicBezTo>
                          <a:pt x="54539" y="423"/>
                          <a:pt x="55104" y="141"/>
                          <a:pt x="55668" y="0"/>
                        </a:cubicBezTo>
                        <a:lnTo>
                          <a:pt x="1623" y="31397"/>
                        </a:lnTo>
                        <a:cubicBezTo>
                          <a:pt x="1058" y="31539"/>
                          <a:pt x="494" y="31821"/>
                          <a:pt x="0" y="32103"/>
                        </a:cubicBezTo>
                      </a:path>
                    </a:pathLst>
                  </a:custGeom>
                  <a:solidFill>
                    <a:srgbClr val="792E3D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7" name="Freeform: Shape 130">
                    <a:extLst/>
                  </p:cNvPr>
                  <p:cNvSpPr/>
                  <p:nvPr/>
                </p:nvSpPr>
                <p:spPr>
                  <a:xfrm>
                    <a:off x="5419231" y="6345908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821 h 28222"/>
                      <a:gd name="connsiteX1" fmla="*/ 54046 w 49388"/>
                      <a:gd name="connsiteY1" fmla="*/ 423 h 28222"/>
                      <a:gd name="connsiteX2" fmla="*/ 55527 w 49388"/>
                      <a:gd name="connsiteY2" fmla="*/ 0 h 28222"/>
                      <a:gd name="connsiteX3" fmla="*/ 1482 w 49388"/>
                      <a:gd name="connsiteY3" fmla="*/ 31397 h 28222"/>
                      <a:gd name="connsiteX4" fmla="*/ 0 w 49388"/>
                      <a:gd name="connsiteY4" fmla="*/ 31821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821"/>
                        </a:moveTo>
                        <a:lnTo>
                          <a:pt x="54046" y="423"/>
                        </a:lnTo>
                        <a:cubicBezTo>
                          <a:pt x="54540" y="282"/>
                          <a:pt x="55033" y="141"/>
                          <a:pt x="55527" y="0"/>
                        </a:cubicBezTo>
                        <a:lnTo>
                          <a:pt x="1482" y="31397"/>
                        </a:lnTo>
                        <a:cubicBezTo>
                          <a:pt x="917" y="31468"/>
                          <a:pt x="494" y="31609"/>
                          <a:pt x="0" y="31821"/>
                        </a:cubicBezTo>
                      </a:path>
                    </a:pathLst>
                  </a:custGeom>
                  <a:solidFill>
                    <a:srgbClr val="7D303F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8" name="Freeform: Shape 131">
                    <a:extLst/>
                  </p:cNvPr>
                  <p:cNvSpPr/>
                  <p:nvPr/>
                </p:nvSpPr>
                <p:spPr>
                  <a:xfrm>
                    <a:off x="5420713" y="6345767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538 h 28222"/>
                      <a:gd name="connsiteX1" fmla="*/ 54046 w 49388"/>
                      <a:gd name="connsiteY1" fmla="*/ 141 h 28222"/>
                      <a:gd name="connsiteX2" fmla="*/ 55245 w 49388"/>
                      <a:gd name="connsiteY2" fmla="*/ 0 h 28222"/>
                      <a:gd name="connsiteX3" fmla="*/ 1199 w 49388"/>
                      <a:gd name="connsiteY3" fmla="*/ 31397 h 28222"/>
                      <a:gd name="connsiteX4" fmla="*/ 0 w 49388"/>
                      <a:gd name="connsiteY4" fmla="*/ 3153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538"/>
                        </a:moveTo>
                        <a:lnTo>
                          <a:pt x="54046" y="141"/>
                        </a:lnTo>
                        <a:cubicBezTo>
                          <a:pt x="54469" y="70"/>
                          <a:pt x="54822" y="0"/>
                          <a:pt x="55245" y="0"/>
                        </a:cubicBezTo>
                        <a:lnTo>
                          <a:pt x="1199" y="31397"/>
                        </a:lnTo>
                        <a:cubicBezTo>
                          <a:pt x="776" y="31397"/>
                          <a:pt x="353" y="31468"/>
                          <a:pt x="0" y="31538"/>
                        </a:cubicBezTo>
                      </a:path>
                    </a:pathLst>
                  </a:custGeom>
                  <a:solidFill>
                    <a:srgbClr val="823242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39" name="Freeform: Shape 132">
                    <a:extLst/>
                  </p:cNvPr>
                  <p:cNvSpPr/>
                  <p:nvPr/>
                </p:nvSpPr>
                <p:spPr>
                  <a:xfrm>
                    <a:off x="5421912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468 h 28222"/>
                      <a:gd name="connsiteX1" fmla="*/ 54046 w 49388"/>
                      <a:gd name="connsiteY1" fmla="*/ 71 h 28222"/>
                      <a:gd name="connsiteX2" fmla="*/ 55104 w 49388"/>
                      <a:gd name="connsiteY2" fmla="*/ 0 h 28222"/>
                      <a:gd name="connsiteX3" fmla="*/ 1058 w 49388"/>
                      <a:gd name="connsiteY3" fmla="*/ 31397 h 28222"/>
                      <a:gd name="connsiteX4" fmla="*/ 0 w 49388"/>
                      <a:gd name="connsiteY4" fmla="*/ 31468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468"/>
                        </a:moveTo>
                        <a:lnTo>
                          <a:pt x="54046" y="71"/>
                        </a:lnTo>
                        <a:cubicBezTo>
                          <a:pt x="54398" y="71"/>
                          <a:pt x="54751" y="0"/>
                          <a:pt x="55104" y="0"/>
                        </a:cubicBezTo>
                        <a:lnTo>
                          <a:pt x="1058" y="31397"/>
                        </a:lnTo>
                        <a:cubicBezTo>
                          <a:pt x="635" y="31397"/>
                          <a:pt x="282" y="31397"/>
                          <a:pt x="0" y="31468"/>
                        </a:cubicBezTo>
                      </a:path>
                    </a:pathLst>
                  </a:custGeom>
                  <a:solidFill>
                    <a:srgbClr val="873444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0" name="Freeform: Shape 133">
                    <a:extLst/>
                  </p:cNvPr>
                  <p:cNvSpPr/>
                  <p:nvPr/>
                </p:nvSpPr>
                <p:spPr>
                  <a:xfrm>
                    <a:off x="5422900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5033 w 49388"/>
                      <a:gd name="connsiteY2" fmla="*/ 0 h 28222"/>
                      <a:gd name="connsiteX3" fmla="*/ 988 w 49388"/>
                      <a:gd name="connsiteY3" fmla="*/ 31397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398" y="0"/>
                          <a:pt x="54681" y="0"/>
                          <a:pt x="55033" y="0"/>
                        </a:cubicBezTo>
                        <a:lnTo>
                          <a:pt x="988" y="31397"/>
                        </a:lnTo>
                        <a:cubicBezTo>
                          <a:pt x="706" y="31397"/>
                          <a:pt x="353" y="31397"/>
                          <a:pt x="0" y="31397"/>
                        </a:cubicBezTo>
                      </a:path>
                    </a:pathLst>
                  </a:custGeom>
                  <a:solidFill>
                    <a:srgbClr val="8B3546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  <p:sp>
                <p:nvSpPr>
                  <p:cNvPr id="241" name="Freeform: Shape 134">
                    <a:extLst/>
                  </p:cNvPr>
                  <p:cNvSpPr/>
                  <p:nvPr/>
                </p:nvSpPr>
                <p:spPr>
                  <a:xfrm>
                    <a:off x="5423888" y="6345696"/>
                    <a:ext cx="49389" cy="28222"/>
                  </a:xfrm>
                  <a:custGeom>
                    <a:avLst/>
                    <a:gdLst>
                      <a:gd name="connsiteX0" fmla="*/ 0 w 49388"/>
                      <a:gd name="connsiteY0" fmla="*/ 31397 h 28222"/>
                      <a:gd name="connsiteX1" fmla="*/ 54046 w 49388"/>
                      <a:gd name="connsiteY1" fmla="*/ 0 h 28222"/>
                      <a:gd name="connsiteX2" fmla="*/ 54469 w 49388"/>
                      <a:gd name="connsiteY2" fmla="*/ 71 h 28222"/>
                      <a:gd name="connsiteX3" fmla="*/ 423 w 49388"/>
                      <a:gd name="connsiteY3" fmla="*/ 31468 h 28222"/>
                      <a:gd name="connsiteX4" fmla="*/ 0 w 49388"/>
                      <a:gd name="connsiteY4" fmla="*/ 31397 h 28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388" h="28222">
                        <a:moveTo>
                          <a:pt x="0" y="31397"/>
                        </a:moveTo>
                        <a:lnTo>
                          <a:pt x="54046" y="0"/>
                        </a:lnTo>
                        <a:cubicBezTo>
                          <a:pt x="54187" y="0"/>
                          <a:pt x="54328" y="0"/>
                          <a:pt x="54469" y="71"/>
                        </a:cubicBezTo>
                        <a:lnTo>
                          <a:pt x="423" y="31468"/>
                        </a:lnTo>
                        <a:cubicBezTo>
                          <a:pt x="282" y="31468"/>
                          <a:pt x="141" y="31397"/>
                          <a:pt x="0" y="31397"/>
                        </a:cubicBezTo>
                      </a:path>
                    </a:pathLst>
                  </a:custGeom>
                  <a:solidFill>
                    <a:srgbClr val="903749"/>
                  </a:solidFill>
                  <a:ln w="7047" cap="flat">
                    <a:noFill/>
                    <a:prstDash val="solid"/>
                    <a:miter/>
                  </a:ln>
                </p:spPr>
                <p:txBody>
                  <a:bodyPr anchor="ctr"/>
                  <a:lstStyle/>
                  <a:p>
                    <a:pPr>
                      <a:defRPr/>
                    </a:pPr>
                    <a:endParaRPr lang="en-ID" dirty="0"/>
                  </a:p>
                </p:txBody>
              </p:sp>
            </p:grpSp>
            <p:sp>
              <p:nvSpPr>
                <p:cNvPr id="220" name="Freeform: Shape 113">
                  <a:extLst/>
                </p:cNvPr>
                <p:cNvSpPr/>
                <p:nvPr/>
              </p:nvSpPr>
              <p:spPr>
                <a:xfrm>
                  <a:off x="2371670" y="4336162"/>
                  <a:ext cx="218863" cy="219618"/>
                </a:xfrm>
                <a:custGeom>
                  <a:avLst/>
                  <a:gdLst>
                    <a:gd name="connsiteX0" fmla="*/ 0 w 84666"/>
                    <a:gd name="connsiteY0" fmla="*/ 31397 h 84666"/>
                    <a:gd name="connsiteX1" fmla="*/ 54046 w 84666"/>
                    <a:gd name="connsiteY1" fmla="*/ 0 h 84666"/>
                    <a:gd name="connsiteX2" fmla="*/ 88053 w 84666"/>
                    <a:gd name="connsiteY2" fmla="*/ 58914 h 84666"/>
                    <a:gd name="connsiteX3" fmla="*/ 34078 w 84666"/>
                    <a:gd name="connsiteY3" fmla="*/ 90311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666" h="84666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88053" y="58914"/>
                      </a:lnTo>
                      <a:lnTo>
                        <a:pt x="34078" y="90311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1" name="Freeform: Shape 114">
                  <a:extLst/>
                </p:cNvPr>
                <p:cNvSpPr/>
                <p:nvPr/>
              </p:nvSpPr>
              <p:spPr>
                <a:xfrm>
                  <a:off x="2316354" y="4418519"/>
                  <a:ext cx="127468" cy="182184"/>
                </a:xfrm>
                <a:custGeom>
                  <a:avLst/>
                  <a:gdLst>
                    <a:gd name="connsiteX0" fmla="*/ 21520 w 49388"/>
                    <a:gd name="connsiteY0" fmla="*/ 0 h 70555"/>
                    <a:gd name="connsiteX1" fmla="*/ 55527 w 49388"/>
                    <a:gd name="connsiteY1" fmla="*/ 58914 h 70555"/>
                    <a:gd name="connsiteX2" fmla="*/ 48754 w 49388"/>
                    <a:gd name="connsiteY2" fmla="*/ 60184 h 70555"/>
                    <a:gd name="connsiteX3" fmla="*/ 38523 w 49388"/>
                    <a:gd name="connsiteY3" fmla="*/ 66040 h 70555"/>
                    <a:gd name="connsiteX4" fmla="*/ 34008 w 49388"/>
                    <a:gd name="connsiteY4" fmla="*/ 71191 h 70555"/>
                    <a:gd name="connsiteX5" fmla="*/ 0 w 49388"/>
                    <a:gd name="connsiteY5" fmla="*/ 12277 h 70555"/>
                    <a:gd name="connsiteX6" fmla="*/ 11430 w 49388"/>
                    <a:gd name="connsiteY6" fmla="*/ 7267 h 70555"/>
                    <a:gd name="connsiteX7" fmla="*/ 21520 w 49388"/>
                    <a:gd name="connsiteY7" fmla="*/ 0 h 70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88" h="70555">
                      <a:moveTo>
                        <a:pt x="21520" y="0"/>
                      </a:moveTo>
                      <a:lnTo>
                        <a:pt x="55527" y="58914"/>
                      </a:lnTo>
                      <a:cubicBezTo>
                        <a:pt x="53058" y="58632"/>
                        <a:pt x="50800" y="59055"/>
                        <a:pt x="48754" y="60184"/>
                      </a:cubicBezTo>
                      <a:lnTo>
                        <a:pt x="38523" y="66040"/>
                      </a:lnTo>
                      <a:cubicBezTo>
                        <a:pt x="36477" y="67169"/>
                        <a:pt x="34996" y="69004"/>
                        <a:pt x="34008" y="71191"/>
                      </a:cubicBezTo>
                      <a:lnTo>
                        <a:pt x="0" y="12277"/>
                      </a:lnTo>
                      <a:cubicBezTo>
                        <a:pt x="3951" y="11007"/>
                        <a:pt x="7761" y="9313"/>
                        <a:pt x="11430" y="7267"/>
                      </a:cubicBezTo>
                      <a:cubicBezTo>
                        <a:pt x="15099" y="5221"/>
                        <a:pt x="18415" y="2752"/>
                        <a:pt x="215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2" name="Freeform: Shape 115">
                  <a:extLst/>
                </p:cNvPr>
                <p:cNvSpPr/>
                <p:nvPr/>
              </p:nvSpPr>
              <p:spPr>
                <a:xfrm>
                  <a:off x="2809394" y="5042435"/>
                  <a:ext cx="182786" cy="219618"/>
                </a:xfrm>
                <a:custGeom>
                  <a:avLst/>
                  <a:gdLst>
                    <a:gd name="connsiteX0" fmla="*/ 70344 w 70555"/>
                    <a:gd name="connsiteY0" fmla="*/ 39158 h 84666"/>
                    <a:gd name="connsiteX1" fmla="*/ 70344 w 70555"/>
                    <a:gd name="connsiteY1" fmla="*/ 38171 h 84666"/>
                    <a:gd name="connsiteX2" fmla="*/ 70273 w 70555"/>
                    <a:gd name="connsiteY2" fmla="*/ 37112 h 84666"/>
                    <a:gd name="connsiteX3" fmla="*/ 70203 w 70555"/>
                    <a:gd name="connsiteY3" fmla="*/ 35984 h 84666"/>
                    <a:gd name="connsiteX4" fmla="*/ 70062 w 70555"/>
                    <a:gd name="connsiteY4" fmla="*/ 34854 h 84666"/>
                    <a:gd name="connsiteX5" fmla="*/ 69921 w 70555"/>
                    <a:gd name="connsiteY5" fmla="*/ 34008 h 84666"/>
                    <a:gd name="connsiteX6" fmla="*/ 69921 w 70555"/>
                    <a:gd name="connsiteY6" fmla="*/ 33937 h 84666"/>
                    <a:gd name="connsiteX7" fmla="*/ 69921 w 70555"/>
                    <a:gd name="connsiteY7" fmla="*/ 33726 h 84666"/>
                    <a:gd name="connsiteX8" fmla="*/ 69709 w 70555"/>
                    <a:gd name="connsiteY8" fmla="*/ 32597 h 84666"/>
                    <a:gd name="connsiteX9" fmla="*/ 69497 w 70555"/>
                    <a:gd name="connsiteY9" fmla="*/ 31397 h 84666"/>
                    <a:gd name="connsiteX10" fmla="*/ 69215 w 70555"/>
                    <a:gd name="connsiteY10" fmla="*/ 30198 h 84666"/>
                    <a:gd name="connsiteX11" fmla="*/ 68933 w 70555"/>
                    <a:gd name="connsiteY11" fmla="*/ 28998 h 84666"/>
                    <a:gd name="connsiteX12" fmla="*/ 68792 w 70555"/>
                    <a:gd name="connsiteY12" fmla="*/ 28505 h 84666"/>
                    <a:gd name="connsiteX13" fmla="*/ 68721 w 70555"/>
                    <a:gd name="connsiteY13" fmla="*/ 28363 h 84666"/>
                    <a:gd name="connsiteX14" fmla="*/ 68580 w 70555"/>
                    <a:gd name="connsiteY14" fmla="*/ 27799 h 84666"/>
                    <a:gd name="connsiteX15" fmla="*/ 68227 w 70555"/>
                    <a:gd name="connsiteY15" fmla="*/ 26600 h 84666"/>
                    <a:gd name="connsiteX16" fmla="*/ 67804 w 70555"/>
                    <a:gd name="connsiteY16" fmla="*/ 25470 h 84666"/>
                    <a:gd name="connsiteX17" fmla="*/ 67380 w 70555"/>
                    <a:gd name="connsiteY17" fmla="*/ 24342 h 84666"/>
                    <a:gd name="connsiteX18" fmla="*/ 66957 w 70555"/>
                    <a:gd name="connsiteY18" fmla="*/ 23283 h 84666"/>
                    <a:gd name="connsiteX19" fmla="*/ 66745 w 70555"/>
                    <a:gd name="connsiteY19" fmla="*/ 22719 h 84666"/>
                    <a:gd name="connsiteX20" fmla="*/ 66675 w 70555"/>
                    <a:gd name="connsiteY20" fmla="*/ 22648 h 84666"/>
                    <a:gd name="connsiteX21" fmla="*/ 66463 w 70555"/>
                    <a:gd name="connsiteY21" fmla="*/ 22225 h 84666"/>
                    <a:gd name="connsiteX22" fmla="*/ 65969 w 70555"/>
                    <a:gd name="connsiteY22" fmla="*/ 21096 h 84666"/>
                    <a:gd name="connsiteX23" fmla="*/ 65405 w 70555"/>
                    <a:gd name="connsiteY23" fmla="*/ 19897 h 84666"/>
                    <a:gd name="connsiteX24" fmla="*/ 64699 w 70555"/>
                    <a:gd name="connsiteY24" fmla="*/ 18486 h 84666"/>
                    <a:gd name="connsiteX25" fmla="*/ 63782 w 70555"/>
                    <a:gd name="connsiteY25" fmla="*/ 16863 h 84666"/>
                    <a:gd name="connsiteX26" fmla="*/ 54046 w 70555"/>
                    <a:gd name="connsiteY26" fmla="*/ 0 h 84666"/>
                    <a:gd name="connsiteX27" fmla="*/ 0 w 70555"/>
                    <a:gd name="connsiteY27" fmla="*/ 31397 h 84666"/>
                    <a:gd name="connsiteX28" fmla="*/ 9737 w 70555"/>
                    <a:gd name="connsiteY28" fmla="*/ 48260 h 84666"/>
                    <a:gd name="connsiteX29" fmla="*/ 12630 w 70555"/>
                    <a:gd name="connsiteY29" fmla="*/ 53975 h 84666"/>
                    <a:gd name="connsiteX30" fmla="*/ 12700 w 70555"/>
                    <a:gd name="connsiteY30" fmla="*/ 54046 h 84666"/>
                    <a:gd name="connsiteX31" fmla="*/ 14746 w 70555"/>
                    <a:gd name="connsiteY31" fmla="*/ 59690 h 84666"/>
                    <a:gd name="connsiteX32" fmla="*/ 14817 w 70555"/>
                    <a:gd name="connsiteY32" fmla="*/ 59831 h 84666"/>
                    <a:gd name="connsiteX33" fmla="*/ 16016 w 70555"/>
                    <a:gd name="connsiteY33" fmla="*/ 65264 h 84666"/>
                    <a:gd name="connsiteX34" fmla="*/ 16016 w 70555"/>
                    <a:gd name="connsiteY34" fmla="*/ 65335 h 84666"/>
                    <a:gd name="connsiteX35" fmla="*/ 16439 w 70555"/>
                    <a:gd name="connsiteY35" fmla="*/ 70485 h 84666"/>
                    <a:gd name="connsiteX36" fmla="*/ 16439 w 70555"/>
                    <a:gd name="connsiteY36" fmla="*/ 70485 h 84666"/>
                    <a:gd name="connsiteX37" fmla="*/ 16016 w 70555"/>
                    <a:gd name="connsiteY37" fmla="*/ 75142 h 84666"/>
                    <a:gd name="connsiteX38" fmla="*/ 16016 w 70555"/>
                    <a:gd name="connsiteY38" fmla="*/ 75283 h 84666"/>
                    <a:gd name="connsiteX39" fmla="*/ 14817 w 70555"/>
                    <a:gd name="connsiteY39" fmla="*/ 79234 h 84666"/>
                    <a:gd name="connsiteX40" fmla="*/ 14746 w 70555"/>
                    <a:gd name="connsiteY40" fmla="*/ 79446 h 84666"/>
                    <a:gd name="connsiteX41" fmla="*/ 13053 w 70555"/>
                    <a:gd name="connsiteY41" fmla="*/ 82197 h 84666"/>
                    <a:gd name="connsiteX42" fmla="*/ 12418 w 70555"/>
                    <a:gd name="connsiteY42" fmla="*/ 82973 h 84666"/>
                    <a:gd name="connsiteX43" fmla="*/ 9807 w 70555"/>
                    <a:gd name="connsiteY43" fmla="*/ 85161 h 84666"/>
                    <a:gd name="connsiteX44" fmla="*/ 63853 w 70555"/>
                    <a:gd name="connsiteY44" fmla="*/ 53763 h 84666"/>
                    <a:gd name="connsiteX45" fmla="*/ 66463 w 70555"/>
                    <a:gd name="connsiteY45" fmla="*/ 51576 h 84666"/>
                    <a:gd name="connsiteX46" fmla="*/ 67098 w 70555"/>
                    <a:gd name="connsiteY46" fmla="*/ 50800 h 84666"/>
                    <a:gd name="connsiteX47" fmla="*/ 67874 w 70555"/>
                    <a:gd name="connsiteY47" fmla="*/ 49883 h 84666"/>
                    <a:gd name="connsiteX48" fmla="*/ 68721 w 70555"/>
                    <a:gd name="connsiteY48" fmla="*/ 48331 h 84666"/>
                    <a:gd name="connsiteX49" fmla="*/ 68862 w 70555"/>
                    <a:gd name="connsiteY49" fmla="*/ 48048 h 84666"/>
                    <a:gd name="connsiteX50" fmla="*/ 68933 w 70555"/>
                    <a:gd name="connsiteY50" fmla="*/ 47837 h 84666"/>
                    <a:gd name="connsiteX51" fmla="*/ 69286 w 70555"/>
                    <a:gd name="connsiteY51" fmla="*/ 46990 h 84666"/>
                    <a:gd name="connsiteX52" fmla="*/ 69709 w 70555"/>
                    <a:gd name="connsiteY52" fmla="*/ 45790 h 84666"/>
                    <a:gd name="connsiteX53" fmla="*/ 69991 w 70555"/>
                    <a:gd name="connsiteY53" fmla="*/ 44591 h 84666"/>
                    <a:gd name="connsiteX54" fmla="*/ 70132 w 70555"/>
                    <a:gd name="connsiteY54" fmla="*/ 43886 h 84666"/>
                    <a:gd name="connsiteX55" fmla="*/ 70132 w 70555"/>
                    <a:gd name="connsiteY55" fmla="*/ 43745 h 84666"/>
                    <a:gd name="connsiteX56" fmla="*/ 70203 w 70555"/>
                    <a:gd name="connsiteY56" fmla="*/ 43462 h 84666"/>
                    <a:gd name="connsiteX57" fmla="*/ 70344 w 70555"/>
                    <a:gd name="connsiteY57" fmla="*/ 42404 h 84666"/>
                    <a:gd name="connsiteX58" fmla="*/ 70485 w 70555"/>
                    <a:gd name="connsiteY58" fmla="*/ 41345 h 84666"/>
                    <a:gd name="connsiteX59" fmla="*/ 70556 w 70555"/>
                    <a:gd name="connsiteY59" fmla="*/ 40287 h 84666"/>
                    <a:gd name="connsiteX60" fmla="*/ 70556 w 70555"/>
                    <a:gd name="connsiteY60" fmla="*/ 39229 h 84666"/>
                    <a:gd name="connsiteX61" fmla="*/ 70344 w 70555"/>
                    <a:gd name="connsiteY61" fmla="*/ 39158 h 84666"/>
                    <a:gd name="connsiteX62" fmla="*/ 70344 w 70555"/>
                    <a:gd name="connsiteY62" fmla="*/ 39158 h 846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0555" h="84666">
                      <a:moveTo>
                        <a:pt x="70344" y="39158"/>
                      </a:moveTo>
                      <a:cubicBezTo>
                        <a:pt x="70344" y="38806"/>
                        <a:pt x="70344" y="38523"/>
                        <a:pt x="70344" y="38171"/>
                      </a:cubicBezTo>
                      <a:cubicBezTo>
                        <a:pt x="70344" y="37818"/>
                        <a:pt x="70344" y="37465"/>
                        <a:pt x="70273" y="37112"/>
                      </a:cubicBezTo>
                      <a:cubicBezTo>
                        <a:pt x="70273" y="36760"/>
                        <a:pt x="70203" y="36407"/>
                        <a:pt x="70203" y="35984"/>
                      </a:cubicBezTo>
                      <a:cubicBezTo>
                        <a:pt x="70132" y="35630"/>
                        <a:pt x="70132" y="35278"/>
                        <a:pt x="70062" y="34854"/>
                      </a:cubicBezTo>
                      <a:cubicBezTo>
                        <a:pt x="69991" y="34572"/>
                        <a:pt x="69991" y="34290"/>
                        <a:pt x="69921" y="34008"/>
                      </a:cubicBezTo>
                      <a:cubicBezTo>
                        <a:pt x="69921" y="34008"/>
                        <a:pt x="69921" y="33937"/>
                        <a:pt x="69921" y="33937"/>
                      </a:cubicBezTo>
                      <a:cubicBezTo>
                        <a:pt x="69921" y="33867"/>
                        <a:pt x="69921" y="33796"/>
                        <a:pt x="69921" y="33726"/>
                      </a:cubicBezTo>
                      <a:cubicBezTo>
                        <a:pt x="69850" y="33373"/>
                        <a:pt x="69779" y="32949"/>
                        <a:pt x="69709" y="32597"/>
                      </a:cubicBezTo>
                      <a:cubicBezTo>
                        <a:pt x="69638" y="32173"/>
                        <a:pt x="69568" y="31821"/>
                        <a:pt x="69497" y="31397"/>
                      </a:cubicBezTo>
                      <a:cubicBezTo>
                        <a:pt x="69427" y="30974"/>
                        <a:pt x="69286" y="30621"/>
                        <a:pt x="69215" y="30198"/>
                      </a:cubicBezTo>
                      <a:cubicBezTo>
                        <a:pt x="69144" y="29775"/>
                        <a:pt x="69003" y="29422"/>
                        <a:pt x="68933" y="28998"/>
                      </a:cubicBezTo>
                      <a:cubicBezTo>
                        <a:pt x="68862" y="28857"/>
                        <a:pt x="68862" y="28646"/>
                        <a:pt x="68792" y="28505"/>
                      </a:cubicBezTo>
                      <a:cubicBezTo>
                        <a:pt x="68792" y="28434"/>
                        <a:pt x="68792" y="28434"/>
                        <a:pt x="68721" y="28363"/>
                      </a:cubicBezTo>
                      <a:cubicBezTo>
                        <a:pt x="68651" y="28152"/>
                        <a:pt x="68651" y="28011"/>
                        <a:pt x="68580" y="27799"/>
                      </a:cubicBezTo>
                      <a:cubicBezTo>
                        <a:pt x="68439" y="27376"/>
                        <a:pt x="68368" y="27023"/>
                        <a:pt x="68227" y="26600"/>
                      </a:cubicBezTo>
                      <a:cubicBezTo>
                        <a:pt x="68086" y="26247"/>
                        <a:pt x="67945" y="25824"/>
                        <a:pt x="67804" y="25470"/>
                      </a:cubicBezTo>
                      <a:cubicBezTo>
                        <a:pt x="67663" y="25118"/>
                        <a:pt x="67522" y="24765"/>
                        <a:pt x="67380" y="24342"/>
                      </a:cubicBezTo>
                      <a:cubicBezTo>
                        <a:pt x="67239" y="23989"/>
                        <a:pt x="67098" y="23636"/>
                        <a:pt x="66957" y="23283"/>
                      </a:cubicBezTo>
                      <a:cubicBezTo>
                        <a:pt x="66887" y="23072"/>
                        <a:pt x="66816" y="22931"/>
                        <a:pt x="66745" y="22719"/>
                      </a:cubicBezTo>
                      <a:cubicBezTo>
                        <a:pt x="66745" y="22719"/>
                        <a:pt x="66745" y="22648"/>
                        <a:pt x="66675" y="22648"/>
                      </a:cubicBezTo>
                      <a:cubicBezTo>
                        <a:pt x="66604" y="22507"/>
                        <a:pt x="66534" y="22366"/>
                        <a:pt x="66463" y="22225"/>
                      </a:cubicBezTo>
                      <a:cubicBezTo>
                        <a:pt x="66322" y="21872"/>
                        <a:pt x="66111" y="21519"/>
                        <a:pt x="65969" y="21096"/>
                      </a:cubicBezTo>
                      <a:cubicBezTo>
                        <a:pt x="65758" y="20673"/>
                        <a:pt x="65617" y="20320"/>
                        <a:pt x="65405" y="19897"/>
                      </a:cubicBezTo>
                      <a:cubicBezTo>
                        <a:pt x="65193" y="19403"/>
                        <a:pt x="64911" y="18979"/>
                        <a:pt x="64699" y="18486"/>
                      </a:cubicBezTo>
                      <a:cubicBezTo>
                        <a:pt x="64417" y="17921"/>
                        <a:pt x="64135" y="17357"/>
                        <a:pt x="63782" y="16863"/>
                      </a:cubicBezTo>
                      <a:lnTo>
                        <a:pt x="54046" y="0"/>
                      </a:lnTo>
                      <a:lnTo>
                        <a:pt x="0" y="31397"/>
                      </a:lnTo>
                      <a:lnTo>
                        <a:pt x="9737" y="48260"/>
                      </a:lnTo>
                      <a:cubicBezTo>
                        <a:pt x="10866" y="50165"/>
                        <a:pt x="11783" y="52070"/>
                        <a:pt x="12630" y="53975"/>
                      </a:cubicBezTo>
                      <a:cubicBezTo>
                        <a:pt x="12630" y="53975"/>
                        <a:pt x="12630" y="54046"/>
                        <a:pt x="12700" y="54046"/>
                      </a:cubicBezTo>
                      <a:cubicBezTo>
                        <a:pt x="13476" y="55951"/>
                        <a:pt x="14182" y="57785"/>
                        <a:pt x="14746" y="59690"/>
                      </a:cubicBezTo>
                      <a:cubicBezTo>
                        <a:pt x="14746" y="59761"/>
                        <a:pt x="14746" y="59761"/>
                        <a:pt x="14817" y="59831"/>
                      </a:cubicBezTo>
                      <a:cubicBezTo>
                        <a:pt x="15381" y="61665"/>
                        <a:pt x="15734" y="63500"/>
                        <a:pt x="16016" y="65264"/>
                      </a:cubicBezTo>
                      <a:cubicBezTo>
                        <a:pt x="16016" y="65264"/>
                        <a:pt x="16016" y="65335"/>
                        <a:pt x="16016" y="65335"/>
                      </a:cubicBezTo>
                      <a:cubicBezTo>
                        <a:pt x="16298" y="67098"/>
                        <a:pt x="16439" y="68862"/>
                        <a:pt x="16439" y="70485"/>
                      </a:cubicBezTo>
                      <a:cubicBezTo>
                        <a:pt x="16439" y="70485"/>
                        <a:pt x="16439" y="70485"/>
                        <a:pt x="16439" y="70485"/>
                      </a:cubicBezTo>
                      <a:cubicBezTo>
                        <a:pt x="16439" y="72108"/>
                        <a:pt x="16298" y="73660"/>
                        <a:pt x="16016" y="75142"/>
                      </a:cubicBezTo>
                      <a:cubicBezTo>
                        <a:pt x="16016" y="75212"/>
                        <a:pt x="16016" y="75212"/>
                        <a:pt x="16016" y="75283"/>
                      </a:cubicBezTo>
                      <a:cubicBezTo>
                        <a:pt x="15734" y="76694"/>
                        <a:pt x="15310" y="78034"/>
                        <a:pt x="14817" y="79234"/>
                      </a:cubicBezTo>
                      <a:cubicBezTo>
                        <a:pt x="14817" y="79304"/>
                        <a:pt x="14746" y="79375"/>
                        <a:pt x="14746" y="79446"/>
                      </a:cubicBezTo>
                      <a:cubicBezTo>
                        <a:pt x="14252" y="80434"/>
                        <a:pt x="13688" y="81351"/>
                        <a:pt x="13053" y="82197"/>
                      </a:cubicBezTo>
                      <a:cubicBezTo>
                        <a:pt x="12841" y="82479"/>
                        <a:pt x="12630" y="82762"/>
                        <a:pt x="12418" y="82973"/>
                      </a:cubicBezTo>
                      <a:cubicBezTo>
                        <a:pt x="11642" y="83820"/>
                        <a:pt x="10795" y="84596"/>
                        <a:pt x="9807" y="85161"/>
                      </a:cubicBezTo>
                      <a:lnTo>
                        <a:pt x="63853" y="53763"/>
                      </a:lnTo>
                      <a:cubicBezTo>
                        <a:pt x="64841" y="53199"/>
                        <a:pt x="65687" y="52423"/>
                        <a:pt x="66463" y="51576"/>
                      </a:cubicBezTo>
                      <a:cubicBezTo>
                        <a:pt x="66675" y="51365"/>
                        <a:pt x="66887" y="51082"/>
                        <a:pt x="67098" y="50800"/>
                      </a:cubicBezTo>
                      <a:cubicBezTo>
                        <a:pt x="67310" y="50518"/>
                        <a:pt x="67663" y="50236"/>
                        <a:pt x="67874" y="49883"/>
                      </a:cubicBezTo>
                      <a:cubicBezTo>
                        <a:pt x="68157" y="49389"/>
                        <a:pt x="68439" y="48895"/>
                        <a:pt x="68721" y="48331"/>
                      </a:cubicBezTo>
                      <a:cubicBezTo>
                        <a:pt x="68792" y="48260"/>
                        <a:pt x="68792" y="48119"/>
                        <a:pt x="68862" y="48048"/>
                      </a:cubicBezTo>
                      <a:cubicBezTo>
                        <a:pt x="68862" y="47978"/>
                        <a:pt x="68933" y="47907"/>
                        <a:pt x="68933" y="47837"/>
                      </a:cubicBezTo>
                      <a:cubicBezTo>
                        <a:pt x="69074" y="47554"/>
                        <a:pt x="69215" y="47272"/>
                        <a:pt x="69286" y="46990"/>
                      </a:cubicBezTo>
                      <a:cubicBezTo>
                        <a:pt x="69427" y="46567"/>
                        <a:pt x="69568" y="46214"/>
                        <a:pt x="69709" y="45790"/>
                      </a:cubicBezTo>
                      <a:cubicBezTo>
                        <a:pt x="69850" y="45438"/>
                        <a:pt x="69921" y="45014"/>
                        <a:pt x="69991" y="44591"/>
                      </a:cubicBezTo>
                      <a:cubicBezTo>
                        <a:pt x="70062" y="44380"/>
                        <a:pt x="70062" y="44097"/>
                        <a:pt x="70132" y="43886"/>
                      </a:cubicBezTo>
                      <a:cubicBezTo>
                        <a:pt x="70132" y="43815"/>
                        <a:pt x="70132" y="43815"/>
                        <a:pt x="70132" y="43745"/>
                      </a:cubicBezTo>
                      <a:cubicBezTo>
                        <a:pt x="70132" y="43674"/>
                        <a:pt x="70203" y="43533"/>
                        <a:pt x="70203" y="43462"/>
                      </a:cubicBezTo>
                      <a:cubicBezTo>
                        <a:pt x="70273" y="43109"/>
                        <a:pt x="70344" y="42757"/>
                        <a:pt x="70344" y="42404"/>
                      </a:cubicBezTo>
                      <a:cubicBezTo>
                        <a:pt x="70415" y="42051"/>
                        <a:pt x="70415" y="41699"/>
                        <a:pt x="70485" y="41345"/>
                      </a:cubicBezTo>
                      <a:cubicBezTo>
                        <a:pt x="70485" y="40993"/>
                        <a:pt x="70556" y="40640"/>
                        <a:pt x="70556" y="40287"/>
                      </a:cubicBezTo>
                      <a:cubicBezTo>
                        <a:pt x="70556" y="39935"/>
                        <a:pt x="70556" y="39582"/>
                        <a:pt x="70556" y="39229"/>
                      </a:cubicBezTo>
                      <a:cubicBezTo>
                        <a:pt x="70344" y="39229"/>
                        <a:pt x="70344" y="39158"/>
                        <a:pt x="70344" y="39158"/>
                      </a:cubicBezTo>
                      <a:cubicBezTo>
                        <a:pt x="70344" y="39158"/>
                        <a:pt x="70344" y="39158"/>
                        <a:pt x="70344" y="39158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3" name="Freeform: Shape 116"/>
                <p:cNvSpPr>
                  <a:spLocks/>
                </p:cNvSpPr>
                <p:nvPr/>
              </p:nvSpPr>
              <p:spPr bwMode="auto">
                <a:xfrm>
                  <a:off x="2707791" y="5122423"/>
                  <a:ext cx="128102" cy="146401"/>
                </a:xfrm>
                <a:custGeom>
                  <a:avLst/>
                  <a:gdLst>
                    <a:gd name="T0" fmla="*/ 102302 w 49388"/>
                    <a:gd name="T1" fmla="*/ 0 h 56444"/>
                    <a:gd name="T2" fmla="*/ 127555 w 49388"/>
                    <a:gd name="T3" fmla="*/ 43738 h 56444"/>
                    <a:gd name="T4" fmla="*/ 127373 w 49388"/>
                    <a:gd name="T5" fmla="*/ 139266 h 56444"/>
                    <a:gd name="T6" fmla="*/ 108340 w 49388"/>
                    <a:gd name="T7" fmla="*/ 150245 h 56444"/>
                    <a:gd name="T8" fmla="*/ 66798 w 49388"/>
                    <a:gd name="T9" fmla="*/ 146035 h 56444"/>
                    <a:gd name="T10" fmla="*/ 25256 w 49388"/>
                    <a:gd name="T11" fmla="*/ 102300 h 56444"/>
                    <a:gd name="T12" fmla="*/ 0 w 49388"/>
                    <a:gd name="T13" fmla="*/ 58561 h 56444"/>
                    <a:gd name="T14" fmla="*/ 102302 w 49388"/>
                    <a:gd name="T15" fmla="*/ 0 h 564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9388" h="56444">
                      <a:moveTo>
                        <a:pt x="39441" y="0"/>
                      </a:moveTo>
                      <a:lnTo>
                        <a:pt x="49177" y="16863"/>
                      </a:lnTo>
                      <a:cubicBezTo>
                        <a:pt x="57997" y="32173"/>
                        <a:pt x="57997" y="48613"/>
                        <a:pt x="49107" y="53693"/>
                      </a:cubicBezTo>
                      <a:lnTo>
                        <a:pt x="41769" y="57926"/>
                      </a:lnTo>
                      <a:cubicBezTo>
                        <a:pt x="37324" y="60466"/>
                        <a:pt x="31538" y="59620"/>
                        <a:pt x="25753" y="56303"/>
                      </a:cubicBezTo>
                      <a:cubicBezTo>
                        <a:pt x="19967" y="52987"/>
                        <a:pt x="14182" y="47060"/>
                        <a:pt x="9737" y="39441"/>
                      </a:cubicBezTo>
                      <a:lnTo>
                        <a:pt x="0" y="22578"/>
                      </a:lnTo>
                      <a:lnTo>
                        <a:pt x="3944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4" name="Freeform: Shape 117"/>
                <p:cNvSpPr>
                  <a:spLocks/>
                </p:cNvSpPr>
                <p:nvPr/>
              </p:nvSpPr>
              <p:spPr bwMode="auto">
                <a:xfrm>
                  <a:off x="2707610" y="5040987"/>
                  <a:ext cx="237903" cy="128102"/>
                </a:xfrm>
                <a:custGeom>
                  <a:avLst/>
                  <a:gdLst>
                    <a:gd name="T0" fmla="*/ 0 w 91722"/>
                    <a:gd name="T1" fmla="*/ 140000 h 49388"/>
                    <a:gd name="T2" fmla="*/ 139997 w 91722"/>
                    <a:gd name="T3" fmla="*/ 58563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75"/>
                      </a:moveTo>
                      <a:lnTo>
                        <a:pt x="53975" y="22578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75"/>
                      </a:lnTo>
                      <a:close/>
                    </a:path>
                  </a:pathLst>
                </a:custGeom>
                <a:solidFill>
                  <a:srgbClr val="752D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5" name="Freeform: Shape 118">
                  <a:extLst/>
                </p:cNvPr>
                <p:cNvSpPr/>
                <p:nvPr/>
              </p:nvSpPr>
              <p:spPr>
                <a:xfrm>
                  <a:off x="2443822" y="4668085"/>
                  <a:ext cx="348737" cy="511612"/>
                </a:xfrm>
                <a:custGeom>
                  <a:avLst/>
                  <a:gdLst>
                    <a:gd name="connsiteX0" fmla="*/ 39511 w 134055"/>
                    <a:gd name="connsiteY0" fmla="*/ 0 h 197555"/>
                    <a:gd name="connsiteX1" fmla="*/ 140758 w 134055"/>
                    <a:gd name="connsiteY1" fmla="*/ 175260 h 197555"/>
                    <a:gd name="connsiteX2" fmla="*/ 101247 w 134055"/>
                    <a:gd name="connsiteY2" fmla="*/ 197838 h 197555"/>
                    <a:gd name="connsiteX3" fmla="*/ 0 w 134055"/>
                    <a:gd name="connsiteY3" fmla="*/ 22507 h 197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4055" h="197555">
                      <a:moveTo>
                        <a:pt x="39511" y="0"/>
                      </a:moveTo>
                      <a:lnTo>
                        <a:pt x="140758" y="175260"/>
                      </a:lnTo>
                      <a:lnTo>
                        <a:pt x="101247" y="197838"/>
                      </a:lnTo>
                      <a:lnTo>
                        <a:pt x="0" y="22507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6" name="Freeform: Shape 119"/>
                <p:cNvSpPr>
                  <a:spLocks/>
                </p:cNvSpPr>
                <p:nvPr/>
              </p:nvSpPr>
              <p:spPr bwMode="auto">
                <a:xfrm>
                  <a:off x="2444999" y="4586408"/>
                  <a:ext cx="237903" cy="128102"/>
                </a:xfrm>
                <a:custGeom>
                  <a:avLst/>
                  <a:gdLst>
                    <a:gd name="T0" fmla="*/ 0 w 91722"/>
                    <a:gd name="T1" fmla="*/ 139816 h 49388"/>
                    <a:gd name="T2" fmla="*/ 140181 w 91722"/>
                    <a:gd name="T3" fmla="*/ 58560 h 49388"/>
                    <a:gd name="T4" fmla="*/ 242663 w 91722"/>
                    <a:gd name="T5" fmla="*/ 0 h 49388"/>
                    <a:gd name="T6" fmla="*/ 102481 w 91722"/>
                    <a:gd name="T7" fmla="*/ 81437 h 4938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1722" h="49388">
                      <a:moveTo>
                        <a:pt x="0" y="53904"/>
                      </a:moveTo>
                      <a:lnTo>
                        <a:pt x="54046" y="22577"/>
                      </a:lnTo>
                      <a:lnTo>
                        <a:pt x="93557" y="0"/>
                      </a:lnTo>
                      <a:lnTo>
                        <a:pt x="39511" y="31397"/>
                      </a:lnTo>
                      <a:lnTo>
                        <a:pt x="0" y="53904"/>
                      </a:lnTo>
                      <a:close/>
                    </a:path>
                  </a:pathLst>
                </a:custGeom>
                <a:solidFill>
                  <a:srgbClr val="3432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27" name="Freeform: Shape 120">
                  <a:extLst/>
                </p:cNvPr>
                <p:cNvSpPr/>
                <p:nvPr/>
              </p:nvSpPr>
              <p:spPr>
                <a:xfrm>
                  <a:off x="2547242" y="4585729"/>
                  <a:ext cx="401647" cy="531576"/>
                </a:xfrm>
                <a:custGeom>
                  <a:avLst/>
                  <a:gdLst>
                    <a:gd name="connsiteX0" fmla="*/ 0 w 155222"/>
                    <a:gd name="connsiteY0" fmla="*/ 31397 h 204611"/>
                    <a:gd name="connsiteX1" fmla="*/ 54046 w 155222"/>
                    <a:gd name="connsiteY1" fmla="*/ 0 h 204611"/>
                    <a:gd name="connsiteX2" fmla="*/ 155293 w 155222"/>
                    <a:gd name="connsiteY2" fmla="*/ 175260 h 204611"/>
                    <a:gd name="connsiteX3" fmla="*/ 101247 w 155222"/>
                    <a:gd name="connsiteY3" fmla="*/ 206657 h 204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222" h="204611">
                      <a:moveTo>
                        <a:pt x="0" y="31397"/>
                      </a:moveTo>
                      <a:lnTo>
                        <a:pt x="54046" y="0"/>
                      </a:lnTo>
                      <a:lnTo>
                        <a:pt x="155293" y="175260"/>
                      </a:lnTo>
                      <a:lnTo>
                        <a:pt x="101247" y="206657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8" name="Freeform: Shape 121">
                  <a:extLst/>
                </p:cNvPr>
                <p:cNvSpPr/>
                <p:nvPr/>
              </p:nvSpPr>
              <p:spPr>
                <a:xfrm>
                  <a:off x="2460659" y="4488397"/>
                  <a:ext cx="218861" cy="164714"/>
                </a:xfrm>
                <a:custGeom>
                  <a:avLst/>
                  <a:gdLst>
                    <a:gd name="connsiteX0" fmla="*/ 76341 w 84666"/>
                    <a:gd name="connsiteY0" fmla="*/ 18062 h 63500"/>
                    <a:gd name="connsiteX1" fmla="*/ 76200 w 84666"/>
                    <a:gd name="connsiteY1" fmla="*/ 17851 h 63500"/>
                    <a:gd name="connsiteX2" fmla="*/ 74366 w 84666"/>
                    <a:gd name="connsiteY2" fmla="*/ 14958 h 63500"/>
                    <a:gd name="connsiteX3" fmla="*/ 73237 w 84666"/>
                    <a:gd name="connsiteY3" fmla="*/ 13335 h 63500"/>
                    <a:gd name="connsiteX4" fmla="*/ 73166 w 84666"/>
                    <a:gd name="connsiteY4" fmla="*/ 13194 h 63500"/>
                    <a:gd name="connsiteX5" fmla="*/ 73096 w 84666"/>
                    <a:gd name="connsiteY5" fmla="*/ 13124 h 63500"/>
                    <a:gd name="connsiteX6" fmla="*/ 72390 w 84666"/>
                    <a:gd name="connsiteY6" fmla="*/ 12206 h 63500"/>
                    <a:gd name="connsiteX7" fmla="*/ 71614 w 84666"/>
                    <a:gd name="connsiteY7" fmla="*/ 11219 h 63500"/>
                    <a:gd name="connsiteX8" fmla="*/ 70838 w 84666"/>
                    <a:gd name="connsiteY8" fmla="*/ 10301 h 63500"/>
                    <a:gd name="connsiteX9" fmla="*/ 70062 w 84666"/>
                    <a:gd name="connsiteY9" fmla="*/ 9384 h 63500"/>
                    <a:gd name="connsiteX10" fmla="*/ 69638 w 84666"/>
                    <a:gd name="connsiteY10" fmla="*/ 8961 h 63500"/>
                    <a:gd name="connsiteX11" fmla="*/ 69568 w 84666"/>
                    <a:gd name="connsiteY11" fmla="*/ 8890 h 63500"/>
                    <a:gd name="connsiteX12" fmla="*/ 69215 w 84666"/>
                    <a:gd name="connsiteY12" fmla="*/ 8537 h 63500"/>
                    <a:gd name="connsiteX13" fmla="*/ 68368 w 84666"/>
                    <a:gd name="connsiteY13" fmla="*/ 7691 h 63500"/>
                    <a:gd name="connsiteX14" fmla="*/ 67451 w 84666"/>
                    <a:gd name="connsiteY14" fmla="*/ 6844 h 63500"/>
                    <a:gd name="connsiteX15" fmla="*/ 66534 w 84666"/>
                    <a:gd name="connsiteY15" fmla="*/ 6068 h 63500"/>
                    <a:gd name="connsiteX16" fmla="*/ 65828 w 84666"/>
                    <a:gd name="connsiteY16" fmla="*/ 5504 h 63500"/>
                    <a:gd name="connsiteX17" fmla="*/ 65758 w 84666"/>
                    <a:gd name="connsiteY17" fmla="*/ 5433 h 63500"/>
                    <a:gd name="connsiteX18" fmla="*/ 65617 w 84666"/>
                    <a:gd name="connsiteY18" fmla="*/ 5292 h 63500"/>
                    <a:gd name="connsiteX19" fmla="*/ 64700 w 84666"/>
                    <a:gd name="connsiteY19" fmla="*/ 4586 h 63500"/>
                    <a:gd name="connsiteX20" fmla="*/ 63782 w 84666"/>
                    <a:gd name="connsiteY20" fmla="*/ 3951 h 63500"/>
                    <a:gd name="connsiteX21" fmla="*/ 62936 w 84666"/>
                    <a:gd name="connsiteY21" fmla="*/ 3387 h 63500"/>
                    <a:gd name="connsiteX22" fmla="*/ 62089 w 84666"/>
                    <a:gd name="connsiteY22" fmla="*/ 2893 h 63500"/>
                    <a:gd name="connsiteX23" fmla="*/ 61877 w 84666"/>
                    <a:gd name="connsiteY23" fmla="*/ 2752 h 63500"/>
                    <a:gd name="connsiteX24" fmla="*/ 61242 w 84666"/>
                    <a:gd name="connsiteY24" fmla="*/ 2399 h 63500"/>
                    <a:gd name="connsiteX25" fmla="*/ 60396 w 84666"/>
                    <a:gd name="connsiteY25" fmla="*/ 1976 h 63500"/>
                    <a:gd name="connsiteX26" fmla="*/ 59549 w 84666"/>
                    <a:gd name="connsiteY26" fmla="*/ 1552 h 63500"/>
                    <a:gd name="connsiteX27" fmla="*/ 58702 w 84666"/>
                    <a:gd name="connsiteY27" fmla="*/ 1200 h 63500"/>
                    <a:gd name="connsiteX28" fmla="*/ 57856 w 84666"/>
                    <a:gd name="connsiteY28" fmla="*/ 917 h 63500"/>
                    <a:gd name="connsiteX29" fmla="*/ 57856 w 84666"/>
                    <a:gd name="connsiteY29" fmla="*/ 917 h 63500"/>
                    <a:gd name="connsiteX30" fmla="*/ 57856 w 84666"/>
                    <a:gd name="connsiteY30" fmla="*/ 917 h 63500"/>
                    <a:gd name="connsiteX31" fmla="*/ 57009 w 84666"/>
                    <a:gd name="connsiteY31" fmla="*/ 635 h 63500"/>
                    <a:gd name="connsiteX32" fmla="*/ 56162 w 84666"/>
                    <a:gd name="connsiteY32" fmla="*/ 423 h 63500"/>
                    <a:gd name="connsiteX33" fmla="*/ 55316 w 84666"/>
                    <a:gd name="connsiteY33" fmla="*/ 212 h 63500"/>
                    <a:gd name="connsiteX34" fmla="*/ 54469 w 84666"/>
                    <a:gd name="connsiteY34" fmla="*/ 71 h 63500"/>
                    <a:gd name="connsiteX35" fmla="*/ 54046 w 84666"/>
                    <a:gd name="connsiteY35" fmla="*/ 0 h 63500"/>
                    <a:gd name="connsiteX36" fmla="*/ 0 w 84666"/>
                    <a:gd name="connsiteY36" fmla="*/ 31397 h 63500"/>
                    <a:gd name="connsiteX37" fmla="*/ 7832 w 84666"/>
                    <a:gd name="connsiteY37" fmla="*/ 34149 h 63500"/>
                    <a:gd name="connsiteX38" fmla="*/ 11712 w 84666"/>
                    <a:gd name="connsiteY38" fmla="*/ 36830 h 63500"/>
                    <a:gd name="connsiteX39" fmla="*/ 11783 w 84666"/>
                    <a:gd name="connsiteY39" fmla="*/ 36901 h 63500"/>
                    <a:gd name="connsiteX40" fmla="*/ 15522 w 84666"/>
                    <a:gd name="connsiteY40" fmla="*/ 40358 h 63500"/>
                    <a:gd name="connsiteX41" fmla="*/ 15593 w 84666"/>
                    <a:gd name="connsiteY41" fmla="*/ 40429 h 63500"/>
                    <a:gd name="connsiteX42" fmla="*/ 19120 w 84666"/>
                    <a:gd name="connsiteY42" fmla="*/ 44591 h 63500"/>
                    <a:gd name="connsiteX43" fmla="*/ 19191 w 84666"/>
                    <a:gd name="connsiteY43" fmla="*/ 44662 h 63500"/>
                    <a:gd name="connsiteX44" fmla="*/ 22366 w 84666"/>
                    <a:gd name="connsiteY44" fmla="*/ 49530 h 63500"/>
                    <a:gd name="connsiteX45" fmla="*/ 33585 w 84666"/>
                    <a:gd name="connsiteY45" fmla="*/ 68933 h 63500"/>
                    <a:gd name="connsiteX46" fmla="*/ 87630 w 84666"/>
                    <a:gd name="connsiteY46" fmla="*/ 37536 h 63500"/>
                    <a:gd name="connsiteX47" fmla="*/ 76341 w 84666"/>
                    <a:gd name="connsiteY47" fmla="*/ 18062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4666" h="63500">
                      <a:moveTo>
                        <a:pt x="76341" y="18062"/>
                      </a:moveTo>
                      <a:cubicBezTo>
                        <a:pt x="76271" y="17992"/>
                        <a:pt x="76271" y="17921"/>
                        <a:pt x="76200" y="17851"/>
                      </a:cubicBezTo>
                      <a:cubicBezTo>
                        <a:pt x="75636" y="16863"/>
                        <a:pt x="75001" y="15875"/>
                        <a:pt x="74366" y="14958"/>
                      </a:cubicBezTo>
                      <a:cubicBezTo>
                        <a:pt x="74013" y="14394"/>
                        <a:pt x="73589" y="13829"/>
                        <a:pt x="73237" y="13335"/>
                      </a:cubicBezTo>
                      <a:cubicBezTo>
                        <a:pt x="73237" y="13264"/>
                        <a:pt x="73166" y="13264"/>
                        <a:pt x="73166" y="13194"/>
                      </a:cubicBezTo>
                      <a:cubicBezTo>
                        <a:pt x="73166" y="13194"/>
                        <a:pt x="73096" y="13124"/>
                        <a:pt x="73096" y="13124"/>
                      </a:cubicBezTo>
                      <a:cubicBezTo>
                        <a:pt x="72884" y="12841"/>
                        <a:pt x="72602" y="12488"/>
                        <a:pt x="72390" y="12206"/>
                      </a:cubicBezTo>
                      <a:cubicBezTo>
                        <a:pt x="72108" y="11854"/>
                        <a:pt x="71896" y="11571"/>
                        <a:pt x="71614" y="11219"/>
                      </a:cubicBezTo>
                      <a:cubicBezTo>
                        <a:pt x="71332" y="10936"/>
                        <a:pt x="71120" y="10583"/>
                        <a:pt x="70838" y="10301"/>
                      </a:cubicBezTo>
                      <a:cubicBezTo>
                        <a:pt x="70556" y="10019"/>
                        <a:pt x="70273" y="9667"/>
                        <a:pt x="70062" y="9384"/>
                      </a:cubicBezTo>
                      <a:cubicBezTo>
                        <a:pt x="69921" y="9243"/>
                        <a:pt x="69780" y="9102"/>
                        <a:pt x="69638" y="8961"/>
                      </a:cubicBezTo>
                      <a:cubicBezTo>
                        <a:pt x="69638" y="8961"/>
                        <a:pt x="69568" y="8890"/>
                        <a:pt x="69568" y="8890"/>
                      </a:cubicBezTo>
                      <a:cubicBezTo>
                        <a:pt x="69427" y="8749"/>
                        <a:pt x="69356" y="8679"/>
                        <a:pt x="69215" y="8537"/>
                      </a:cubicBezTo>
                      <a:cubicBezTo>
                        <a:pt x="68933" y="8255"/>
                        <a:pt x="68651" y="7973"/>
                        <a:pt x="68368" y="7691"/>
                      </a:cubicBezTo>
                      <a:cubicBezTo>
                        <a:pt x="68086" y="7409"/>
                        <a:pt x="67733" y="7126"/>
                        <a:pt x="67451" y="6844"/>
                      </a:cubicBezTo>
                      <a:cubicBezTo>
                        <a:pt x="67169" y="6562"/>
                        <a:pt x="66816" y="6280"/>
                        <a:pt x="66534" y="6068"/>
                      </a:cubicBezTo>
                      <a:cubicBezTo>
                        <a:pt x="66322" y="5856"/>
                        <a:pt x="66111" y="5715"/>
                        <a:pt x="65828" y="5504"/>
                      </a:cubicBezTo>
                      <a:cubicBezTo>
                        <a:pt x="65828" y="5504"/>
                        <a:pt x="65758" y="5433"/>
                        <a:pt x="65758" y="5433"/>
                      </a:cubicBezTo>
                      <a:cubicBezTo>
                        <a:pt x="65687" y="5362"/>
                        <a:pt x="65617" y="5362"/>
                        <a:pt x="65617" y="5292"/>
                      </a:cubicBezTo>
                      <a:cubicBezTo>
                        <a:pt x="65335" y="5080"/>
                        <a:pt x="64982" y="4798"/>
                        <a:pt x="64700" y="4586"/>
                      </a:cubicBezTo>
                      <a:cubicBezTo>
                        <a:pt x="64417" y="4375"/>
                        <a:pt x="64135" y="4163"/>
                        <a:pt x="63782" y="3951"/>
                      </a:cubicBezTo>
                      <a:cubicBezTo>
                        <a:pt x="63500" y="3740"/>
                        <a:pt x="63218" y="3528"/>
                        <a:pt x="62936" y="3387"/>
                      </a:cubicBezTo>
                      <a:cubicBezTo>
                        <a:pt x="62653" y="3175"/>
                        <a:pt x="62371" y="3034"/>
                        <a:pt x="62089" y="2893"/>
                      </a:cubicBezTo>
                      <a:cubicBezTo>
                        <a:pt x="62018" y="2822"/>
                        <a:pt x="61948" y="2822"/>
                        <a:pt x="61877" y="2752"/>
                      </a:cubicBezTo>
                      <a:cubicBezTo>
                        <a:pt x="61665" y="2611"/>
                        <a:pt x="61454" y="2540"/>
                        <a:pt x="61242" y="2399"/>
                      </a:cubicBezTo>
                      <a:cubicBezTo>
                        <a:pt x="60960" y="2258"/>
                        <a:pt x="60678" y="2117"/>
                        <a:pt x="60396" y="1976"/>
                      </a:cubicBezTo>
                      <a:cubicBezTo>
                        <a:pt x="60113" y="1835"/>
                        <a:pt x="59831" y="1694"/>
                        <a:pt x="59549" y="1552"/>
                      </a:cubicBezTo>
                      <a:cubicBezTo>
                        <a:pt x="59267" y="1411"/>
                        <a:pt x="58985" y="1341"/>
                        <a:pt x="58702" y="1200"/>
                      </a:cubicBezTo>
                      <a:cubicBezTo>
                        <a:pt x="58420" y="1059"/>
                        <a:pt x="58138" y="988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856" y="917"/>
                        <a:pt x="57856" y="917"/>
                        <a:pt x="57856" y="917"/>
                      </a:cubicBezTo>
                      <a:cubicBezTo>
                        <a:pt x="57573" y="847"/>
                        <a:pt x="57291" y="706"/>
                        <a:pt x="57009" y="635"/>
                      </a:cubicBezTo>
                      <a:cubicBezTo>
                        <a:pt x="56727" y="565"/>
                        <a:pt x="56444" y="494"/>
                        <a:pt x="56162" y="423"/>
                      </a:cubicBezTo>
                      <a:cubicBezTo>
                        <a:pt x="55880" y="353"/>
                        <a:pt x="55598" y="282"/>
                        <a:pt x="55316" y="212"/>
                      </a:cubicBezTo>
                      <a:cubicBezTo>
                        <a:pt x="55033" y="141"/>
                        <a:pt x="54751" y="71"/>
                        <a:pt x="54469" y="71"/>
                      </a:cubicBezTo>
                      <a:cubicBezTo>
                        <a:pt x="54328" y="71"/>
                        <a:pt x="54187" y="0"/>
                        <a:pt x="54046" y="0"/>
                      </a:cubicBezTo>
                      <a:lnTo>
                        <a:pt x="0" y="31397"/>
                      </a:lnTo>
                      <a:cubicBezTo>
                        <a:pt x="2469" y="31680"/>
                        <a:pt x="5151" y="32597"/>
                        <a:pt x="7832" y="34149"/>
                      </a:cubicBezTo>
                      <a:cubicBezTo>
                        <a:pt x="9172" y="34925"/>
                        <a:pt x="10442" y="35842"/>
                        <a:pt x="11712" y="36830"/>
                      </a:cubicBezTo>
                      <a:cubicBezTo>
                        <a:pt x="11712" y="36830"/>
                        <a:pt x="11783" y="36901"/>
                        <a:pt x="11783" y="36901"/>
                      </a:cubicBezTo>
                      <a:cubicBezTo>
                        <a:pt x="13053" y="37889"/>
                        <a:pt x="14323" y="39088"/>
                        <a:pt x="15522" y="40358"/>
                      </a:cubicBezTo>
                      <a:cubicBezTo>
                        <a:pt x="15522" y="40358"/>
                        <a:pt x="15593" y="40429"/>
                        <a:pt x="15593" y="40429"/>
                      </a:cubicBezTo>
                      <a:cubicBezTo>
                        <a:pt x="16792" y="41699"/>
                        <a:pt x="17992" y="43110"/>
                        <a:pt x="19120" y="44591"/>
                      </a:cubicBezTo>
                      <a:cubicBezTo>
                        <a:pt x="19120" y="44591"/>
                        <a:pt x="19191" y="44662"/>
                        <a:pt x="19191" y="44662"/>
                      </a:cubicBezTo>
                      <a:cubicBezTo>
                        <a:pt x="20320" y="46214"/>
                        <a:pt x="21378" y="47837"/>
                        <a:pt x="22366" y="49530"/>
                      </a:cubicBezTo>
                      <a:lnTo>
                        <a:pt x="33585" y="68933"/>
                      </a:lnTo>
                      <a:lnTo>
                        <a:pt x="87630" y="37536"/>
                      </a:lnTo>
                      <a:lnTo>
                        <a:pt x="76341" y="18062"/>
                      </a:ln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29" name="Freeform: Shape 122"/>
                <p:cNvSpPr>
                  <a:spLocks/>
                </p:cNvSpPr>
                <p:nvPr/>
              </p:nvSpPr>
              <p:spPr bwMode="auto">
                <a:xfrm>
                  <a:off x="2400651" y="4570633"/>
                  <a:ext cx="146401" cy="146401"/>
                </a:xfrm>
                <a:custGeom>
                  <a:avLst/>
                  <a:gdLst>
                    <a:gd name="T0" fmla="*/ 80035 w 56444"/>
                    <a:gd name="T1" fmla="*/ 7174 h 56444"/>
                    <a:gd name="T2" fmla="*/ 117917 w 56444"/>
                    <a:gd name="T3" fmla="*/ 47069 h 56444"/>
                    <a:gd name="T4" fmla="*/ 147013 w 56444"/>
                    <a:gd name="T5" fmla="*/ 97395 h 56444"/>
                    <a:gd name="T6" fmla="*/ 44532 w 56444"/>
                    <a:gd name="T7" fmla="*/ 155772 h 56444"/>
                    <a:gd name="T8" fmla="*/ 15617 w 56444"/>
                    <a:gd name="T9" fmla="*/ 105630 h 56444"/>
                    <a:gd name="T10" fmla="*/ 4088 w 56444"/>
                    <a:gd name="T11" fmla="*/ 32061 h 56444"/>
                    <a:gd name="T12" fmla="*/ 15801 w 56444"/>
                    <a:gd name="T13" fmla="*/ 18703 h 56444"/>
                    <a:gd name="T14" fmla="*/ 42335 w 56444"/>
                    <a:gd name="T15" fmla="*/ 3515 h 56444"/>
                    <a:gd name="T16" fmla="*/ 59902 w 56444"/>
                    <a:gd name="T17" fmla="*/ 220 h 56444"/>
                    <a:gd name="T18" fmla="*/ 80035 w 56444"/>
                    <a:gd name="T19" fmla="*/ 7174 h 5644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56444" h="56444">
                      <a:moveTo>
                        <a:pt x="30857" y="2766"/>
                      </a:moveTo>
                      <a:cubicBezTo>
                        <a:pt x="36148" y="5800"/>
                        <a:pt x="41440" y="11162"/>
                        <a:pt x="45462" y="18147"/>
                      </a:cubicBezTo>
                      <a:lnTo>
                        <a:pt x="56680" y="37550"/>
                      </a:lnTo>
                      <a:lnTo>
                        <a:pt x="17169" y="60057"/>
                      </a:lnTo>
                      <a:lnTo>
                        <a:pt x="6021" y="40725"/>
                      </a:lnTo>
                      <a:cubicBezTo>
                        <a:pt x="-47" y="30283"/>
                        <a:pt x="-1528" y="19205"/>
                        <a:pt x="1576" y="12361"/>
                      </a:cubicBezTo>
                      <a:cubicBezTo>
                        <a:pt x="2564" y="10174"/>
                        <a:pt x="4045" y="8340"/>
                        <a:pt x="6092" y="7211"/>
                      </a:cubicBezTo>
                      <a:lnTo>
                        <a:pt x="16322" y="1355"/>
                      </a:lnTo>
                      <a:cubicBezTo>
                        <a:pt x="18368" y="226"/>
                        <a:pt x="20626" y="-197"/>
                        <a:pt x="23095" y="85"/>
                      </a:cubicBezTo>
                      <a:cubicBezTo>
                        <a:pt x="25565" y="296"/>
                        <a:pt x="28246" y="1214"/>
                        <a:pt x="30857" y="276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0" name="Freeform: Shape 123"/>
                <p:cNvSpPr>
                  <a:spLocks/>
                </p:cNvSpPr>
                <p:nvPr/>
              </p:nvSpPr>
              <p:spPr bwMode="auto">
                <a:xfrm>
                  <a:off x="1890136" y="3545852"/>
                  <a:ext cx="677111" cy="878415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61055" h="338666">
                      <a:moveTo>
                        <a:pt x="266488" y="235656"/>
                      </a:moveTo>
                      <a:cubicBezTo>
                        <a:pt x="266488" y="234527"/>
                        <a:pt x="266559" y="233398"/>
                        <a:pt x="266559" y="232269"/>
                      </a:cubicBezTo>
                      <a:cubicBezTo>
                        <a:pt x="266559" y="230293"/>
                        <a:pt x="266559" y="228318"/>
                        <a:pt x="266488" y="226342"/>
                      </a:cubicBezTo>
                      <a:cubicBezTo>
                        <a:pt x="266488" y="225637"/>
                        <a:pt x="266418" y="224931"/>
                        <a:pt x="266418" y="224296"/>
                      </a:cubicBezTo>
                      <a:cubicBezTo>
                        <a:pt x="266418" y="223873"/>
                        <a:pt x="266347" y="223379"/>
                        <a:pt x="266347" y="222956"/>
                      </a:cubicBezTo>
                      <a:cubicBezTo>
                        <a:pt x="266277" y="222109"/>
                        <a:pt x="266277" y="221263"/>
                        <a:pt x="266206" y="220416"/>
                      </a:cubicBezTo>
                      <a:cubicBezTo>
                        <a:pt x="266065" y="218440"/>
                        <a:pt x="265924" y="216394"/>
                        <a:pt x="265712" y="214348"/>
                      </a:cubicBezTo>
                      <a:cubicBezTo>
                        <a:pt x="265642" y="213290"/>
                        <a:pt x="265500" y="212161"/>
                        <a:pt x="265359" y="211103"/>
                      </a:cubicBezTo>
                      <a:cubicBezTo>
                        <a:pt x="265289" y="210679"/>
                        <a:pt x="265289" y="210256"/>
                        <a:pt x="265218" y="209833"/>
                      </a:cubicBezTo>
                      <a:cubicBezTo>
                        <a:pt x="265148" y="209268"/>
                        <a:pt x="265077" y="208774"/>
                        <a:pt x="265007" y="208210"/>
                      </a:cubicBezTo>
                      <a:cubicBezTo>
                        <a:pt x="264724" y="206164"/>
                        <a:pt x="264442" y="204047"/>
                        <a:pt x="264089" y="202001"/>
                      </a:cubicBezTo>
                      <a:cubicBezTo>
                        <a:pt x="263807" y="200449"/>
                        <a:pt x="263525" y="198826"/>
                        <a:pt x="263243" y="197273"/>
                      </a:cubicBezTo>
                      <a:cubicBezTo>
                        <a:pt x="263172" y="196991"/>
                        <a:pt x="263172" y="196709"/>
                        <a:pt x="263102" y="196356"/>
                      </a:cubicBezTo>
                      <a:cubicBezTo>
                        <a:pt x="263031" y="196074"/>
                        <a:pt x="263031" y="195862"/>
                        <a:pt x="262960" y="195580"/>
                      </a:cubicBezTo>
                      <a:cubicBezTo>
                        <a:pt x="262537" y="193464"/>
                        <a:pt x="262114" y="191276"/>
                        <a:pt x="261620" y="189089"/>
                      </a:cubicBezTo>
                      <a:cubicBezTo>
                        <a:pt x="261126" y="186972"/>
                        <a:pt x="260632" y="184785"/>
                        <a:pt x="260138" y="182598"/>
                      </a:cubicBezTo>
                      <a:cubicBezTo>
                        <a:pt x="260138" y="182598"/>
                        <a:pt x="260138" y="182527"/>
                        <a:pt x="260138" y="182527"/>
                      </a:cubicBezTo>
                      <a:cubicBezTo>
                        <a:pt x="260138" y="182527"/>
                        <a:pt x="260138" y="182527"/>
                        <a:pt x="260138" y="182457"/>
                      </a:cubicBezTo>
                      <a:cubicBezTo>
                        <a:pt x="259574" y="180270"/>
                        <a:pt x="259009" y="178083"/>
                        <a:pt x="258374" y="175895"/>
                      </a:cubicBezTo>
                      <a:cubicBezTo>
                        <a:pt x="257739" y="173708"/>
                        <a:pt x="257104" y="171521"/>
                        <a:pt x="256469" y="169263"/>
                      </a:cubicBezTo>
                      <a:cubicBezTo>
                        <a:pt x="256399" y="168981"/>
                        <a:pt x="256328" y="168769"/>
                        <a:pt x="256187" y="168487"/>
                      </a:cubicBezTo>
                      <a:cubicBezTo>
                        <a:pt x="256117" y="168205"/>
                        <a:pt x="255976" y="167923"/>
                        <a:pt x="255905" y="167569"/>
                      </a:cubicBezTo>
                      <a:cubicBezTo>
                        <a:pt x="255411" y="166017"/>
                        <a:pt x="254917" y="164395"/>
                        <a:pt x="254353" y="162842"/>
                      </a:cubicBezTo>
                      <a:cubicBezTo>
                        <a:pt x="253647" y="160726"/>
                        <a:pt x="252871" y="158609"/>
                        <a:pt x="252165" y="156493"/>
                      </a:cubicBezTo>
                      <a:cubicBezTo>
                        <a:pt x="251883" y="155716"/>
                        <a:pt x="251601" y="155011"/>
                        <a:pt x="251319" y="154235"/>
                      </a:cubicBezTo>
                      <a:cubicBezTo>
                        <a:pt x="251178" y="153811"/>
                        <a:pt x="251037" y="153388"/>
                        <a:pt x="250896" y="153035"/>
                      </a:cubicBezTo>
                      <a:cubicBezTo>
                        <a:pt x="250543" y="152188"/>
                        <a:pt x="250260" y="151342"/>
                        <a:pt x="249978" y="150495"/>
                      </a:cubicBezTo>
                      <a:cubicBezTo>
                        <a:pt x="249202" y="148520"/>
                        <a:pt x="248426" y="146473"/>
                        <a:pt x="247579" y="144498"/>
                      </a:cubicBezTo>
                      <a:cubicBezTo>
                        <a:pt x="246874" y="142734"/>
                        <a:pt x="246098" y="140970"/>
                        <a:pt x="245322" y="139206"/>
                      </a:cubicBezTo>
                      <a:cubicBezTo>
                        <a:pt x="245251" y="139136"/>
                        <a:pt x="245251" y="138995"/>
                        <a:pt x="245181" y="138924"/>
                      </a:cubicBezTo>
                      <a:cubicBezTo>
                        <a:pt x="245110" y="138854"/>
                        <a:pt x="245110" y="138712"/>
                        <a:pt x="245039" y="138642"/>
                      </a:cubicBezTo>
                      <a:cubicBezTo>
                        <a:pt x="244193" y="136666"/>
                        <a:pt x="243275" y="134691"/>
                        <a:pt x="242358" y="132715"/>
                      </a:cubicBezTo>
                      <a:cubicBezTo>
                        <a:pt x="241300" y="130528"/>
                        <a:pt x="240242" y="128341"/>
                        <a:pt x="239183" y="126153"/>
                      </a:cubicBezTo>
                      <a:cubicBezTo>
                        <a:pt x="238972" y="125730"/>
                        <a:pt x="238760" y="125307"/>
                        <a:pt x="238548" y="124954"/>
                      </a:cubicBezTo>
                      <a:cubicBezTo>
                        <a:pt x="238266" y="124460"/>
                        <a:pt x="238054" y="123966"/>
                        <a:pt x="237772" y="123472"/>
                      </a:cubicBezTo>
                      <a:cubicBezTo>
                        <a:pt x="236996" y="121920"/>
                        <a:pt x="236149" y="120368"/>
                        <a:pt x="235373" y="118745"/>
                      </a:cubicBezTo>
                      <a:cubicBezTo>
                        <a:pt x="233750" y="115711"/>
                        <a:pt x="232128" y="112748"/>
                        <a:pt x="230364" y="109714"/>
                      </a:cubicBezTo>
                      <a:cubicBezTo>
                        <a:pt x="230082" y="109291"/>
                        <a:pt x="229870" y="108797"/>
                        <a:pt x="229588" y="108374"/>
                      </a:cubicBezTo>
                      <a:cubicBezTo>
                        <a:pt x="229164" y="107597"/>
                        <a:pt x="228670" y="106892"/>
                        <a:pt x="228247" y="106116"/>
                      </a:cubicBezTo>
                      <a:cubicBezTo>
                        <a:pt x="227118" y="104281"/>
                        <a:pt x="226060" y="102447"/>
                        <a:pt x="224931" y="100612"/>
                      </a:cubicBezTo>
                      <a:cubicBezTo>
                        <a:pt x="224296" y="99554"/>
                        <a:pt x="223590" y="98496"/>
                        <a:pt x="222885" y="97437"/>
                      </a:cubicBezTo>
                      <a:cubicBezTo>
                        <a:pt x="221826" y="95744"/>
                        <a:pt x="220698" y="94121"/>
                        <a:pt x="219639" y="92499"/>
                      </a:cubicBezTo>
                      <a:cubicBezTo>
                        <a:pt x="219287" y="92005"/>
                        <a:pt x="219004" y="91440"/>
                        <a:pt x="218652" y="90946"/>
                      </a:cubicBezTo>
                      <a:cubicBezTo>
                        <a:pt x="218369" y="90452"/>
                        <a:pt x="218017" y="90029"/>
                        <a:pt x="217664" y="89606"/>
                      </a:cubicBezTo>
                      <a:cubicBezTo>
                        <a:pt x="215970" y="87136"/>
                        <a:pt x="214277" y="84808"/>
                        <a:pt x="212584" y="82409"/>
                      </a:cubicBezTo>
                      <a:cubicBezTo>
                        <a:pt x="212302" y="81986"/>
                        <a:pt x="211949" y="81562"/>
                        <a:pt x="211667" y="81139"/>
                      </a:cubicBezTo>
                      <a:cubicBezTo>
                        <a:pt x="211525" y="80998"/>
                        <a:pt x="211384" y="80786"/>
                        <a:pt x="211314" y="80645"/>
                      </a:cubicBezTo>
                      <a:cubicBezTo>
                        <a:pt x="210467" y="79446"/>
                        <a:pt x="209550" y="78317"/>
                        <a:pt x="208633" y="77188"/>
                      </a:cubicBezTo>
                      <a:cubicBezTo>
                        <a:pt x="207927" y="76200"/>
                        <a:pt x="207151" y="75212"/>
                        <a:pt x="206445" y="74295"/>
                      </a:cubicBezTo>
                      <a:cubicBezTo>
                        <a:pt x="206304" y="74154"/>
                        <a:pt x="206163" y="73943"/>
                        <a:pt x="206022" y="73801"/>
                      </a:cubicBezTo>
                      <a:cubicBezTo>
                        <a:pt x="205458" y="73025"/>
                        <a:pt x="204823" y="72319"/>
                        <a:pt x="204258" y="71614"/>
                      </a:cubicBezTo>
                      <a:cubicBezTo>
                        <a:pt x="203412" y="70556"/>
                        <a:pt x="202565" y="69497"/>
                        <a:pt x="201648" y="68439"/>
                      </a:cubicBezTo>
                      <a:cubicBezTo>
                        <a:pt x="201436" y="68157"/>
                        <a:pt x="201154" y="67874"/>
                        <a:pt x="200871" y="67592"/>
                      </a:cubicBezTo>
                      <a:cubicBezTo>
                        <a:pt x="200236" y="66816"/>
                        <a:pt x="199602" y="66111"/>
                        <a:pt x="198967" y="65335"/>
                      </a:cubicBezTo>
                      <a:cubicBezTo>
                        <a:pt x="198261" y="64559"/>
                        <a:pt x="197626" y="63712"/>
                        <a:pt x="196920" y="62936"/>
                      </a:cubicBezTo>
                      <a:cubicBezTo>
                        <a:pt x="196497" y="62513"/>
                        <a:pt x="196144" y="62089"/>
                        <a:pt x="195721" y="61666"/>
                      </a:cubicBezTo>
                      <a:cubicBezTo>
                        <a:pt x="195015" y="60889"/>
                        <a:pt x="194310" y="60113"/>
                        <a:pt x="193604" y="59337"/>
                      </a:cubicBezTo>
                      <a:cubicBezTo>
                        <a:pt x="193111" y="58773"/>
                        <a:pt x="192546" y="58208"/>
                        <a:pt x="192052" y="57644"/>
                      </a:cubicBezTo>
                      <a:cubicBezTo>
                        <a:pt x="191558" y="57080"/>
                        <a:pt x="190994" y="56515"/>
                        <a:pt x="190500" y="56021"/>
                      </a:cubicBezTo>
                      <a:cubicBezTo>
                        <a:pt x="189724" y="55245"/>
                        <a:pt x="189018" y="54398"/>
                        <a:pt x="188242" y="53622"/>
                      </a:cubicBezTo>
                      <a:cubicBezTo>
                        <a:pt x="187819" y="53199"/>
                        <a:pt x="187466" y="52776"/>
                        <a:pt x="187043" y="52353"/>
                      </a:cubicBezTo>
                      <a:cubicBezTo>
                        <a:pt x="186408" y="51717"/>
                        <a:pt x="185773" y="51153"/>
                        <a:pt x="185208" y="50518"/>
                      </a:cubicBezTo>
                      <a:cubicBezTo>
                        <a:pt x="184361" y="49671"/>
                        <a:pt x="183585" y="48895"/>
                        <a:pt x="182739" y="48119"/>
                      </a:cubicBezTo>
                      <a:cubicBezTo>
                        <a:pt x="182386" y="47766"/>
                        <a:pt x="182104" y="47484"/>
                        <a:pt x="181751" y="47131"/>
                      </a:cubicBezTo>
                      <a:cubicBezTo>
                        <a:pt x="181045" y="46496"/>
                        <a:pt x="180340" y="45861"/>
                        <a:pt x="179705" y="45226"/>
                      </a:cubicBezTo>
                      <a:cubicBezTo>
                        <a:pt x="178858" y="44450"/>
                        <a:pt x="178012" y="43604"/>
                        <a:pt x="177094" y="42827"/>
                      </a:cubicBezTo>
                      <a:cubicBezTo>
                        <a:pt x="176812" y="42545"/>
                        <a:pt x="176530" y="42263"/>
                        <a:pt x="176248" y="42051"/>
                      </a:cubicBezTo>
                      <a:cubicBezTo>
                        <a:pt x="175542" y="41416"/>
                        <a:pt x="174766" y="40781"/>
                        <a:pt x="173990" y="40076"/>
                      </a:cubicBezTo>
                      <a:cubicBezTo>
                        <a:pt x="173143" y="39299"/>
                        <a:pt x="172226" y="38523"/>
                        <a:pt x="171379" y="37747"/>
                      </a:cubicBezTo>
                      <a:cubicBezTo>
                        <a:pt x="171097" y="37536"/>
                        <a:pt x="170885" y="37324"/>
                        <a:pt x="170674" y="37112"/>
                      </a:cubicBezTo>
                      <a:cubicBezTo>
                        <a:pt x="169898" y="36407"/>
                        <a:pt x="169051" y="35772"/>
                        <a:pt x="168204" y="35137"/>
                      </a:cubicBezTo>
                      <a:cubicBezTo>
                        <a:pt x="167358" y="34431"/>
                        <a:pt x="166511" y="33726"/>
                        <a:pt x="165664" y="33091"/>
                      </a:cubicBezTo>
                      <a:cubicBezTo>
                        <a:pt x="165453" y="32950"/>
                        <a:pt x="165241" y="32738"/>
                        <a:pt x="165029" y="32597"/>
                      </a:cubicBezTo>
                      <a:cubicBezTo>
                        <a:pt x="164112" y="31821"/>
                        <a:pt x="163124" y="31186"/>
                        <a:pt x="162207" y="30409"/>
                      </a:cubicBezTo>
                      <a:cubicBezTo>
                        <a:pt x="161431" y="29845"/>
                        <a:pt x="160726" y="29210"/>
                        <a:pt x="159949" y="28716"/>
                      </a:cubicBezTo>
                      <a:cubicBezTo>
                        <a:pt x="159808" y="28646"/>
                        <a:pt x="159667" y="28505"/>
                        <a:pt x="159526" y="28434"/>
                      </a:cubicBezTo>
                      <a:cubicBezTo>
                        <a:pt x="158256" y="27446"/>
                        <a:pt x="156915" y="26600"/>
                        <a:pt x="155646" y="25682"/>
                      </a:cubicBezTo>
                      <a:cubicBezTo>
                        <a:pt x="155222" y="25330"/>
                        <a:pt x="154728" y="25048"/>
                        <a:pt x="154305" y="24694"/>
                      </a:cubicBezTo>
                      <a:cubicBezTo>
                        <a:pt x="154234" y="24694"/>
                        <a:pt x="154234" y="24624"/>
                        <a:pt x="154164" y="24624"/>
                      </a:cubicBezTo>
                      <a:cubicBezTo>
                        <a:pt x="152400" y="23424"/>
                        <a:pt x="150636" y="22225"/>
                        <a:pt x="148872" y="21096"/>
                      </a:cubicBezTo>
                      <a:cubicBezTo>
                        <a:pt x="148802" y="21026"/>
                        <a:pt x="148731" y="21026"/>
                        <a:pt x="148660" y="20955"/>
                      </a:cubicBezTo>
                      <a:cubicBezTo>
                        <a:pt x="148167" y="20673"/>
                        <a:pt x="147673" y="20391"/>
                        <a:pt x="147179" y="20038"/>
                      </a:cubicBezTo>
                      <a:cubicBezTo>
                        <a:pt x="145979" y="19333"/>
                        <a:pt x="144851" y="18556"/>
                        <a:pt x="143651" y="17921"/>
                      </a:cubicBezTo>
                      <a:cubicBezTo>
                        <a:pt x="143228" y="17710"/>
                        <a:pt x="142875" y="17427"/>
                        <a:pt x="142451" y="17216"/>
                      </a:cubicBezTo>
                      <a:cubicBezTo>
                        <a:pt x="141111" y="16440"/>
                        <a:pt x="139841" y="15734"/>
                        <a:pt x="138500" y="15028"/>
                      </a:cubicBezTo>
                      <a:cubicBezTo>
                        <a:pt x="137442" y="14464"/>
                        <a:pt x="136384" y="13900"/>
                        <a:pt x="135326" y="13335"/>
                      </a:cubicBezTo>
                      <a:cubicBezTo>
                        <a:pt x="134902" y="13124"/>
                        <a:pt x="134549" y="12912"/>
                        <a:pt x="134126" y="12700"/>
                      </a:cubicBezTo>
                      <a:cubicBezTo>
                        <a:pt x="133914" y="12559"/>
                        <a:pt x="133703" y="12488"/>
                        <a:pt x="133491" y="12347"/>
                      </a:cubicBezTo>
                      <a:cubicBezTo>
                        <a:pt x="131798" y="11501"/>
                        <a:pt x="130104" y="10725"/>
                        <a:pt x="128482" y="9949"/>
                      </a:cubicBezTo>
                      <a:cubicBezTo>
                        <a:pt x="128058" y="9737"/>
                        <a:pt x="127635" y="9596"/>
                        <a:pt x="127212" y="9384"/>
                      </a:cubicBezTo>
                      <a:cubicBezTo>
                        <a:pt x="126718" y="9173"/>
                        <a:pt x="126224" y="8961"/>
                        <a:pt x="125659" y="8749"/>
                      </a:cubicBezTo>
                      <a:cubicBezTo>
                        <a:pt x="124883" y="8467"/>
                        <a:pt x="124178" y="8114"/>
                        <a:pt x="123402" y="7832"/>
                      </a:cubicBezTo>
                      <a:cubicBezTo>
                        <a:pt x="121920" y="7267"/>
                        <a:pt x="120438" y="6703"/>
                        <a:pt x="118957" y="6138"/>
                      </a:cubicBezTo>
                      <a:cubicBezTo>
                        <a:pt x="118816" y="6068"/>
                        <a:pt x="118674" y="5997"/>
                        <a:pt x="118533" y="5997"/>
                      </a:cubicBezTo>
                      <a:cubicBezTo>
                        <a:pt x="118463" y="5997"/>
                        <a:pt x="118463" y="5927"/>
                        <a:pt x="118392" y="5927"/>
                      </a:cubicBezTo>
                      <a:cubicBezTo>
                        <a:pt x="116699" y="5362"/>
                        <a:pt x="115005" y="4798"/>
                        <a:pt x="113312" y="4304"/>
                      </a:cubicBezTo>
                      <a:cubicBezTo>
                        <a:pt x="112748" y="4163"/>
                        <a:pt x="112183" y="4022"/>
                        <a:pt x="111619" y="3810"/>
                      </a:cubicBezTo>
                      <a:cubicBezTo>
                        <a:pt x="111337" y="3740"/>
                        <a:pt x="111054" y="3598"/>
                        <a:pt x="110772" y="3528"/>
                      </a:cubicBezTo>
                      <a:cubicBezTo>
                        <a:pt x="110490" y="3458"/>
                        <a:pt x="110208" y="3387"/>
                        <a:pt x="109925" y="3316"/>
                      </a:cubicBezTo>
                      <a:cubicBezTo>
                        <a:pt x="109361" y="3175"/>
                        <a:pt x="108726" y="2964"/>
                        <a:pt x="108162" y="2822"/>
                      </a:cubicBezTo>
                      <a:cubicBezTo>
                        <a:pt x="106539" y="2399"/>
                        <a:pt x="104916" y="2046"/>
                        <a:pt x="103293" y="1764"/>
                      </a:cubicBezTo>
                      <a:cubicBezTo>
                        <a:pt x="103223" y="1764"/>
                        <a:pt x="103082" y="1694"/>
                        <a:pt x="103011" y="1694"/>
                      </a:cubicBezTo>
                      <a:cubicBezTo>
                        <a:pt x="103011" y="1694"/>
                        <a:pt x="102941" y="1694"/>
                        <a:pt x="102941" y="1694"/>
                      </a:cubicBezTo>
                      <a:cubicBezTo>
                        <a:pt x="101106" y="1341"/>
                        <a:pt x="99342" y="1059"/>
                        <a:pt x="97578" y="776"/>
                      </a:cubicBezTo>
                      <a:cubicBezTo>
                        <a:pt x="97155" y="706"/>
                        <a:pt x="96732" y="706"/>
                        <a:pt x="96308" y="635"/>
                      </a:cubicBezTo>
                      <a:cubicBezTo>
                        <a:pt x="95673" y="565"/>
                        <a:pt x="94968" y="494"/>
                        <a:pt x="94333" y="423"/>
                      </a:cubicBezTo>
                      <a:cubicBezTo>
                        <a:pt x="93557" y="353"/>
                        <a:pt x="92781" y="212"/>
                        <a:pt x="92004" y="212"/>
                      </a:cubicBezTo>
                      <a:cubicBezTo>
                        <a:pt x="91158" y="141"/>
                        <a:pt x="90311" y="141"/>
                        <a:pt x="89464" y="141"/>
                      </a:cubicBezTo>
                      <a:cubicBezTo>
                        <a:pt x="88688" y="141"/>
                        <a:pt x="87983" y="71"/>
                        <a:pt x="87207" y="71"/>
                      </a:cubicBezTo>
                      <a:cubicBezTo>
                        <a:pt x="86854" y="71"/>
                        <a:pt x="86431" y="0"/>
                        <a:pt x="86078" y="0"/>
                      </a:cubicBezTo>
                      <a:cubicBezTo>
                        <a:pt x="84949" y="0"/>
                        <a:pt x="83749" y="71"/>
                        <a:pt x="82620" y="141"/>
                      </a:cubicBezTo>
                      <a:cubicBezTo>
                        <a:pt x="81844" y="212"/>
                        <a:pt x="81068" y="212"/>
                        <a:pt x="80292" y="282"/>
                      </a:cubicBezTo>
                      <a:cubicBezTo>
                        <a:pt x="80080" y="282"/>
                        <a:pt x="79939" y="282"/>
                        <a:pt x="79728" y="282"/>
                      </a:cubicBezTo>
                      <a:cubicBezTo>
                        <a:pt x="78740" y="353"/>
                        <a:pt x="77823" y="565"/>
                        <a:pt x="76835" y="706"/>
                      </a:cubicBezTo>
                      <a:cubicBezTo>
                        <a:pt x="75635" y="847"/>
                        <a:pt x="74365" y="988"/>
                        <a:pt x="73166" y="1200"/>
                      </a:cubicBezTo>
                      <a:cubicBezTo>
                        <a:pt x="73025" y="1200"/>
                        <a:pt x="72813" y="1270"/>
                        <a:pt x="72602" y="1270"/>
                      </a:cubicBezTo>
                      <a:cubicBezTo>
                        <a:pt x="70838" y="1623"/>
                        <a:pt x="69074" y="2046"/>
                        <a:pt x="67380" y="2540"/>
                      </a:cubicBezTo>
                      <a:cubicBezTo>
                        <a:pt x="66957" y="2681"/>
                        <a:pt x="66534" y="2822"/>
                        <a:pt x="66111" y="2964"/>
                      </a:cubicBezTo>
                      <a:cubicBezTo>
                        <a:pt x="65405" y="3175"/>
                        <a:pt x="64699" y="3387"/>
                        <a:pt x="63994" y="3598"/>
                      </a:cubicBezTo>
                      <a:cubicBezTo>
                        <a:pt x="63147" y="3881"/>
                        <a:pt x="62371" y="4234"/>
                        <a:pt x="61595" y="4586"/>
                      </a:cubicBezTo>
                      <a:cubicBezTo>
                        <a:pt x="60960" y="4798"/>
                        <a:pt x="60396" y="5080"/>
                        <a:pt x="59760" y="5292"/>
                      </a:cubicBezTo>
                      <a:cubicBezTo>
                        <a:pt x="57855" y="6138"/>
                        <a:pt x="55951" y="7056"/>
                        <a:pt x="54045" y="8114"/>
                      </a:cubicBezTo>
                      <a:cubicBezTo>
                        <a:pt x="37818" y="17427"/>
                        <a:pt x="16228" y="30057"/>
                        <a:pt x="0" y="39511"/>
                      </a:cubicBezTo>
                      <a:cubicBezTo>
                        <a:pt x="1834" y="38453"/>
                        <a:pt x="3739" y="37536"/>
                        <a:pt x="5715" y="36689"/>
                      </a:cubicBezTo>
                      <a:cubicBezTo>
                        <a:pt x="6279" y="36407"/>
                        <a:pt x="6914" y="36195"/>
                        <a:pt x="7549" y="35984"/>
                      </a:cubicBezTo>
                      <a:cubicBezTo>
                        <a:pt x="9031" y="35419"/>
                        <a:pt x="10583" y="34854"/>
                        <a:pt x="12065" y="34361"/>
                      </a:cubicBezTo>
                      <a:cubicBezTo>
                        <a:pt x="12488" y="34220"/>
                        <a:pt x="12912" y="34078"/>
                        <a:pt x="13335" y="33937"/>
                      </a:cubicBezTo>
                      <a:cubicBezTo>
                        <a:pt x="15240" y="33373"/>
                        <a:pt x="17145" y="32950"/>
                        <a:pt x="19120" y="32597"/>
                      </a:cubicBezTo>
                      <a:cubicBezTo>
                        <a:pt x="20320" y="32385"/>
                        <a:pt x="21519" y="32244"/>
                        <a:pt x="22789" y="32103"/>
                      </a:cubicBezTo>
                      <a:cubicBezTo>
                        <a:pt x="23918" y="31962"/>
                        <a:pt x="25047" y="31750"/>
                        <a:pt x="26246" y="31680"/>
                      </a:cubicBezTo>
                      <a:cubicBezTo>
                        <a:pt x="27023" y="31609"/>
                        <a:pt x="27799" y="31609"/>
                        <a:pt x="28575" y="31539"/>
                      </a:cubicBezTo>
                      <a:cubicBezTo>
                        <a:pt x="30057" y="31468"/>
                        <a:pt x="31609" y="31397"/>
                        <a:pt x="33161" y="31397"/>
                      </a:cubicBezTo>
                      <a:cubicBezTo>
                        <a:pt x="33867" y="31397"/>
                        <a:pt x="34643" y="31468"/>
                        <a:pt x="35348" y="31468"/>
                      </a:cubicBezTo>
                      <a:cubicBezTo>
                        <a:pt x="36971" y="31539"/>
                        <a:pt x="38523" y="31609"/>
                        <a:pt x="40146" y="31821"/>
                      </a:cubicBezTo>
                      <a:cubicBezTo>
                        <a:pt x="40781" y="31891"/>
                        <a:pt x="41486" y="31962"/>
                        <a:pt x="42121" y="32032"/>
                      </a:cubicBezTo>
                      <a:cubicBezTo>
                        <a:pt x="44309" y="32315"/>
                        <a:pt x="46566" y="32597"/>
                        <a:pt x="48824" y="33091"/>
                      </a:cubicBezTo>
                      <a:cubicBezTo>
                        <a:pt x="48895" y="33091"/>
                        <a:pt x="49036" y="33161"/>
                        <a:pt x="49107" y="33161"/>
                      </a:cubicBezTo>
                      <a:cubicBezTo>
                        <a:pt x="51294" y="33585"/>
                        <a:pt x="53552" y="34149"/>
                        <a:pt x="55739" y="34714"/>
                      </a:cubicBezTo>
                      <a:cubicBezTo>
                        <a:pt x="56303" y="34854"/>
                        <a:pt x="56868" y="34996"/>
                        <a:pt x="57432" y="35208"/>
                      </a:cubicBezTo>
                      <a:cubicBezTo>
                        <a:pt x="59690" y="35842"/>
                        <a:pt x="62018" y="36548"/>
                        <a:pt x="64347" y="37395"/>
                      </a:cubicBezTo>
                      <a:cubicBezTo>
                        <a:pt x="64488" y="37465"/>
                        <a:pt x="64629" y="37536"/>
                        <a:pt x="64770" y="37536"/>
                      </a:cubicBezTo>
                      <a:cubicBezTo>
                        <a:pt x="66957" y="38312"/>
                        <a:pt x="69215" y="39229"/>
                        <a:pt x="71473" y="40146"/>
                      </a:cubicBezTo>
                      <a:cubicBezTo>
                        <a:pt x="71967" y="40358"/>
                        <a:pt x="72460" y="40569"/>
                        <a:pt x="73025" y="40781"/>
                      </a:cubicBezTo>
                      <a:cubicBezTo>
                        <a:pt x="75353" y="41769"/>
                        <a:pt x="77611" y="42827"/>
                        <a:pt x="79939" y="44027"/>
                      </a:cubicBezTo>
                      <a:cubicBezTo>
                        <a:pt x="80363" y="44238"/>
                        <a:pt x="80715" y="44450"/>
                        <a:pt x="81139" y="44662"/>
                      </a:cubicBezTo>
                      <a:cubicBezTo>
                        <a:pt x="83538" y="45861"/>
                        <a:pt x="85866" y="47131"/>
                        <a:pt x="88265" y="48542"/>
                      </a:cubicBezTo>
                      <a:cubicBezTo>
                        <a:pt x="89817" y="49460"/>
                        <a:pt x="91440" y="50447"/>
                        <a:pt x="92992" y="51365"/>
                      </a:cubicBezTo>
                      <a:cubicBezTo>
                        <a:pt x="93486" y="51647"/>
                        <a:pt x="93980" y="51929"/>
                        <a:pt x="94474" y="52282"/>
                      </a:cubicBezTo>
                      <a:cubicBezTo>
                        <a:pt x="96379" y="53481"/>
                        <a:pt x="98213" y="54751"/>
                        <a:pt x="100118" y="56021"/>
                      </a:cubicBezTo>
                      <a:cubicBezTo>
                        <a:pt x="100612" y="56304"/>
                        <a:pt x="101035" y="56656"/>
                        <a:pt x="101529" y="57009"/>
                      </a:cubicBezTo>
                      <a:cubicBezTo>
                        <a:pt x="102941" y="57997"/>
                        <a:pt x="104422" y="59055"/>
                        <a:pt x="105833" y="60113"/>
                      </a:cubicBezTo>
                      <a:cubicBezTo>
                        <a:pt x="106609" y="60678"/>
                        <a:pt x="107315" y="61243"/>
                        <a:pt x="108091" y="61877"/>
                      </a:cubicBezTo>
                      <a:cubicBezTo>
                        <a:pt x="109220" y="62724"/>
                        <a:pt x="110419" y="63641"/>
                        <a:pt x="111548" y="64559"/>
                      </a:cubicBezTo>
                      <a:cubicBezTo>
                        <a:pt x="112395" y="65264"/>
                        <a:pt x="113242" y="65970"/>
                        <a:pt x="114088" y="66604"/>
                      </a:cubicBezTo>
                      <a:cubicBezTo>
                        <a:pt x="115146" y="67451"/>
                        <a:pt x="116205" y="68368"/>
                        <a:pt x="117263" y="69215"/>
                      </a:cubicBezTo>
                      <a:cubicBezTo>
                        <a:pt x="118181" y="69991"/>
                        <a:pt x="119027" y="70767"/>
                        <a:pt x="119874" y="71543"/>
                      </a:cubicBezTo>
                      <a:cubicBezTo>
                        <a:pt x="120932" y="72461"/>
                        <a:pt x="121920" y="73378"/>
                        <a:pt x="122978" y="74295"/>
                      </a:cubicBezTo>
                      <a:cubicBezTo>
                        <a:pt x="123825" y="75071"/>
                        <a:pt x="124672" y="75918"/>
                        <a:pt x="125518" y="76694"/>
                      </a:cubicBezTo>
                      <a:cubicBezTo>
                        <a:pt x="126576" y="77682"/>
                        <a:pt x="127564" y="78599"/>
                        <a:pt x="128552" y="79587"/>
                      </a:cubicBezTo>
                      <a:cubicBezTo>
                        <a:pt x="129399" y="80363"/>
                        <a:pt x="130175" y="81210"/>
                        <a:pt x="131021" y="81986"/>
                      </a:cubicBezTo>
                      <a:cubicBezTo>
                        <a:pt x="132080" y="83044"/>
                        <a:pt x="133068" y="84032"/>
                        <a:pt x="134126" y="85090"/>
                      </a:cubicBezTo>
                      <a:cubicBezTo>
                        <a:pt x="134902" y="85866"/>
                        <a:pt x="135608" y="86642"/>
                        <a:pt x="136384" y="87489"/>
                      </a:cubicBezTo>
                      <a:cubicBezTo>
                        <a:pt x="137442" y="88618"/>
                        <a:pt x="138500" y="89747"/>
                        <a:pt x="139488" y="90876"/>
                      </a:cubicBezTo>
                      <a:cubicBezTo>
                        <a:pt x="140194" y="91652"/>
                        <a:pt x="140899" y="92428"/>
                        <a:pt x="141605" y="93204"/>
                      </a:cubicBezTo>
                      <a:cubicBezTo>
                        <a:pt x="142663" y="94403"/>
                        <a:pt x="143722" y="95673"/>
                        <a:pt x="144851" y="96873"/>
                      </a:cubicBezTo>
                      <a:cubicBezTo>
                        <a:pt x="145486" y="97649"/>
                        <a:pt x="146120" y="98354"/>
                        <a:pt x="146755" y="99131"/>
                      </a:cubicBezTo>
                      <a:cubicBezTo>
                        <a:pt x="147884" y="100471"/>
                        <a:pt x="148943" y="101812"/>
                        <a:pt x="150072" y="103152"/>
                      </a:cubicBezTo>
                      <a:cubicBezTo>
                        <a:pt x="150707" y="103929"/>
                        <a:pt x="151271" y="104634"/>
                        <a:pt x="151906" y="105410"/>
                      </a:cubicBezTo>
                      <a:cubicBezTo>
                        <a:pt x="152753" y="106539"/>
                        <a:pt x="153599" y="107668"/>
                        <a:pt x="154517" y="108726"/>
                      </a:cubicBezTo>
                      <a:cubicBezTo>
                        <a:pt x="155434" y="109926"/>
                        <a:pt x="156281" y="111055"/>
                        <a:pt x="157198" y="112254"/>
                      </a:cubicBezTo>
                      <a:cubicBezTo>
                        <a:pt x="157621" y="112819"/>
                        <a:pt x="158044" y="113453"/>
                        <a:pt x="158468" y="114018"/>
                      </a:cubicBezTo>
                      <a:cubicBezTo>
                        <a:pt x="160161" y="116346"/>
                        <a:pt x="161925" y="118745"/>
                        <a:pt x="163548" y="121215"/>
                      </a:cubicBezTo>
                      <a:cubicBezTo>
                        <a:pt x="164183" y="122132"/>
                        <a:pt x="164818" y="123120"/>
                        <a:pt x="165523" y="124107"/>
                      </a:cubicBezTo>
                      <a:cubicBezTo>
                        <a:pt x="166652" y="125730"/>
                        <a:pt x="167710" y="127423"/>
                        <a:pt x="168769" y="129117"/>
                      </a:cubicBezTo>
                      <a:cubicBezTo>
                        <a:pt x="169474" y="130175"/>
                        <a:pt x="170109" y="131234"/>
                        <a:pt x="170815" y="132292"/>
                      </a:cubicBezTo>
                      <a:cubicBezTo>
                        <a:pt x="171944" y="134126"/>
                        <a:pt x="173073" y="135961"/>
                        <a:pt x="174131" y="137795"/>
                      </a:cubicBezTo>
                      <a:cubicBezTo>
                        <a:pt x="174837" y="138995"/>
                        <a:pt x="175542" y="140194"/>
                        <a:pt x="176248" y="141394"/>
                      </a:cubicBezTo>
                      <a:cubicBezTo>
                        <a:pt x="178858" y="145979"/>
                        <a:pt x="181328" y="150495"/>
                        <a:pt x="183656" y="155081"/>
                      </a:cubicBezTo>
                      <a:cubicBezTo>
                        <a:pt x="183938" y="155575"/>
                        <a:pt x="184150" y="156069"/>
                        <a:pt x="184432" y="156563"/>
                      </a:cubicBezTo>
                      <a:cubicBezTo>
                        <a:pt x="186760" y="161220"/>
                        <a:pt x="189018" y="165947"/>
                        <a:pt x="191064" y="170604"/>
                      </a:cubicBezTo>
                      <a:cubicBezTo>
                        <a:pt x="191135" y="170674"/>
                        <a:pt x="191135" y="170815"/>
                        <a:pt x="191205" y="170886"/>
                      </a:cubicBezTo>
                      <a:cubicBezTo>
                        <a:pt x="193252" y="175472"/>
                        <a:pt x="195086" y="180129"/>
                        <a:pt x="196850" y="184715"/>
                      </a:cubicBezTo>
                      <a:cubicBezTo>
                        <a:pt x="196991" y="185138"/>
                        <a:pt x="197132" y="185491"/>
                        <a:pt x="197273" y="185914"/>
                      </a:cubicBezTo>
                      <a:cubicBezTo>
                        <a:pt x="198967" y="190359"/>
                        <a:pt x="200448" y="194874"/>
                        <a:pt x="201859" y="199319"/>
                      </a:cubicBezTo>
                      <a:cubicBezTo>
                        <a:pt x="201930" y="199602"/>
                        <a:pt x="202071" y="199884"/>
                        <a:pt x="202142" y="200166"/>
                      </a:cubicBezTo>
                      <a:cubicBezTo>
                        <a:pt x="203623" y="204894"/>
                        <a:pt x="204893" y="209550"/>
                        <a:pt x="206093" y="214207"/>
                      </a:cubicBezTo>
                      <a:cubicBezTo>
                        <a:pt x="206093" y="214207"/>
                        <a:pt x="206093" y="214277"/>
                        <a:pt x="206093" y="214277"/>
                      </a:cubicBezTo>
                      <a:cubicBezTo>
                        <a:pt x="207222" y="218863"/>
                        <a:pt x="208209" y="223450"/>
                        <a:pt x="209056" y="227965"/>
                      </a:cubicBezTo>
                      <a:cubicBezTo>
                        <a:pt x="209127" y="228247"/>
                        <a:pt x="209127" y="228530"/>
                        <a:pt x="209197" y="228882"/>
                      </a:cubicBezTo>
                      <a:cubicBezTo>
                        <a:pt x="209973" y="233116"/>
                        <a:pt x="210608" y="237349"/>
                        <a:pt x="211102" y="241441"/>
                      </a:cubicBezTo>
                      <a:cubicBezTo>
                        <a:pt x="211173" y="241865"/>
                        <a:pt x="211173" y="242288"/>
                        <a:pt x="211243" y="242711"/>
                      </a:cubicBezTo>
                      <a:cubicBezTo>
                        <a:pt x="211667" y="246733"/>
                        <a:pt x="212019" y="250684"/>
                        <a:pt x="212231" y="254565"/>
                      </a:cubicBezTo>
                      <a:cubicBezTo>
                        <a:pt x="212231" y="254988"/>
                        <a:pt x="212302" y="255482"/>
                        <a:pt x="212302" y="255905"/>
                      </a:cubicBezTo>
                      <a:cubicBezTo>
                        <a:pt x="212443" y="259786"/>
                        <a:pt x="212513" y="263596"/>
                        <a:pt x="212372" y="267335"/>
                      </a:cubicBezTo>
                      <a:cubicBezTo>
                        <a:pt x="212372" y="267758"/>
                        <a:pt x="212372" y="268182"/>
                        <a:pt x="212372" y="268534"/>
                      </a:cubicBezTo>
                      <a:cubicBezTo>
                        <a:pt x="212231" y="272274"/>
                        <a:pt x="211949" y="275943"/>
                        <a:pt x="211596" y="279471"/>
                      </a:cubicBezTo>
                      <a:cubicBezTo>
                        <a:pt x="211525" y="279894"/>
                        <a:pt x="211525" y="280247"/>
                        <a:pt x="211455" y="280670"/>
                      </a:cubicBezTo>
                      <a:cubicBezTo>
                        <a:pt x="211031" y="284198"/>
                        <a:pt x="210467" y="287585"/>
                        <a:pt x="209832" y="290830"/>
                      </a:cubicBezTo>
                      <a:cubicBezTo>
                        <a:pt x="209762" y="291324"/>
                        <a:pt x="209620" y="291818"/>
                        <a:pt x="209550" y="292312"/>
                      </a:cubicBezTo>
                      <a:cubicBezTo>
                        <a:pt x="208844" y="295487"/>
                        <a:pt x="208068" y="298591"/>
                        <a:pt x="207080" y="301625"/>
                      </a:cubicBezTo>
                      <a:cubicBezTo>
                        <a:pt x="206869" y="302331"/>
                        <a:pt x="206657" y="302966"/>
                        <a:pt x="206375" y="303671"/>
                      </a:cubicBezTo>
                      <a:cubicBezTo>
                        <a:pt x="205528" y="306141"/>
                        <a:pt x="204611" y="308469"/>
                        <a:pt x="203694" y="310727"/>
                      </a:cubicBezTo>
                      <a:cubicBezTo>
                        <a:pt x="203341" y="311503"/>
                        <a:pt x="203059" y="312279"/>
                        <a:pt x="202706" y="312985"/>
                      </a:cubicBezTo>
                      <a:cubicBezTo>
                        <a:pt x="201859" y="314819"/>
                        <a:pt x="200871" y="316583"/>
                        <a:pt x="199884" y="318276"/>
                      </a:cubicBezTo>
                      <a:cubicBezTo>
                        <a:pt x="199249" y="319476"/>
                        <a:pt x="198614" y="320675"/>
                        <a:pt x="197908" y="321804"/>
                      </a:cubicBezTo>
                      <a:cubicBezTo>
                        <a:pt x="196779" y="323638"/>
                        <a:pt x="195439" y="325332"/>
                        <a:pt x="194169" y="327025"/>
                      </a:cubicBezTo>
                      <a:cubicBezTo>
                        <a:pt x="193534" y="327872"/>
                        <a:pt x="192969" y="328789"/>
                        <a:pt x="192264" y="329636"/>
                      </a:cubicBezTo>
                      <a:cubicBezTo>
                        <a:pt x="190218" y="332034"/>
                        <a:pt x="188101" y="334292"/>
                        <a:pt x="185773" y="336339"/>
                      </a:cubicBezTo>
                      <a:cubicBezTo>
                        <a:pt x="185773" y="336339"/>
                        <a:pt x="185773" y="336339"/>
                        <a:pt x="185702" y="336409"/>
                      </a:cubicBezTo>
                      <a:cubicBezTo>
                        <a:pt x="182739" y="339090"/>
                        <a:pt x="179493" y="341418"/>
                        <a:pt x="176036" y="343465"/>
                      </a:cubicBezTo>
                      <a:lnTo>
                        <a:pt x="230082" y="312068"/>
                      </a:lnTo>
                      <a:cubicBezTo>
                        <a:pt x="233539" y="310021"/>
                        <a:pt x="236784" y="307693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748" y="305012"/>
                      </a:cubicBezTo>
                      <a:cubicBezTo>
                        <a:pt x="239748" y="305012"/>
                        <a:pt x="239748" y="305012"/>
                        <a:pt x="239818" y="304941"/>
                      </a:cubicBezTo>
                      <a:cubicBezTo>
                        <a:pt x="242146" y="302895"/>
                        <a:pt x="244263" y="300638"/>
                        <a:pt x="246309" y="298238"/>
                      </a:cubicBezTo>
                      <a:cubicBezTo>
                        <a:pt x="247015" y="297462"/>
                        <a:pt x="247579" y="296475"/>
                        <a:pt x="248214" y="295628"/>
                      </a:cubicBezTo>
                      <a:cubicBezTo>
                        <a:pt x="249343" y="294076"/>
                        <a:pt x="250613" y="292665"/>
                        <a:pt x="251601" y="290971"/>
                      </a:cubicBezTo>
                      <a:cubicBezTo>
                        <a:pt x="251742" y="290830"/>
                        <a:pt x="251813" y="290618"/>
                        <a:pt x="251883" y="290407"/>
                      </a:cubicBezTo>
                      <a:cubicBezTo>
                        <a:pt x="252589" y="289278"/>
                        <a:pt x="253153" y="288078"/>
                        <a:pt x="253859" y="286879"/>
                      </a:cubicBezTo>
                      <a:cubicBezTo>
                        <a:pt x="254635" y="285468"/>
                        <a:pt x="255552" y="284057"/>
                        <a:pt x="256258" y="282575"/>
                      </a:cubicBezTo>
                      <a:cubicBezTo>
                        <a:pt x="256399" y="282293"/>
                        <a:pt x="256540" y="281940"/>
                        <a:pt x="256681" y="281587"/>
                      </a:cubicBezTo>
                      <a:cubicBezTo>
                        <a:pt x="257034" y="280811"/>
                        <a:pt x="257316" y="280035"/>
                        <a:pt x="257669" y="279330"/>
                      </a:cubicBezTo>
                      <a:cubicBezTo>
                        <a:pt x="258233" y="277989"/>
                        <a:pt x="258868" y="276719"/>
                        <a:pt x="259362" y="275379"/>
                      </a:cubicBezTo>
                      <a:cubicBezTo>
                        <a:pt x="259715" y="274391"/>
                        <a:pt x="260068" y="273262"/>
                        <a:pt x="260420" y="272274"/>
                      </a:cubicBezTo>
                      <a:cubicBezTo>
                        <a:pt x="260632" y="271569"/>
                        <a:pt x="260914" y="270934"/>
                        <a:pt x="261126" y="270228"/>
                      </a:cubicBezTo>
                      <a:cubicBezTo>
                        <a:pt x="261267" y="269734"/>
                        <a:pt x="261479" y="269240"/>
                        <a:pt x="261620" y="268746"/>
                      </a:cubicBezTo>
                      <a:cubicBezTo>
                        <a:pt x="262255" y="266630"/>
                        <a:pt x="262819" y="264513"/>
                        <a:pt x="263313" y="262326"/>
                      </a:cubicBezTo>
                      <a:cubicBezTo>
                        <a:pt x="263384" y="261902"/>
                        <a:pt x="263525" y="261409"/>
                        <a:pt x="263595" y="260915"/>
                      </a:cubicBezTo>
                      <a:cubicBezTo>
                        <a:pt x="263736" y="260421"/>
                        <a:pt x="263807" y="259927"/>
                        <a:pt x="263878" y="259433"/>
                      </a:cubicBezTo>
                      <a:cubicBezTo>
                        <a:pt x="264089" y="258374"/>
                        <a:pt x="264301" y="257316"/>
                        <a:pt x="264513" y="256258"/>
                      </a:cubicBezTo>
                      <a:cubicBezTo>
                        <a:pt x="264865" y="254283"/>
                        <a:pt x="265148" y="252307"/>
                        <a:pt x="265430" y="250261"/>
                      </a:cubicBezTo>
                      <a:cubicBezTo>
                        <a:pt x="265500" y="249908"/>
                        <a:pt x="265500" y="249555"/>
                        <a:pt x="265500" y="249273"/>
                      </a:cubicBezTo>
                      <a:cubicBezTo>
                        <a:pt x="265571" y="248920"/>
                        <a:pt x="265571" y="248497"/>
                        <a:pt x="265642" y="248074"/>
                      </a:cubicBezTo>
                      <a:cubicBezTo>
                        <a:pt x="265783" y="246804"/>
                        <a:pt x="265924" y="245534"/>
                        <a:pt x="266065" y="244263"/>
                      </a:cubicBezTo>
                      <a:cubicBezTo>
                        <a:pt x="266206" y="242359"/>
                        <a:pt x="266347" y="240383"/>
                        <a:pt x="266418" y="238408"/>
                      </a:cubicBezTo>
                      <a:cubicBezTo>
                        <a:pt x="266418" y="237984"/>
                        <a:pt x="266418" y="237561"/>
                        <a:pt x="266418" y="237138"/>
                      </a:cubicBezTo>
                      <a:cubicBezTo>
                        <a:pt x="266488" y="236432"/>
                        <a:pt x="266488" y="236079"/>
                        <a:pt x="266488" y="23565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1" name="Freeform: Shape 124">
                  <a:extLst/>
                </p:cNvPr>
                <p:cNvSpPr/>
                <p:nvPr/>
              </p:nvSpPr>
              <p:spPr>
                <a:xfrm>
                  <a:off x="1794452" y="3624897"/>
                  <a:ext cx="639750" cy="826066"/>
                </a:xfrm>
                <a:custGeom>
                  <a:avLst/>
                  <a:gdLst>
                    <a:gd name="connsiteX0" fmla="*/ 213017 w 246944"/>
                    <a:gd name="connsiteY0" fmla="*/ 109895 h 317500"/>
                    <a:gd name="connsiteX1" fmla="*/ 125034 w 246944"/>
                    <a:gd name="connsiteY1" fmla="*/ 17115 h 317500"/>
                    <a:gd name="connsiteX2" fmla="*/ 36769 w 246944"/>
                    <a:gd name="connsiteY2" fmla="*/ 8154 h 317500"/>
                    <a:gd name="connsiteX3" fmla="*/ 36204 w 246944"/>
                    <a:gd name="connsiteY3" fmla="*/ 210578 h 317500"/>
                    <a:gd name="connsiteX4" fmla="*/ 124117 w 246944"/>
                    <a:gd name="connsiteY4" fmla="*/ 303359 h 317500"/>
                    <a:gd name="connsiteX5" fmla="*/ 200881 w 246944"/>
                    <a:gd name="connsiteY5" fmla="*/ 317258 h 317500"/>
                    <a:gd name="connsiteX6" fmla="*/ 212311 w 246944"/>
                    <a:gd name="connsiteY6" fmla="*/ 312319 h 317500"/>
                    <a:gd name="connsiteX7" fmla="*/ 222401 w 246944"/>
                    <a:gd name="connsiteY7" fmla="*/ 304981 h 317500"/>
                    <a:gd name="connsiteX8" fmla="*/ 213017 w 246944"/>
                    <a:gd name="connsiteY8" fmla="*/ 109895 h 317500"/>
                    <a:gd name="connsiteX9" fmla="*/ 201798 w 246944"/>
                    <a:gd name="connsiteY9" fmla="*/ 265894 h 317500"/>
                    <a:gd name="connsiteX10" fmla="*/ 190721 w 246944"/>
                    <a:gd name="connsiteY10" fmla="*/ 274784 h 317500"/>
                    <a:gd name="connsiteX11" fmla="*/ 124328 w 246944"/>
                    <a:gd name="connsiteY11" fmla="*/ 268010 h 317500"/>
                    <a:gd name="connsiteX12" fmla="*/ 58147 w 246944"/>
                    <a:gd name="connsiteY12" fmla="*/ 198160 h 317500"/>
                    <a:gd name="connsiteX13" fmla="*/ 58641 w 246944"/>
                    <a:gd name="connsiteY13" fmla="*/ 45760 h 317500"/>
                    <a:gd name="connsiteX14" fmla="*/ 67037 w 246944"/>
                    <a:gd name="connsiteY14" fmla="*/ 42021 h 317500"/>
                    <a:gd name="connsiteX15" fmla="*/ 125034 w 246944"/>
                    <a:gd name="connsiteY15" fmla="*/ 52463 h 317500"/>
                    <a:gd name="connsiteX16" fmla="*/ 191215 w 246944"/>
                    <a:gd name="connsiteY16" fmla="*/ 122313 h 317500"/>
                    <a:gd name="connsiteX17" fmla="*/ 197212 w 246944"/>
                    <a:gd name="connsiteY17" fmla="*/ 133320 h 317500"/>
                    <a:gd name="connsiteX18" fmla="*/ 203633 w 246944"/>
                    <a:gd name="connsiteY18" fmla="*/ 147290 h 317500"/>
                    <a:gd name="connsiteX19" fmla="*/ 201798 w 246944"/>
                    <a:gd name="connsiteY19" fmla="*/ 265894 h 317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6944" h="317500">
                      <a:moveTo>
                        <a:pt x="213017" y="109895"/>
                      </a:moveTo>
                      <a:cubicBezTo>
                        <a:pt x="188746" y="67915"/>
                        <a:pt x="156925" y="35530"/>
                        <a:pt x="125034" y="17115"/>
                      </a:cubicBezTo>
                      <a:cubicBezTo>
                        <a:pt x="93143" y="-1300"/>
                        <a:pt x="61252" y="-5745"/>
                        <a:pt x="36769" y="8154"/>
                      </a:cubicBezTo>
                      <a:cubicBezTo>
                        <a:pt x="-12056" y="35953"/>
                        <a:pt x="-12267" y="126617"/>
                        <a:pt x="36204" y="210578"/>
                      </a:cubicBezTo>
                      <a:cubicBezTo>
                        <a:pt x="60475" y="252559"/>
                        <a:pt x="92296" y="284944"/>
                        <a:pt x="124117" y="303359"/>
                      </a:cubicBezTo>
                      <a:cubicBezTo>
                        <a:pt x="151281" y="319022"/>
                        <a:pt x="178374" y="324525"/>
                        <a:pt x="200881" y="317258"/>
                      </a:cubicBezTo>
                      <a:cubicBezTo>
                        <a:pt x="204832" y="316059"/>
                        <a:pt x="208713" y="314365"/>
                        <a:pt x="212311" y="312319"/>
                      </a:cubicBezTo>
                      <a:cubicBezTo>
                        <a:pt x="215909" y="310202"/>
                        <a:pt x="219296" y="307804"/>
                        <a:pt x="222401" y="304981"/>
                      </a:cubicBezTo>
                      <a:cubicBezTo>
                        <a:pt x="260994" y="271044"/>
                        <a:pt x="257819" y="187577"/>
                        <a:pt x="213017" y="109895"/>
                      </a:cubicBezTo>
                      <a:close/>
                      <a:moveTo>
                        <a:pt x="201798" y="265894"/>
                      </a:moveTo>
                      <a:cubicBezTo>
                        <a:pt x="198553" y="269422"/>
                        <a:pt x="194884" y="272385"/>
                        <a:pt x="190721" y="274784"/>
                      </a:cubicBezTo>
                      <a:cubicBezTo>
                        <a:pt x="172306" y="285226"/>
                        <a:pt x="148317" y="281910"/>
                        <a:pt x="124328" y="268010"/>
                      </a:cubicBezTo>
                      <a:cubicBezTo>
                        <a:pt x="100340" y="254181"/>
                        <a:pt x="76421" y="229769"/>
                        <a:pt x="58147" y="198160"/>
                      </a:cubicBezTo>
                      <a:cubicBezTo>
                        <a:pt x="21670" y="134943"/>
                        <a:pt x="21882" y="66715"/>
                        <a:pt x="58641" y="45760"/>
                      </a:cubicBezTo>
                      <a:cubicBezTo>
                        <a:pt x="61322" y="44208"/>
                        <a:pt x="64074" y="43009"/>
                        <a:pt x="67037" y="42021"/>
                      </a:cubicBezTo>
                      <a:cubicBezTo>
                        <a:pt x="83971" y="36518"/>
                        <a:pt x="104502" y="40610"/>
                        <a:pt x="125034" y="52463"/>
                      </a:cubicBezTo>
                      <a:cubicBezTo>
                        <a:pt x="149023" y="66292"/>
                        <a:pt x="173012" y="90704"/>
                        <a:pt x="191215" y="122313"/>
                      </a:cubicBezTo>
                      <a:cubicBezTo>
                        <a:pt x="193332" y="125982"/>
                        <a:pt x="195307" y="129651"/>
                        <a:pt x="197212" y="133320"/>
                      </a:cubicBezTo>
                      <a:cubicBezTo>
                        <a:pt x="199541" y="137976"/>
                        <a:pt x="201728" y="142633"/>
                        <a:pt x="203633" y="147290"/>
                      </a:cubicBezTo>
                      <a:cubicBezTo>
                        <a:pt x="223953" y="195409"/>
                        <a:pt x="223247" y="242399"/>
                        <a:pt x="201798" y="265894"/>
                      </a:cubicBez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2" name="Freeform: Shape 125">
                  <a:extLst/>
                </p:cNvPr>
                <p:cNvSpPr/>
                <p:nvPr/>
              </p:nvSpPr>
              <p:spPr>
                <a:xfrm>
                  <a:off x="1924326" y="3729715"/>
                  <a:ext cx="420889" cy="586482"/>
                </a:xfrm>
                <a:custGeom>
                  <a:avLst/>
                  <a:gdLst>
                    <a:gd name="connsiteX0" fmla="*/ 153176 w 162277"/>
                    <a:gd name="connsiteY0" fmla="*/ 107712 h 225777"/>
                    <a:gd name="connsiteX1" fmla="*/ 121215 w 162277"/>
                    <a:gd name="connsiteY1" fmla="*/ 125916 h 225777"/>
                    <a:gd name="connsiteX2" fmla="*/ 117405 w 162277"/>
                    <a:gd name="connsiteY2" fmla="*/ 125492 h 225777"/>
                    <a:gd name="connsiteX3" fmla="*/ 113524 w 162277"/>
                    <a:gd name="connsiteY3" fmla="*/ 121470 h 225777"/>
                    <a:gd name="connsiteX4" fmla="*/ 113595 w 162277"/>
                    <a:gd name="connsiteY4" fmla="*/ 112651 h 225777"/>
                    <a:gd name="connsiteX5" fmla="*/ 146685 w 162277"/>
                    <a:gd name="connsiteY5" fmla="*/ 93813 h 225777"/>
                    <a:gd name="connsiteX6" fmla="*/ 146756 w 162277"/>
                    <a:gd name="connsiteY6" fmla="*/ 93742 h 225777"/>
                    <a:gd name="connsiteX7" fmla="*/ 140759 w 162277"/>
                    <a:gd name="connsiteY7" fmla="*/ 82736 h 225777"/>
                    <a:gd name="connsiteX8" fmla="*/ 74578 w 162277"/>
                    <a:gd name="connsiteY8" fmla="*/ 12886 h 225777"/>
                    <a:gd name="connsiteX9" fmla="*/ 16581 w 162277"/>
                    <a:gd name="connsiteY9" fmla="*/ 2443 h 225777"/>
                    <a:gd name="connsiteX10" fmla="*/ 0 w 162277"/>
                    <a:gd name="connsiteY10" fmla="*/ 53879 h 225777"/>
                    <a:gd name="connsiteX11" fmla="*/ 93486 w 162277"/>
                    <a:gd name="connsiteY11" fmla="*/ 215803 h 225777"/>
                    <a:gd name="connsiteX12" fmla="*/ 151483 w 162277"/>
                    <a:gd name="connsiteY12" fmla="*/ 226246 h 225777"/>
                    <a:gd name="connsiteX13" fmla="*/ 153176 w 162277"/>
                    <a:gd name="connsiteY13" fmla="*/ 107712 h 225777"/>
                    <a:gd name="connsiteX14" fmla="*/ 45579 w 162277"/>
                    <a:gd name="connsiteY14" fmla="*/ 116391 h 225777"/>
                    <a:gd name="connsiteX15" fmla="*/ 41699 w 162277"/>
                    <a:gd name="connsiteY15" fmla="*/ 116038 h 225777"/>
                    <a:gd name="connsiteX16" fmla="*/ 37889 w 162277"/>
                    <a:gd name="connsiteY16" fmla="*/ 111946 h 225777"/>
                    <a:gd name="connsiteX17" fmla="*/ 37959 w 162277"/>
                    <a:gd name="connsiteY17" fmla="*/ 103126 h 225777"/>
                    <a:gd name="connsiteX18" fmla="*/ 112466 w 162277"/>
                    <a:gd name="connsiteY18" fmla="*/ 60652 h 225777"/>
                    <a:gd name="connsiteX19" fmla="*/ 116346 w 162277"/>
                    <a:gd name="connsiteY19" fmla="*/ 61075 h 225777"/>
                    <a:gd name="connsiteX20" fmla="*/ 120156 w 162277"/>
                    <a:gd name="connsiteY20" fmla="*/ 65097 h 225777"/>
                    <a:gd name="connsiteX21" fmla="*/ 120086 w 162277"/>
                    <a:gd name="connsiteY21" fmla="*/ 73916 h 225777"/>
                    <a:gd name="connsiteX22" fmla="*/ 45579 w 162277"/>
                    <a:gd name="connsiteY22" fmla="*/ 116391 h 225777"/>
                    <a:gd name="connsiteX23" fmla="*/ 103929 w 162277"/>
                    <a:gd name="connsiteY23" fmla="*/ 135723 h 225777"/>
                    <a:gd name="connsiteX24" fmla="*/ 89959 w 162277"/>
                    <a:gd name="connsiteY24" fmla="*/ 143696 h 225777"/>
                    <a:gd name="connsiteX25" fmla="*/ 86078 w 162277"/>
                    <a:gd name="connsiteY25" fmla="*/ 143272 h 225777"/>
                    <a:gd name="connsiteX26" fmla="*/ 82268 w 162277"/>
                    <a:gd name="connsiteY26" fmla="*/ 139251 h 225777"/>
                    <a:gd name="connsiteX27" fmla="*/ 82268 w 162277"/>
                    <a:gd name="connsiteY27" fmla="*/ 130431 h 225777"/>
                    <a:gd name="connsiteX28" fmla="*/ 96238 w 162277"/>
                    <a:gd name="connsiteY28" fmla="*/ 122458 h 225777"/>
                    <a:gd name="connsiteX29" fmla="*/ 100119 w 162277"/>
                    <a:gd name="connsiteY29" fmla="*/ 122882 h 225777"/>
                    <a:gd name="connsiteX30" fmla="*/ 103929 w 162277"/>
                    <a:gd name="connsiteY30" fmla="*/ 126903 h 225777"/>
                    <a:gd name="connsiteX31" fmla="*/ 103929 w 162277"/>
                    <a:gd name="connsiteY31" fmla="*/ 135723 h 22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62277" h="225777">
                      <a:moveTo>
                        <a:pt x="153176" y="107712"/>
                      </a:moveTo>
                      <a:lnTo>
                        <a:pt x="121215" y="125916"/>
                      </a:lnTo>
                      <a:cubicBezTo>
                        <a:pt x="120227" y="126551"/>
                        <a:pt x="118745" y="126339"/>
                        <a:pt x="117405" y="125492"/>
                      </a:cubicBezTo>
                      <a:cubicBezTo>
                        <a:pt x="115994" y="124716"/>
                        <a:pt x="114583" y="123305"/>
                        <a:pt x="113524" y="121470"/>
                      </a:cubicBezTo>
                      <a:cubicBezTo>
                        <a:pt x="111408" y="117802"/>
                        <a:pt x="111408" y="113851"/>
                        <a:pt x="113595" y="112651"/>
                      </a:cubicBezTo>
                      <a:lnTo>
                        <a:pt x="146685" y="93813"/>
                      </a:lnTo>
                      <a:cubicBezTo>
                        <a:pt x="146756" y="93813"/>
                        <a:pt x="146756" y="93742"/>
                        <a:pt x="146756" y="93742"/>
                      </a:cubicBezTo>
                      <a:cubicBezTo>
                        <a:pt x="144851" y="90074"/>
                        <a:pt x="142875" y="86405"/>
                        <a:pt x="140759" y="82736"/>
                      </a:cubicBezTo>
                      <a:cubicBezTo>
                        <a:pt x="122485" y="51127"/>
                        <a:pt x="98566" y="26714"/>
                        <a:pt x="74578" y="12886"/>
                      </a:cubicBezTo>
                      <a:cubicBezTo>
                        <a:pt x="54046" y="1033"/>
                        <a:pt x="33585" y="-3130"/>
                        <a:pt x="16581" y="2443"/>
                      </a:cubicBezTo>
                      <a:cubicBezTo>
                        <a:pt x="6209" y="13803"/>
                        <a:pt x="71" y="31301"/>
                        <a:pt x="0" y="53879"/>
                      </a:cubicBezTo>
                      <a:cubicBezTo>
                        <a:pt x="-141" y="113427"/>
                        <a:pt x="41699" y="185888"/>
                        <a:pt x="93486" y="215803"/>
                      </a:cubicBezTo>
                      <a:cubicBezTo>
                        <a:pt x="115359" y="228433"/>
                        <a:pt x="135467" y="231467"/>
                        <a:pt x="151483" y="226246"/>
                      </a:cubicBezTo>
                      <a:cubicBezTo>
                        <a:pt x="172861" y="202751"/>
                        <a:pt x="173567" y="155761"/>
                        <a:pt x="153176" y="107712"/>
                      </a:cubicBezTo>
                      <a:close/>
                      <a:moveTo>
                        <a:pt x="45579" y="116391"/>
                      </a:moveTo>
                      <a:cubicBezTo>
                        <a:pt x="44521" y="117025"/>
                        <a:pt x="43110" y="116814"/>
                        <a:pt x="41699" y="116038"/>
                      </a:cubicBezTo>
                      <a:cubicBezTo>
                        <a:pt x="40288" y="115191"/>
                        <a:pt x="38877" y="113780"/>
                        <a:pt x="37889" y="111946"/>
                      </a:cubicBezTo>
                      <a:cubicBezTo>
                        <a:pt x="35772" y="108347"/>
                        <a:pt x="35772" y="104396"/>
                        <a:pt x="37959" y="103126"/>
                      </a:cubicBezTo>
                      <a:lnTo>
                        <a:pt x="112466" y="60652"/>
                      </a:lnTo>
                      <a:cubicBezTo>
                        <a:pt x="113524" y="60017"/>
                        <a:pt x="114935" y="60228"/>
                        <a:pt x="116346" y="61075"/>
                      </a:cubicBezTo>
                      <a:cubicBezTo>
                        <a:pt x="117758" y="61851"/>
                        <a:pt x="119098" y="63262"/>
                        <a:pt x="120156" y="65097"/>
                      </a:cubicBezTo>
                      <a:cubicBezTo>
                        <a:pt x="122273" y="68766"/>
                        <a:pt x="122273" y="72717"/>
                        <a:pt x="120086" y="73916"/>
                      </a:cubicBezTo>
                      <a:lnTo>
                        <a:pt x="45579" y="116391"/>
                      </a:lnTo>
                      <a:close/>
                      <a:moveTo>
                        <a:pt x="103929" y="135723"/>
                      </a:moveTo>
                      <a:lnTo>
                        <a:pt x="89959" y="143696"/>
                      </a:lnTo>
                      <a:cubicBezTo>
                        <a:pt x="88900" y="144331"/>
                        <a:pt x="87489" y="144119"/>
                        <a:pt x="86078" y="143272"/>
                      </a:cubicBezTo>
                      <a:cubicBezTo>
                        <a:pt x="84667" y="142496"/>
                        <a:pt x="83326" y="141085"/>
                        <a:pt x="82268" y="139251"/>
                      </a:cubicBezTo>
                      <a:cubicBezTo>
                        <a:pt x="80152" y="135582"/>
                        <a:pt x="80152" y="131630"/>
                        <a:pt x="82268" y="130431"/>
                      </a:cubicBezTo>
                      <a:lnTo>
                        <a:pt x="96238" y="122458"/>
                      </a:lnTo>
                      <a:cubicBezTo>
                        <a:pt x="97297" y="121824"/>
                        <a:pt x="98708" y="122035"/>
                        <a:pt x="100119" y="122882"/>
                      </a:cubicBezTo>
                      <a:cubicBezTo>
                        <a:pt x="101530" y="123728"/>
                        <a:pt x="102870" y="125140"/>
                        <a:pt x="103929" y="126903"/>
                      </a:cubicBezTo>
                      <a:cubicBezTo>
                        <a:pt x="105975" y="130643"/>
                        <a:pt x="105975" y="134594"/>
                        <a:pt x="103929" y="135723"/>
                      </a:cubicBez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7047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>
                    <a:defRPr/>
                  </a:pPr>
                  <a:endParaRPr lang="en-ID" dirty="0"/>
                </a:p>
              </p:txBody>
            </p:sp>
            <p:sp>
              <p:nvSpPr>
                <p:cNvPr id="233" name="Freeform: Shape 126"/>
                <p:cNvSpPr>
                  <a:spLocks/>
                </p:cNvSpPr>
                <p:nvPr/>
              </p:nvSpPr>
              <p:spPr bwMode="auto">
                <a:xfrm>
                  <a:off x="2019815" y="3885830"/>
                  <a:ext cx="219604" cy="146401"/>
                </a:xfrm>
                <a:custGeom>
                  <a:avLst/>
                  <a:gdLst>
                    <a:gd name="T0" fmla="*/ 217296 w 84666"/>
                    <a:gd name="T1" fmla="*/ 35363 h 56444"/>
                    <a:gd name="T2" fmla="*/ 24042 w 84666"/>
                    <a:gd name="T3" fmla="*/ 145530 h 56444"/>
                    <a:gd name="T4" fmla="*/ 13978 w 84666"/>
                    <a:gd name="T5" fmla="*/ 144614 h 56444"/>
                    <a:gd name="T6" fmla="*/ 4096 w 84666"/>
                    <a:gd name="T7" fmla="*/ 134000 h 56444"/>
                    <a:gd name="T8" fmla="*/ 4277 w 84666"/>
                    <a:gd name="T9" fmla="*/ 111126 h 56444"/>
                    <a:gd name="T10" fmla="*/ 197531 w 84666"/>
                    <a:gd name="T11" fmla="*/ 957 h 56444"/>
                    <a:gd name="T12" fmla="*/ 207597 w 84666"/>
                    <a:gd name="T13" fmla="*/ 2054 h 56444"/>
                    <a:gd name="T14" fmla="*/ 217477 w 84666"/>
                    <a:gd name="T15" fmla="*/ 12486 h 56444"/>
                    <a:gd name="T16" fmla="*/ 217296 w 84666"/>
                    <a:gd name="T17" fmla="*/ 35363 h 5644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4666" h="56444">
                      <a:moveTo>
                        <a:pt x="83776" y="13634"/>
                      </a:moveTo>
                      <a:lnTo>
                        <a:pt x="9269" y="56108"/>
                      </a:lnTo>
                      <a:cubicBezTo>
                        <a:pt x="8211" y="56743"/>
                        <a:pt x="6800" y="56531"/>
                        <a:pt x="5389" y="55755"/>
                      </a:cubicBezTo>
                      <a:cubicBezTo>
                        <a:pt x="3978" y="54909"/>
                        <a:pt x="2567" y="53498"/>
                        <a:pt x="1579" y="51663"/>
                      </a:cubicBezTo>
                      <a:cubicBezTo>
                        <a:pt x="-538" y="48065"/>
                        <a:pt x="-538" y="44114"/>
                        <a:pt x="1649" y="42844"/>
                      </a:cubicBezTo>
                      <a:lnTo>
                        <a:pt x="76156" y="369"/>
                      </a:lnTo>
                      <a:cubicBezTo>
                        <a:pt x="77214" y="-266"/>
                        <a:pt x="78625" y="-54"/>
                        <a:pt x="80037" y="792"/>
                      </a:cubicBezTo>
                      <a:cubicBezTo>
                        <a:pt x="81448" y="1569"/>
                        <a:pt x="82788" y="2980"/>
                        <a:pt x="83846" y="4814"/>
                      </a:cubicBezTo>
                      <a:cubicBezTo>
                        <a:pt x="85963" y="8483"/>
                        <a:pt x="85963" y="12434"/>
                        <a:pt x="83776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4" name="Freeform: Shape 127"/>
                <p:cNvSpPr>
                  <a:spLocks/>
                </p:cNvSpPr>
                <p:nvPr/>
              </p:nvSpPr>
              <p:spPr bwMode="auto">
                <a:xfrm>
                  <a:off x="2216179" y="3972614"/>
                  <a:ext cx="91502" cy="73201"/>
                </a:xfrm>
                <a:custGeom>
                  <a:avLst/>
                  <a:gdLst>
                    <a:gd name="T0" fmla="*/ 106946 w 35277"/>
                    <a:gd name="T1" fmla="*/ 36235 h 28222"/>
                    <a:gd name="T2" fmla="*/ 24042 w 35277"/>
                    <a:gd name="T3" fmla="*/ 83449 h 28222"/>
                    <a:gd name="T4" fmla="*/ 14160 w 35277"/>
                    <a:gd name="T5" fmla="*/ 82352 h 28222"/>
                    <a:gd name="T6" fmla="*/ 4096 w 35277"/>
                    <a:gd name="T7" fmla="*/ 71920 h 28222"/>
                    <a:gd name="T8" fmla="*/ 4277 w 35277"/>
                    <a:gd name="T9" fmla="*/ 49045 h 28222"/>
                    <a:gd name="T10" fmla="*/ 90109 w 35277"/>
                    <a:gd name="T11" fmla="*/ 184 h 28222"/>
                    <a:gd name="T12" fmla="*/ 90293 w 35277"/>
                    <a:gd name="T13" fmla="*/ 0 h 28222"/>
                    <a:gd name="T14" fmla="*/ 106946 w 35277"/>
                    <a:gd name="T15" fmla="*/ 36235 h 2822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5277" h="28222">
                      <a:moveTo>
                        <a:pt x="41231" y="13970"/>
                      </a:moveTo>
                      <a:lnTo>
                        <a:pt x="9269" y="32173"/>
                      </a:lnTo>
                      <a:cubicBezTo>
                        <a:pt x="8282" y="32809"/>
                        <a:pt x="6800" y="32597"/>
                        <a:pt x="5459" y="31750"/>
                      </a:cubicBezTo>
                      <a:cubicBezTo>
                        <a:pt x="4048" y="30974"/>
                        <a:pt x="2637" y="29563"/>
                        <a:pt x="1579" y="27728"/>
                      </a:cubicBezTo>
                      <a:cubicBezTo>
                        <a:pt x="-538" y="24060"/>
                        <a:pt x="-538" y="20109"/>
                        <a:pt x="1649" y="18909"/>
                      </a:cubicBezTo>
                      <a:lnTo>
                        <a:pt x="34740" y="71"/>
                      </a:lnTo>
                      <a:cubicBezTo>
                        <a:pt x="34811" y="71"/>
                        <a:pt x="34811" y="0"/>
                        <a:pt x="34811" y="0"/>
                      </a:cubicBezTo>
                      <a:cubicBezTo>
                        <a:pt x="37139" y="4657"/>
                        <a:pt x="39255" y="9313"/>
                        <a:pt x="41231" y="1397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  <p:sp>
              <p:nvSpPr>
                <p:cNvPr id="235" name="Freeform: Shape 128"/>
                <p:cNvSpPr>
                  <a:spLocks/>
                </p:cNvSpPr>
                <p:nvPr/>
              </p:nvSpPr>
              <p:spPr bwMode="auto">
                <a:xfrm>
                  <a:off x="2135086" y="4046139"/>
                  <a:ext cx="54902" cy="54902"/>
                </a:xfrm>
                <a:custGeom>
                  <a:avLst/>
                  <a:gdLst>
                    <a:gd name="T0" fmla="*/ 60302 w 21166"/>
                    <a:gd name="T1" fmla="*/ 35365 h 21166"/>
                    <a:gd name="T2" fmla="*/ 24066 w 21166"/>
                    <a:gd name="T3" fmla="*/ 56043 h 21166"/>
                    <a:gd name="T4" fmla="*/ 13999 w 21166"/>
                    <a:gd name="T5" fmla="*/ 54946 h 21166"/>
                    <a:gd name="T6" fmla="*/ 4116 w 21166"/>
                    <a:gd name="T7" fmla="*/ 44514 h 21166"/>
                    <a:gd name="T8" fmla="*/ 4116 w 21166"/>
                    <a:gd name="T9" fmla="*/ 21638 h 21166"/>
                    <a:gd name="T10" fmla="*/ 40356 w 21166"/>
                    <a:gd name="T11" fmla="*/ 957 h 21166"/>
                    <a:gd name="T12" fmla="*/ 50420 w 21166"/>
                    <a:gd name="T13" fmla="*/ 2054 h 21166"/>
                    <a:gd name="T14" fmla="*/ 60302 w 21166"/>
                    <a:gd name="T15" fmla="*/ 12487 h 21166"/>
                    <a:gd name="T16" fmla="*/ 60302 w 21166"/>
                    <a:gd name="T17" fmla="*/ 35365 h 211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1166" h="21166">
                      <a:moveTo>
                        <a:pt x="23248" y="13634"/>
                      </a:moveTo>
                      <a:lnTo>
                        <a:pt x="9278" y="21606"/>
                      </a:lnTo>
                      <a:cubicBezTo>
                        <a:pt x="8220" y="22242"/>
                        <a:pt x="6808" y="22030"/>
                        <a:pt x="5397" y="21183"/>
                      </a:cubicBezTo>
                      <a:cubicBezTo>
                        <a:pt x="3986" y="20407"/>
                        <a:pt x="2646" y="18996"/>
                        <a:pt x="1587" y="17161"/>
                      </a:cubicBezTo>
                      <a:cubicBezTo>
                        <a:pt x="-529" y="13492"/>
                        <a:pt x="-529" y="9541"/>
                        <a:pt x="1587" y="8342"/>
                      </a:cubicBezTo>
                      <a:lnTo>
                        <a:pt x="15558" y="369"/>
                      </a:lnTo>
                      <a:cubicBezTo>
                        <a:pt x="16616" y="-266"/>
                        <a:pt x="18027" y="-54"/>
                        <a:pt x="19438" y="792"/>
                      </a:cubicBezTo>
                      <a:cubicBezTo>
                        <a:pt x="20849" y="1639"/>
                        <a:pt x="22190" y="3050"/>
                        <a:pt x="23248" y="4814"/>
                      </a:cubicBezTo>
                      <a:cubicBezTo>
                        <a:pt x="25294" y="8554"/>
                        <a:pt x="25294" y="12505"/>
                        <a:pt x="23248" y="136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7047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204" name="Title 14">
              <a:extLst/>
            </p:cNvPr>
            <p:cNvSpPr txBox="1">
              <a:spLocks/>
            </p:cNvSpPr>
            <p:nvPr/>
          </p:nvSpPr>
          <p:spPr>
            <a:xfrm>
              <a:off x="1022577" y="891202"/>
              <a:ext cx="6861175" cy="884237"/>
            </a:xfrm>
            <a:prstGeom prst="rect">
              <a:avLst/>
            </a:prstGeom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itchFamily="34" charset="0"/>
                <a:buChar char="•"/>
                <a:defRPr sz="2800">
                  <a:solidFill>
                    <a:schemeClr val="tx1"/>
                  </a:solidFill>
                  <a:latin typeface="Source Sans Pro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Source Sans Pro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Source Sans Pro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Source Sans Pro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kk-KZ" altLang="ru-RU" sz="4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Қорытынды</a:t>
              </a:r>
              <a:endParaRPr lang="en-ID" alt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00" name="Прямоугольник 99"/>
          <p:cNvSpPr/>
          <p:nvPr/>
        </p:nvSpPr>
        <p:spPr>
          <a:xfrm>
            <a:off x="923625" y="2468620"/>
            <a:ext cx="80556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 құрамын, географиялық жағдайын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анықтадыңыздар.</a:t>
            </a:r>
            <a:endParaRPr lang="kk-KZ" sz="24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  <a:p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 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 оның құрамдас бөліктерін жоспар бойынша сипаттауды </a:t>
            </a:r>
            <a:r>
              <a:rPr lang="kk-KZ" sz="2400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үйрендіңіздер</a:t>
            </a:r>
            <a:r>
              <a:rPr lang="kk-KZ" sz="2400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  <a:endParaRPr lang="kk-KZ" sz="4000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31" y="179339"/>
            <a:ext cx="2556149" cy="191711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38976" y="771680"/>
            <a:ext cx="5328708" cy="55291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Сабақ мақсатына жету үшін:</a:t>
            </a:r>
            <a:endParaRPr lang="ru-RU" sz="24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38976" y="1467777"/>
            <a:ext cx="5139267" cy="374711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дегеніміз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не?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027727" y="1930232"/>
            <a:ext cx="5422939" cy="638628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құрамдас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бөліктерден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1496" y="2728082"/>
            <a:ext cx="6032284" cy="48387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құрылымы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27727" y="3361197"/>
            <a:ext cx="6032284" cy="65360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жоспар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бойынша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сипаттауға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26" y="4122954"/>
            <a:ext cx="2673350" cy="166893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8"/>
          <a:stretch/>
        </p:blipFill>
        <p:spPr>
          <a:xfrm>
            <a:off x="3963934" y="4116886"/>
            <a:ext cx="2616055" cy="167500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464" y="4116886"/>
            <a:ext cx="2830892" cy="1675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40" y="4925391"/>
            <a:ext cx="2393256" cy="1794942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1038975" y="771680"/>
            <a:ext cx="81812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қандай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бөліктерден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тұрады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?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333358" y="1529485"/>
            <a:ext cx="2982691" cy="563470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79668" y="1501248"/>
            <a:ext cx="3259708" cy="77484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98" y="2478298"/>
            <a:ext cx="2965641" cy="19780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14" y="2398719"/>
            <a:ext cx="3325818" cy="22615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56" y="3005584"/>
            <a:ext cx="2125133" cy="21251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4" y="4726186"/>
            <a:ext cx="1659467" cy="16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s://opiqkz.blob.core.windows.net/kitcontent/4851d88d-20ed-454b-b77e-30f273fc24f9/1a453d50-b0e7-4e52-8bfd-83f53d779c84/4ee03558-bcfc-486c-a949-c285fa951868_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77" y="3017456"/>
            <a:ext cx="8775513" cy="286369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1038975" y="771680"/>
            <a:ext cx="60476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құрлықтың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38975" y="1335150"/>
            <a:ext cx="8409825" cy="168230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беткі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қабатын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ауданы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361млн. км</a:t>
            </a:r>
            <a:r>
              <a:rPr lang="ru-RU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-ді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құрайтын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–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Жердің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үздіксіз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кеңістігін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білдіретін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гидросфераның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негізгі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жартышарда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бетінің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61%-ы,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Оңтүстік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жартышарда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81%-ы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үлесіне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түбектер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топаралдар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(архипелаг)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</a:t>
            </a:r>
            <a:r>
              <a:rPr lang="ru-RU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405592"/>
            <a:ext cx="1770062" cy="17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38975" y="771680"/>
            <a:ext cx="69874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20577" y="1335150"/>
            <a:ext cx="8528223" cy="1227452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қоршап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қоршап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шағын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Ғаламшардың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барлық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аумақ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9,9 млн.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-ді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құрайды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06011" y="2661619"/>
            <a:ext cx="8528223" cy="102542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Алайда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бұл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шамамен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айтылған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көрсеткіш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өйткені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жалпы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саны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өзгеріп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отырады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Аралдардың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кейбірі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пайда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кейбірі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жоғалып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бетіндегі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Гренландия.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20577" y="3799502"/>
            <a:ext cx="8513657" cy="2000165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дара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топтаса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Бір-бірінен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онша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алшақ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емес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суасты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ортақ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тобы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топаралдар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Мәселен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Гавай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Жапон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Кіші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Антиль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 smtClean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аралдары.Түбек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аралға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ұштасатын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қалған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жақтарын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су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қоршап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Арабия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жалпы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алаңы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3 млн. км²-ге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жуық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.​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405592"/>
            <a:ext cx="1770062" cy="171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6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3" y="689596"/>
            <a:ext cx="8790079" cy="51884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914" y="197870"/>
            <a:ext cx="1781175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1038975" y="771680"/>
            <a:ext cx="57682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Дүниежүзілік</a:t>
            </a:r>
            <a:r>
              <a:rPr lang="ru-RU" sz="2400" b="1" dirty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бөліктері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38975" y="1335150"/>
            <a:ext cx="8409825" cy="168230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суының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қасиеттері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ағысы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тірі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организмдері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ерекшеленетін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мұхиттан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түбек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арал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суасты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жоталары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арқылы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бөлініп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тұрады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орналасуына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қарай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шеткі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жерорталық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болып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бөлінеді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405592"/>
            <a:ext cx="1770062" cy="1710881"/>
          </a:xfrm>
          <a:prstGeom prst="rect">
            <a:avLst/>
          </a:prstGeom>
        </p:spPr>
      </p:pic>
      <p:pic>
        <p:nvPicPr>
          <p:cNvPr id="16" name="Рисунок 15" descr="https://opiqkz.blob.core.windows.net/kitcontent/4851d88d-20ed-454b-b77e-30f273fc24f9/80fe0484-e72c-4304-acd9-86f247d5bb13/451420d6-b672-4c8c-b4ca-f54e70468be0_l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1" y="3034332"/>
            <a:ext cx="8790079" cy="2846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9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88911" y="2005896"/>
            <a:ext cx="8409825" cy="2077656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материкке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еніп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Мәселен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Қара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және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Жерорта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шетінде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шеткі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аталады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Шеткі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теңіздердің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ерекшелігі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олар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бірден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мұхитқа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ұласып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жатады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Мәселен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Беринг,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Карск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Жерорталық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 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материктерді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немесе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құрлықтың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жартысын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жататын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Мысалы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Қызыл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Африка мен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Азияны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бөліп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жатыр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 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8912" y="4428648"/>
            <a:ext cx="8409825" cy="1639267"/>
          </a:xfrm>
          <a:prstGeom prst="round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ғаламшарында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63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бар,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алып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жатқан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көлемі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жағынан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ең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үлкен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–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Солтүстік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Америка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жағалауларына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жақын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жердегі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Атлант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мұхитында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орналасқан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Саргассов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 Саргассов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теңізінің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алаңы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6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миллионнан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8 миллион км</a:t>
            </a:r>
            <a:r>
              <a:rPr lang="ru-RU" b="1" baseline="30000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2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-ге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, ал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тереңдігі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6–8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километрге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дейін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жетеді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38975" y="771680"/>
            <a:ext cx="5971425" cy="4644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Ішкі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мен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сыртқы</a:t>
            </a:r>
            <a:r>
              <a:rPr lang="ru-RU" sz="2400" b="1" dirty="0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 </a:t>
            </a:r>
            <a:r>
              <a:rPr lang="ru-RU" sz="2400" b="1" dirty="0" err="1" smtClean="0">
                <a:latin typeface="Tahoma KZ" panose="020B0604030504040204" pitchFamily="34" charset="0"/>
                <a:ea typeface="Tahoma KZ" panose="020B0604030504040204" pitchFamily="34" charset="0"/>
                <a:cs typeface="Tahoma KZ" panose="020B0604030504040204" pitchFamily="34" charset="0"/>
              </a:rPr>
              <a:t>теңіздер</a:t>
            </a:r>
            <a:endParaRPr lang="ru-RU" sz="2400" b="1" dirty="0">
              <a:latin typeface="Tahoma KZ" panose="020B0604030504040204" pitchFamily="34" charset="0"/>
              <a:ea typeface="Tahoma KZ" panose="020B0604030504040204" pitchFamily="34" charset="0"/>
              <a:cs typeface="Tahoma KZ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11" y="-30360"/>
            <a:ext cx="5065972" cy="253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14800</TotalTime>
  <Words>546</Words>
  <Application>Microsoft Office PowerPoint</Application>
  <PresentationFormat>Широкоэкранный</PresentationFormat>
  <Paragraphs>52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Tahoma</vt:lpstr>
      <vt:lpstr>Tahoma KZ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 Windows</cp:lastModifiedBy>
  <cp:revision>1304</cp:revision>
  <dcterms:created xsi:type="dcterms:W3CDTF">2017-01-10T11:09:36Z</dcterms:created>
  <dcterms:modified xsi:type="dcterms:W3CDTF">2020-12-30T20:42:02Z</dcterms:modified>
</cp:coreProperties>
</file>