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6" r:id="rId5"/>
    <p:sldId id="259" r:id="rId6"/>
    <p:sldId id="260" r:id="rId7"/>
    <p:sldId id="266" r:id="rId8"/>
    <p:sldId id="267" r:id="rId9"/>
    <p:sldId id="270" r:id="rId10"/>
    <p:sldId id="27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36A2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AAE9E-6A61-40AB-8075-19C34933922A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8FCCF6-FB5E-4370-890E-A4E3293FDB42}">
      <dgm:prSet phldrT="[Текст]" custT="1"/>
      <dgm:spPr/>
      <dgm:t>
        <a:bodyPr/>
        <a:lstStyle/>
        <a:p>
          <a:r>
            <a:rPr lang="kk-KZ" sz="2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Мұхит суларының қозғалысы</a:t>
          </a:r>
          <a:endParaRPr lang="ru-RU" sz="2800" b="1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DD7385-16BF-454E-A7A8-42E0002CE413}" type="parTrans" cxnId="{771B1A28-B10B-4B08-A697-34AF7EC63E9B}">
      <dgm:prSet/>
      <dgm:spPr/>
      <dgm:t>
        <a:bodyPr/>
        <a:lstStyle/>
        <a:p>
          <a:endParaRPr lang="ru-RU"/>
        </a:p>
      </dgm:t>
    </dgm:pt>
    <dgm:pt modelId="{56E5EE73-082F-4054-AC11-AC0040792929}" type="sibTrans" cxnId="{771B1A28-B10B-4B08-A697-34AF7EC63E9B}">
      <dgm:prSet/>
      <dgm:spPr/>
      <dgm:t>
        <a:bodyPr/>
        <a:lstStyle/>
        <a:p>
          <a:endParaRPr lang="ru-RU"/>
        </a:p>
      </dgm:t>
    </dgm:pt>
    <dgm:pt modelId="{8C0AC1CC-51E3-411E-BF2E-2FEF44F4A147}">
      <dgm:prSet phldrT="[Текст]" custT="1"/>
      <dgm:spPr/>
      <dgm:t>
        <a:bodyPr/>
        <a:lstStyle/>
        <a:p>
          <a:r>
            <a:rPr lang="kk-KZ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Тербелмелі</a:t>
          </a:r>
          <a:endParaRPr lang="ru-RU" sz="2400" b="1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4E2652-1582-47A7-82AE-87E737D506F4}" type="parTrans" cxnId="{C729E491-6DDC-4192-8690-F4A8C0B2FCA7}">
      <dgm:prSet/>
      <dgm:spPr/>
      <dgm:t>
        <a:bodyPr/>
        <a:lstStyle/>
        <a:p>
          <a:endParaRPr lang="ru-RU"/>
        </a:p>
      </dgm:t>
    </dgm:pt>
    <dgm:pt modelId="{EB3078A9-11FE-4CFA-9BD8-5838A0F99ABA}" type="sibTrans" cxnId="{C729E491-6DDC-4192-8690-F4A8C0B2FCA7}">
      <dgm:prSet/>
      <dgm:spPr/>
      <dgm:t>
        <a:bodyPr/>
        <a:lstStyle/>
        <a:p>
          <a:endParaRPr lang="ru-RU"/>
        </a:p>
      </dgm:t>
    </dgm:pt>
    <dgm:pt modelId="{A6E45873-C1D1-4C6B-9436-292F3F26840C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Тербелмелі қозғалыстар кезінде мұхит сулары бір жерден екінші жерге орын ауыстырып, қайтадан бастапқы қалпына келеді.</a:t>
          </a:r>
          <a:endParaRPr lang="ru-RU" sz="20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D360128-8F8F-46F6-8418-F9AB19C889F5}" type="parTrans" cxnId="{05046EC2-41DC-4B38-9360-52A2C050F617}">
      <dgm:prSet/>
      <dgm:spPr/>
      <dgm:t>
        <a:bodyPr/>
        <a:lstStyle/>
        <a:p>
          <a:endParaRPr lang="ru-RU"/>
        </a:p>
      </dgm:t>
    </dgm:pt>
    <dgm:pt modelId="{001EA708-C5CC-47AC-9922-D720D080D47A}" type="sibTrans" cxnId="{05046EC2-41DC-4B38-9360-52A2C050F617}">
      <dgm:prSet/>
      <dgm:spPr/>
      <dgm:t>
        <a:bodyPr/>
        <a:lstStyle/>
        <a:p>
          <a:endParaRPr lang="ru-RU"/>
        </a:p>
      </dgm:t>
    </dgm:pt>
    <dgm:pt modelId="{AABA1F67-73CE-44A0-83B2-809205B19DEA}">
      <dgm:prSet phldrT="[Текст]" custT="1"/>
      <dgm:spPr/>
      <dgm:t>
        <a:bodyPr/>
        <a:lstStyle/>
        <a:p>
          <a:r>
            <a:rPr lang="kk-KZ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Ілгерілемелі</a:t>
          </a:r>
          <a:endParaRPr lang="ru-RU" sz="2400" b="1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2027D2-EC71-497F-9545-85DB46628F38}" type="parTrans" cxnId="{9D153A4A-F0AB-4036-BD21-3FC3A05661A8}">
      <dgm:prSet/>
      <dgm:spPr/>
      <dgm:t>
        <a:bodyPr/>
        <a:lstStyle/>
        <a:p>
          <a:endParaRPr lang="ru-RU"/>
        </a:p>
      </dgm:t>
    </dgm:pt>
    <dgm:pt modelId="{4A54FEC0-C06D-466E-8C8A-2A35F01A686C}" type="sibTrans" cxnId="{9D153A4A-F0AB-4036-BD21-3FC3A05661A8}">
      <dgm:prSet/>
      <dgm:spPr/>
      <dgm:t>
        <a:bodyPr/>
        <a:lstStyle/>
        <a:p>
          <a:endParaRPr lang="ru-RU"/>
        </a:p>
      </dgm:t>
    </dgm:pt>
    <dgm:pt modelId="{691F1CF3-31AD-479F-8343-B78CE77BCF17}">
      <dgm:prSet phldrT="[Текст]"/>
      <dgm:spPr/>
      <dgm:t>
        <a:bodyPr/>
        <a:lstStyle/>
        <a:p>
          <a:r>
            <a:rPr lang="kk-K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Ілгерілемелі қозғалыстар кезінде мұхит суы бастапқы қалпынан әрі қарай орын ауыстыра береді. </a:t>
          </a:r>
          <a:endParaRPr lang="ru-RU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560E46D-D7C7-4C5B-9DB2-6095E5595F6B}" type="parTrans" cxnId="{0527DB9D-D76A-4CA6-BE3E-077707F9B6CC}">
      <dgm:prSet/>
      <dgm:spPr/>
      <dgm:t>
        <a:bodyPr/>
        <a:lstStyle/>
        <a:p>
          <a:endParaRPr lang="ru-RU"/>
        </a:p>
      </dgm:t>
    </dgm:pt>
    <dgm:pt modelId="{EC31C9C9-F6FA-4ED4-8581-F087E10082E3}" type="sibTrans" cxnId="{0527DB9D-D76A-4CA6-BE3E-077707F9B6CC}">
      <dgm:prSet/>
      <dgm:spPr/>
      <dgm:t>
        <a:bodyPr/>
        <a:lstStyle/>
        <a:p>
          <a:endParaRPr lang="ru-RU"/>
        </a:p>
      </dgm:t>
    </dgm:pt>
    <dgm:pt modelId="{3ABCF65F-AC08-4A45-AC79-5A49330B7B42}" type="pres">
      <dgm:prSet presAssocID="{32CAAE9E-6A61-40AB-8075-19C3493392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C286C6-CF64-41AD-A6BF-E7AA092C8896}" type="pres">
      <dgm:prSet presAssocID="{598FCCF6-FB5E-4370-890E-A4E3293FDB42}" presName="hierRoot1" presStyleCnt="0"/>
      <dgm:spPr/>
    </dgm:pt>
    <dgm:pt modelId="{EB003C4B-490C-4349-BA94-A259FF4BA4C5}" type="pres">
      <dgm:prSet presAssocID="{598FCCF6-FB5E-4370-890E-A4E3293FDB42}" presName="composite" presStyleCnt="0"/>
      <dgm:spPr/>
    </dgm:pt>
    <dgm:pt modelId="{DED144E1-1F7A-4B7D-98E5-393BAA3F2371}" type="pres">
      <dgm:prSet presAssocID="{598FCCF6-FB5E-4370-890E-A4E3293FDB42}" presName="background" presStyleLbl="node0" presStyleIdx="0" presStyleCnt="1"/>
      <dgm:spPr/>
    </dgm:pt>
    <dgm:pt modelId="{6DA368B7-4DC7-4669-96B9-25DB97DB79B8}" type="pres">
      <dgm:prSet presAssocID="{598FCCF6-FB5E-4370-890E-A4E3293FDB42}" presName="text" presStyleLbl="fgAcc0" presStyleIdx="0" presStyleCnt="1" custScaleX="1881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191BE5-511A-48F5-AD84-2D88AA3F8DE3}" type="pres">
      <dgm:prSet presAssocID="{598FCCF6-FB5E-4370-890E-A4E3293FDB42}" presName="hierChild2" presStyleCnt="0"/>
      <dgm:spPr/>
    </dgm:pt>
    <dgm:pt modelId="{922FF498-08A5-4DD2-836D-ADA4BBD39311}" type="pres">
      <dgm:prSet presAssocID="{024E2652-1582-47A7-82AE-87E737D506F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031C24B-293F-4192-8E66-A489041A4C6F}" type="pres">
      <dgm:prSet presAssocID="{8C0AC1CC-51E3-411E-BF2E-2FEF44F4A147}" presName="hierRoot2" presStyleCnt="0"/>
      <dgm:spPr/>
    </dgm:pt>
    <dgm:pt modelId="{1C0312BD-C05B-4083-BDA3-DB245D75472F}" type="pres">
      <dgm:prSet presAssocID="{8C0AC1CC-51E3-411E-BF2E-2FEF44F4A147}" presName="composite2" presStyleCnt="0"/>
      <dgm:spPr/>
    </dgm:pt>
    <dgm:pt modelId="{A42F8E9B-0695-4B5B-9B4C-346E4A8B5C81}" type="pres">
      <dgm:prSet presAssocID="{8C0AC1CC-51E3-411E-BF2E-2FEF44F4A147}" presName="background2" presStyleLbl="node2" presStyleIdx="0" presStyleCnt="2"/>
      <dgm:spPr/>
    </dgm:pt>
    <dgm:pt modelId="{EA0F7BE8-AA55-437F-A884-580CA2321540}" type="pres">
      <dgm:prSet presAssocID="{8C0AC1CC-51E3-411E-BF2E-2FEF44F4A147}" presName="text2" presStyleLbl="fgAcc2" presStyleIdx="0" presStyleCnt="2" custScaleY="34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8462CE-7096-4BFD-BF56-CC2871ABC592}" type="pres">
      <dgm:prSet presAssocID="{8C0AC1CC-51E3-411E-BF2E-2FEF44F4A147}" presName="hierChild3" presStyleCnt="0"/>
      <dgm:spPr/>
    </dgm:pt>
    <dgm:pt modelId="{F61E5748-5AC9-4DB7-9AB3-0502A0704693}" type="pres">
      <dgm:prSet presAssocID="{4D360128-8F8F-46F6-8418-F9AB19C889F5}" presName="Name17" presStyleLbl="parChTrans1D3" presStyleIdx="0" presStyleCnt="2"/>
      <dgm:spPr/>
      <dgm:t>
        <a:bodyPr/>
        <a:lstStyle/>
        <a:p>
          <a:endParaRPr lang="ru-RU"/>
        </a:p>
      </dgm:t>
    </dgm:pt>
    <dgm:pt modelId="{F5DEF29C-4F0E-4278-8915-2B177FF10FA0}" type="pres">
      <dgm:prSet presAssocID="{A6E45873-C1D1-4C6B-9436-292F3F26840C}" presName="hierRoot3" presStyleCnt="0"/>
      <dgm:spPr/>
    </dgm:pt>
    <dgm:pt modelId="{6531122C-32DC-4B6A-8502-7B55017A526B}" type="pres">
      <dgm:prSet presAssocID="{A6E45873-C1D1-4C6B-9436-292F3F26840C}" presName="composite3" presStyleCnt="0"/>
      <dgm:spPr/>
    </dgm:pt>
    <dgm:pt modelId="{940F90C1-2B3D-49D7-A385-56DFFEEBC4E5}" type="pres">
      <dgm:prSet presAssocID="{A6E45873-C1D1-4C6B-9436-292F3F26840C}" presName="background3" presStyleLbl="node3" presStyleIdx="0" presStyleCnt="2"/>
      <dgm:spPr/>
    </dgm:pt>
    <dgm:pt modelId="{A5BE8120-FD72-45FD-9003-4F446B8C2117}" type="pres">
      <dgm:prSet presAssocID="{A6E45873-C1D1-4C6B-9436-292F3F26840C}" presName="text3" presStyleLbl="fgAcc3" presStyleIdx="0" presStyleCnt="2" custScaleX="191188" custScaleY="138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1008F1-F6C6-4E79-BCE7-0AE74E02BFD2}" type="pres">
      <dgm:prSet presAssocID="{A6E45873-C1D1-4C6B-9436-292F3F26840C}" presName="hierChild4" presStyleCnt="0"/>
      <dgm:spPr/>
    </dgm:pt>
    <dgm:pt modelId="{72A692A0-871D-41D7-BD9F-77493137661C}" type="pres">
      <dgm:prSet presAssocID="{142027D2-EC71-497F-9545-85DB46628F3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14C4547-34C5-48C8-9EB2-4B16A99D7DF3}" type="pres">
      <dgm:prSet presAssocID="{AABA1F67-73CE-44A0-83B2-809205B19DEA}" presName="hierRoot2" presStyleCnt="0"/>
      <dgm:spPr/>
    </dgm:pt>
    <dgm:pt modelId="{CECEA5D5-8B34-4508-8029-949F38BD88D7}" type="pres">
      <dgm:prSet presAssocID="{AABA1F67-73CE-44A0-83B2-809205B19DEA}" presName="composite2" presStyleCnt="0"/>
      <dgm:spPr/>
    </dgm:pt>
    <dgm:pt modelId="{E98A6BE0-551D-43DE-8CDA-FB1D4EDEF642}" type="pres">
      <dgm:prSet presAssocID="{AABA1F67-73CE-44A0-83B2-809205B19DEA}" presName="background2" presStyleLbl="node2" presStyleIdx="1" presStyleCnt="2"/>
      <dgm:spPr/>
    </dgm:pt>
    <dgm:pt modelId="{818B0A64-0993-4BA2-B673-86311AD3EFA4}" type="pres">
      <dgm:prSet presAssocID="{AABA1F67-73CE-44A0-83B2-809205B19DEA}" presName="text2" presStyleLbl="fgAcc2" presStyleIdx="1" presStyleCnt="2" custScaleX="134866" custScaleY="34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CB7B86-AD52-45EF-845D-4ADFF02266AA}" type="pres">
      <dgm:prSet presAssocID="{AABA1F67-73CE-44A0-83B2-809205B19DEA}" presName="hierChild3" presStyleCnt="0"/>
      <dgm:spPr/>
    </dgm:pt>
    <dgm:pt modelId="{456F966A-12DD-4C3C-8C4A-DCFCC7A96F77}" type="pres">
      <dgm:prSet presAssocID="{9560E46D-D7C7-4C5B-9DB2-6095E5595F6B}" presName="Name17" presStyleLbl="parChTrans1D3" presStyleIdx="1" presStyleCnt="2"/>
      <dgm:spPr/>
      <dgm:t>
        <a:bodyPr/>
        <a:lstStyle/>
        <a:p>
          <a:endParaRPr lang="ru-RU"/>
        </a:p>
      </dgm:t>
    </dgm:pt>
    <dgm:pt modelId="{64389E73-A560-4824-AEA4-EDEA5D1764BB}" type="pres">
      <dgm:prSet presAssocID="{691F1CF3-31AD-479F-8343-B78CE77BCF17}" presName="hierRoot3" presStyleCnt="0"/>
      <dgm:spPr/>
    </dgm:pt>
    <dgm:pt modelId="{0F9A2B8A-D772-46E0-84FE-F49F507AF59C}" type="pres">
      <dgm:prSet presAssocID="{691F1CF3-31AD-479F-8343-B78CE77BCF17}" presName="composite3" presStyleCnt="0"/>
      <dgm:spPr/>
    </dgm:pt>
    <dgm:pt modelId="{1A888E73-0E91-4C78-9CB6-4933071FD45F}" type="pres">
      <dgm:prSet presAssocID="{691F1CF3-31AD-479F-8343-B78CE77BCF17}" presName="background3" presStyleLbl="node3" presStyleIdx="1" presStyleCnt="2"/>
      <dgm:spPr/>
    </dgm:pt>
    <dgm:pt modelId="{05D80A6D-5214-4C4E-ADDA-4AB3F8927DEB}" type="pres">
      <dgm:prSet presAssocID="{691F1CF3-31AD-479F-8343-B78CE77BCF17}" presName="text3" presStyleLbl="fgAcc3" presStyleIdx="1" presStyleCnt="2" custScaleX="179727" custScaleY="142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214379-B612-4B67-897A-28E03CB1FEE1}" type="pres">
      <dgm:prSet presAssocID="{691F1CF3-31AD-479F-8343-B78CE77BCF17}" presName="hierChild4" presStyleCnt="0"/>
      <dgm:spPr/>
    </dgm:pt>
  </dgm:ptLst>
  <dgm:cxnLst>
    <dgm:cxn modelId="{771B1A28-B10B-4B08-A697-34AF7EC63E9B}" srcId="{32CAAE9E-6A61-40AB-8075-19C34933922A}" destId="{598FCCF6-FB5E-4370-890E-A4E3293FDB42}" srcOrd="0" destOrd="0" parTransId="{C6DD7385-16BF-454E-A7A8-42E0002CE413}" sibTransId="{56E5EE73-082F-4054-AC11-AC0040792929}"/>
    <dgm:cxn modelId="{1FB69429-AD38-482F-B5C8-7759D86DF53A}" type="presOf" srcId="{4D360128-8F8F-46F6-8418-F9AB19C889F5}" destId="{F61E5748-5AC9-4DB7-9AB3-0502A0704693}" srcOrd="0" destOrd="0" presId="urn:microsoft.com/office/officeart/2005/8/layout/hierarchy1"/>
    <dgm:cxn modelId="{0527DB9D-D76A-4CA6-BE3E-077707F9B6CC}" srcId="{AABA1F67-73CE-44A0-83B2-809205B19DEA}" destId="{691F1CF3-31AD-479F-8343-B78CE77BCF17}" srcOrd="0" destOrd="0" parTransId="{9560E46D-D7C7-4C5B-9DB2-6095E5595F6B}" sibTransId="{EC31C9C9-F6FA-4ED4-8581-F087E10082E3}"/>
    <dgm:cxn modelId="{8514D1F0-9052-4A93-99A4-20087CFE8BB7}" type="presOf" srcId="{691F1CF3-31AD-479F-8343-B78CE77BCF17}" destId="{05D80A6D-5214-4C4E-ADDA-4AB3F8927DEB}" srcOrd="0" destOrd="0" presId="urn:microsoft.com/office/officeart/2005/8/layout/hierarchy1"/>
    <dgm:cxn modelId="{3FD14403-8CBF-40D1-BFD2-8B6B9DA96F97}" type="presOf" srcId="{32CAAE9E-6A61-40AB-8075-19C34933922A}" destId="{3ABCF65F-AC08-4A45-AC79-5A49330B7B42}" srcOrd="0" destOrd="0" presId="urn:microsoft.com/office/officeart/2005/8/layout/hierarchy1"/>
    <dgm:cxn modelId="{9D153A4A-F0AB-4036-BD21-3FC3A05661A8}" srcId="{598FCCF6-FB5E-4370-890E-A4E3293FDB42}" destId="{AABA1F67-73CE-44A0-83B2-809205B19DEA}" srcOrd="1" destOrd="0" parTransId="{142027D2-EC71-497F-9545-85DB46628F38}" sibTransId="{4A54FEC0-C06D-466E-8C8A-2A35F01A686C}"/>
    <dgm:cxn modelId="{E5463E7A-F69C-4DD3-896E-E362687B840B}" type="presOf" srcId="{A6E45873-C1D1-4C6B-9436-292F3F26840C}" destId="{A5BE8120-FD72-45FD-9003-4F446B8C2117}" srcOrd="0" destOrd="0" presId="urn:microsoft.com/office/officeart/2005/8/layout/hierarchy1"/>
    <dgm:cxn modelId="{3EDC7982-03AA-4A9E-8670-BB688E1B2F41}" type="presOf" srcId="{024E2652-1582-47A7-82AE-87E737D506F4}" destId="{922FF498-08A5-4DD2-836D-ADA4BBD39311}" srcOrd="0" destOrd="0" presId="urn:microsoft.com/office/officeart/2005/8/layout/hierarchy1"/>
    <dgm:cxn modelId="{144B7595-59D4-4360-B556-CDEA1C6F2609}" type="presOf" srcId="{142027D2-EC71-497F-9545-85DB46628F38}" destId="{72A692A0-871D-41D7-BD9F-77493137661C}" srcOrd="0" destOrd="0" presId="urn:microsoft.com/office/officeart/2005/8/layout/hierarchy1"/>
    <dgm:cxn modelId="{5649CD7D-24A8-4D6C-A99D-A84BCAF52ABC}" type="presOf" srcId="{8C0AC1CC-51E3-411E-BF2E-2FEF44F4A147}" destId="{EA0F7BE8-AA55-437F-A884-580CA2321540}" srcOrd="0" destOrd="0" presId="urn:microsoft.com/office/officeart/2005/8/layout/hierarchy1"/>
    <dgm:cxn modelId="{31CD382A-076F-4D56-8F73-11EE6A43B292}" type="presOf" srcId="{AABA1F67-73CE-44A0-83B2-809205B19DEA}" destId="{818B0A64-0993-4BA2-B673-86311AD3EFA4}" srcOrd="0" destOrd="0" presId="urn:microsoft.com/office/officeart/2005/8/layout/hierarchy1"/>
    <dgm:cxn modelId="{05046EC2-41DC-4B38-9360-52A2C050F617}" srcId="{8C0AC1CC-51E3-411E-BF2E-2FEF44F4A147}" destId="{A6E45873-C1D1-4C6B-9436-292F3F26840C}" srcOrd="0" destOrd="0" parTransId="{4D360128-8F8F-46F6-8418-F9AB19C889F5}" sibTransId="{001EA708-C5CC-47AC-9922-D720D080D47A}"/>
    <dgm:cxn modelId="{C729E491-6DDC-4192-8690-F4A8C0B2FCA7}" srcId="{598FCCF6-FB5E-4370-890E-A4E3293FDB42}" destId="{8C0AC1CC-51E3-411E-BF2E-2FEF44F4A147}" srcOrd="0" destOrd="0" parTransId="{024E2652-1582-47A7-82AE-87E737D506F4}" sibTransId="{EB3078A9-11FE-4CFA-9BD8-5838A0F99ABA}"/>
    <dgm:cxn modelId="{6F5A7791-E851-4CF6-B175-E58D2615F5C3}" type="presOf" srcId="{598FCCF6-FB5E-4370-890E-A4E3293FDB42}" destId="{6DA368B7-4DC7-4669-96B9-25DB97DB79B8}" srcOrd="0" destOrd="0" presId="urn:microsoft.com/office/officeart/2005/8/layout/hierarchy1"/>
    <dgm:cxn modelId="{24BC75C4-C412-4684-8875-7B3CCC54BD01}" type="presOf" srcId="{9560E46D-D7C7-4C5B-9DB2-6095E5595F6B}" destId="{456F966A-12DD-4C3C-8C4A-DCFCC7A96F77}" srcOrd="0" destOrd="0" presId="urn:microsoft.com/office/officeart/2005/8/layout/hierarchy1"/>
    <dgm:cxn modelId="{BCAC3028-1C67-4A3B-B0CE-094BCC136B2B}" type="presParOf" srcId="{3ABCF65F-AC08-4A45-AC79-5A49330B7B42}" destId="{B9C286C6-CF64-41AD-A6BF-E7AA092C8896}" srcOrd="0" destOrd="0" presId="urn:microsoft.com/office/officeart/2005/8/layout/hierarchy1"/>
    <dgm:cxn modelId="{0DB58300-44A8-470B-BBE9-C566BF279E6E}" type="presParOf" srcId="{B9C286C6-CF64-41AD-A6BF-E7AA092C8896}" destId="{EB003C4B-490C-4349-BA94-A259FF4BA4C5}" srcOrd="0" destOrd="0" presId="urn:microsoft.com/office/officeart/2005/8/layout/hierarchy1"/>
    <dgm:cxn modelId="{BE6AAB94-B2C7-42A4-9568-B369F75B43C4}" type="presParOf" srcId="{EB003C4B-490C-4349-BA94-A259FF4BA4C5}" destId="{DED144E1-1F7A-4B7D-98E5-393BAA3F2371}" srcOrd="0" destOrd="0" presId="urn:microsoft.com/office/officeart/2005/8/layout/hierarchy1"/>
    <dgm:cxn modelId="{B94D017D-DABC-454E-AB75-0ADD3314D949}" type="presParOf" srcId="{EB003C4B-490C-4349-BA94-A259FF4BA4C5}" destId="{6DA368B7-4DC7-4669-96B9-25DB97DB79B8}" srcOrd="1" destOrd="0" presId="urn:microsoft.com/office/officeart/2005/8/layout/hierarchy1"/>
    <dgm:cxn modelId="{41158AA8-14D4-4519-8740-FDC8C9E1DC5D}" type="presParOf" srcId="{B9C286C6-CF64-41AD-A6BF-E7AA092C8896}" destId="{C6191BE5-511A-48F5-AD84-2D88AA3F8DE3}" srcOrd="1" destOrd="0" presId="urn:microsoft.com/office/officeart/2005/8/layout/hierarchy1"/>
    <dgm:cxn modelId="{E4363489-C75A-498D-9EF0-919CFB65F9EF}" type="presParOf" srcId="{C6191BE5-511A-48F5-AD84-2D88AA3F8DE3}" destId="{922FF498-08A5-4DD2-836D-ADA4BBD39311}" srcOrd="0" destOrd="0" presId="urn:microsoft.com/office/officeart/2005/8/layout/hierarchy1"/>
    <dgm:cxn modelId="{2DC09006-C191-4677-B6F3-7F9C03284006}" type="presParOf" srcId="{C6191BE5-511A-48F5-AD84-2D88AA3F8DE3}" destId="{5031C24B-293F-4192-8E66-A489041A4C6F}" srcOrd="1" destOrd="0" presId="urn:microsoft.com/office/officeart/2005/8/layout/hierarchy1"/>
    <dgm:cxn modelId="{3B631192-8DD7-4294-8B0A-6732C0C6A510}" type="presParOf" srcId="{5031C24B-293F-4192-8E66-A489041A4C6F}" destId="{1C0312BD-C05B-4083-BDA3-DB245D75472F}" srcOrd="0" destOrd="0" presId="urn:microsoft.com/office/officeart/2005/8/layout/hierarchy1"/>
    <dgm:cxn modelId="{2B51F15B-B9DE-4C93-9DF1-3307E8F3D2A6}" type="presParOf" srcId="{1C0312BD-C05B-4083-BDA3-DB245D75472F}" destId="{A42F8E9B-0695-4B5B-9B4C-346E4A8B5C81}" srcOrd="0" destOrd="0" presId="urn:microsoft.com/office/officeart/2005/8/layout/hierarchy1"/>
    <dgm:cxn modelId="{7F55AD66-081C-4F1F-B609-7C2CED5ED245}" type="presParOf" srcId="{1C0312BD-C05B-4083-BDA3-DB245D75472F}" destId="{EA0F7BE8-AA55-437F-A884-580CA2321540}" srcOrd="1" destOrd="0" presId="urn:microsoft.com/office/officeart/2005/8/layout/hierarchy1"/>
    <dgm:cxn modelId="{2212A424-03CB-469C-AA31-F31E6537444C}" type="presParOf" srcId="{5031C24B-293F-4192-8E66-A489041A4C6F}" destId="{838462CE-7096-4BFD-BF56-CC2871ABC592}" srcOrd="1" destOrd="0" presId="urn:microsoft.com/office/officeart/2005/8/layout/hierarchy1"/>
    <dgm:cxn modelId="{6AA4EA5B-DD6A-43C0-909C-95B00BD8170B}" type="presParOf" srcId="{838462CE-7096-4BFD-BF56-CC2871ABC592}" destId="{F61E5748-5AC9-4DB7-9AB3-0502A0704693}" srcOrd="0" destOrd="0" presId="urn:microsoft.com/office/officeart/2005/8/layout/hierarchy1"/>
    <dgm:cxn modelId="{EF4C260D-06C2-43DC-A7B3-1AEB84489DEB}" type="presParOf" srcId="{838462CE-7096-4BFD-BF56-CC2871ABC592}" destId="{F5DEF29C-4F0E-4278-8915-2B177FF10FA0}" srcOrd="1" destOrd="0" presId="urn:microsoft.com/office/officeart/2005/8/layout/hierarchy1"/>
    <dgm:cxn modelId="{9CCC8721-E716-4DAF-90AB-24BBB9845821}" type="presParOf" srcId="{F5DEF29C-4F0E-4278-8915-2B177FF10FA0}" destId="{6531122C-32DC-4B6A-8502-7B55017A526B}" srcOrd="0" destOrd="0" presId="urn:microsoft.com/office/officeart/2005/8/layout/hierarchy1"/>
    <dgm:cxn modelId="{919D9368-726F-4948-891C-14C8AD9043C9}" type="presParOf" srcId="{6531122C-32DC-4B6A-8502-7B55017A526B}" destId="{940F90C1-2B3D-49D7-A385-56DFFEEBC4E5}" srcOrd="0" destOrd="0" presId="urn:microsoft.com/office/officeart/2005/8/layout/hierarchy1"/>
    <dgm:cxn modelId="{C7C67622-1663-4577-9029-D71BC205213E}" type="presParOf" srcId="{6531122C-32DC-4B6A-8502-7B55017A526B}" destId="{A5BE8120-FD72-45FD-9003-4F446B8C2117}" srcOrd="1" destOrd="0" presId="urn:microsoft.com/office/officeart/2005/8/layout/hierarchy1"/>
    <dgm:cxn modelId="{9DFCD835-5DCA-4765-83A1-F17CECDC60BA}" type="presParOf" srcId="{F5DEF29C-4F0E-4278-8915-2B177FF10FA0}" destId="{5E1008F1-F6C6-4E79-BCE7-0AE74E02BFD2}" srcOrd="1" destOrd="0" presId="urn:microsoft.com/office/officeart/2005/8/layout/hierarchy1"/>
    <dgm:cxn modelId="{6E3C3B5C-6590-45D2-9789-18D5C5F36AA6}" type="presParOf" srcId="{C6191BE5-511A-48F5-AD84-2D88AA3F8DE3}" destId="{72A692A0-871D-41D7-BD9F-77493137661C}" srcOrd="2" destOrd="0" presId="urn:microsoft.com/office/officeart/2005/8/layout/hierarchy1"/>
    <dgm:cxn modelId="{6DE36B13-17EB-4F0D-A452-C110988B9E6E}" type="presParOf" srcId="{C6191BE5-511A-48F5-AD84-2D88AA3F8DE3}" destId="{014C4547-34C5-48C8-9EB2-4B16A99D7DF3}" srcOrd="3" destOrd="0" presId="urn:microsoft.com/office/officeart/2005/8/layout/hierarchy1"/>
    <dgm:cxn modelId="{E9C61563-4AE8-47D4-8A40-52BAE1023BCD}" type="presParOf" srcId="{014C4547-34C5-48C8-9EB2-4B16A99D7DF3}" destId="{CECEA5D5-8B34-4508-8029-949F38BD88D7}" srcOrd="0" destOrd="0" presId="urn:microsoft.com/office/officeart/2005/8/layout/hierarchy1"/>
    <dgm:cxn modelId="{F343ED58-7C0E-4427-8FFC-0B1BE99CD6A9}" type="presParOf" srcId="{CECEA5D5-8B34-4508-8029-949F38BD88D7}" destId="{E98A6BE0-551D-43DE-8CDA-FB1D4EDEF642}" srcOrd="0" destOrd="0" presId="urn:microsoft.com/office/officeart/2005/8/layout/hierarchy1"/>
    <dgm:cxn modelId="{70C484BA-0CF6-4A08-B1CB-4452701CDDDF}" type="presParOf" srcId="{CECEA5D5-8B34-4508-8029-949F38BD88D7}" destId="{818B0A64-0993-4BA2-B673-86311AD3EFA4}" srcOrd="1" destOrd="0" presId="urn:microsoft.com/office/officeart/2005/8/layout/hierarchy1"/>
    <dgm:cxn modelId="{86367181-EA42-42E8-AA92-F1F24EA9C7D0}" type="presParOf" srcId="{014C4547-34C5-48C8-9EB2-4B16A99D7DF3}" destId="{1CCB7B86-AD52-45EF-845D-4ADFF02266AA}" srcOrd="1" destOrd="0" presId="urn:microsoft.com/office/officeart/2005/8/layout/hierarchy1"/>
    <dgm:cxn modelId="{33F5F4A2-B980-4122-BC68-3F0037D0DAA2}" type="presParOf" srcId="{1CCB7B86-AD52-45EF-845D-4ADFF02266AA}" destId="{456F966A-12DD-4C3C-8C4A-DCFCC7A96F77}" srcOrd="0" destOrd="0" presId="urn:microsoft.com/office/officeart/2005/8/layout/hierarchy1"/>
    <dgm:cxn modelId="{EC3C8748-7E4F-4480-A624-25BDA1CE52CA}" type="presParOf" srcId="{1CCB7B86-AD52-45EF-845D-4ADFF02266AA}" destId="{64389E73-A560-4824-AEA4-EDEA5D1764BB}" srcOrd="1" destOrd="0" presId="urn:microsoft.com/office/officeart/2005/8/layout/hierarchy1"/>
    <dgm:cxn modelId="{ED006B35-53BC-4515-9C6D-D8511C8A267D}" type="presParOf" srcId="{64389E73-A560-4824-AEA4-EDEA5D1764BB}" destId="{0F9A2B8A-D772-46E0-84FE-F49F507AF59C}" srcOrd="0" destOrd="0" presId="urn:microsoft.com/office/officeart/2005/8/layout/hierarchy1"/>
    <dgm:cxn modelId="{77FA72DF-ED87-434B-BB32-CDB965B2B798}" type="presParOf" srcId="{0F9A2B8A-D772-46E0-84FE-F49F507AF59C}" destId="{1A888E73-0E91-4C78-9CB6-4933071FD45F}" srcOrd="0" destOrd="0" presId="urn:microsoft.com/office/officeart/2005/8/layout/hierarchy1"/>
    <dgm:cxn modelId="{D7ABF88F-CE7D-4CAC-A049-5867DEE41D18}" type="presParOf" srcId="{0F9A2B8A-D772-46E0-84FE-F49F507AF59C}" destId="{05D80A6D-5214-4C4E-ADDA-4AB3F8927DEB}" srcOrd="1" destOrd="0" presId="urn:microsoft.com/office/officeart/2005/8/layout/hierarchy1"/>
    <dgm:cxn modelId="{71968DB7-9FAD-4DA4-9B92-C85B76650227}" type="presParOf" srcId="{64389E73-A560-4824-AEA4-EDEA5D1764BB}" destId="{1E214379-B612-4B67-897A-28E03CB1FE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7A1B4E-0096-4472-8942-C0902DD781BA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 phldr="1"/>
      <dgm:spPr/>
    </dgm:pt>
    <dgm:pt modelId="{C0BFD200-7346-42B7-B329-397FC5A5F285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 О Л Қ Ы Н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44A426-9D0C-4143-A68A-830A3E60E266}" type="parTrans" cxnId="{46A0A21D-A275-464E-8961-FBE52D593CFC}">
      <dgm:prSet/>
      <dgm:spPr/>
      <dgm:t>
        <a:bodyPr/>
        <a:lstStyle/>
        <a:p>
          <a:endParaRPr lang="ru-RU"/>
        </a:p>
      </dgm:t>
    </dgm:pt>
    <dgm:pt modelId="{72E6909D-D04B-403C-AB8B-9130726D2236}" type="sibTrans" cxnId="{46A0A21D-A275-464E-8961-FBE52D593CFC}">
      <dgm:prSet/>
      <dgm:spPr/>
      <dgm:t>
        <a:bodyPr/>
        <a:lstStyle/>
        <a:p>
          <a:endParaRPr lang="ru-RU"/>
        </a:p>
      </dgm:t>
    </dgm:pt>
    <dgm:pt modelId="{6C20CF80-ED37-41CB-872B-A177A3DEC0DB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мәжбүрлі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3B8759-CF09-4CCD-95EC-06667DC486DF}" type="parTrans" cxnId="{33A7DC4E-10EF-40D9-88EC-EE78E87E262A}">
      <dgm:prSet/>
      <dgm:spPr/>
      <dgm:t>
        <a:bodyPr/>
        <a:lstStyle/>
        <a:p>
          <a:endParaRPr lang="ru-RU"/>
        </a:p>
      </dgm:t>
    </dgm:pt>
    <dgm:pt modelId="{BED7201E-1B84-4FD7-9DDF-FEA29B35CFF5}" type="sibTrans" cxnId="{33A7DC4E-10EF-40D9-88EC-EE78E87E262A}">
      <dgm:prSet/>
      <dgm:spPr/>
      <dgm:t>
        <a:bodyPr/>
        <a:lstStyle/>
        <a:p>
          <a:endParaRPr lang="ru-RU"/>
        </a:p>
      </dgm:t>
    </dgm:pt>
    <dgm:pt modelId="{E437E2AD-0C20-414B-B020-5092331C834E}">
      <dgm:prSet phldrT="[Текст]" custT="1"/>
      <dgm:spPr/>
      <dgm:t>
        <a:bodyPr/>
        <a:lstStyle/>
        <a:p>
          <a:r>
            <a: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Табиғи күштердің әсерінен туындайтын толқындар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EE0DF0-4873-4850-8D7B-3A8AD5C896AA}" type="parTrans" cxnId="{6CBAC7A7-4E22-4CDF-ACF5-23BE02A1DF52}">
      <dgm:prSet/>
      <dgm:spPr/>
      <dgm:t>
        <a:bodyPr/>
        <a:lstStyle/>
        <a:p>
          <a:endParaRPr lang="ru-RU"/>
        </a:p>
      </dgm:t>
    </dgm:pt>
    <dgm:pt modelId="{77AF4D31-7D60-4D31-8632-DAFADCC711A8}" type="sibTrans" cxnId="{6CBAC7A7-4E22-4CDF-ACF5-23BE02A1DF52}">
      <dgm:prSet/>
      <dgm:spPr/>
      <dgm:t>
        <a:bodyPr/>
        <a:lstStyle/>
        <a:p>
          <a:endParaRPr lang="ru-RU"/>
        </a:p>
      </dgm:t>
    </dgm:pt>
    <dgm:pt modelId="{309F8929-0E54-4279-BBA4-8057830D8BA4}" type="pres">
      <dgm:prSet presAssocID="{F47A1B4E-0096-4472-8942-C0902DD781BA}" presName="CompostProcess" presStyleCnt="0">
        <dgm:presLayoutVars>
          <dgm:dir/>
          <dgm:resizeHandles val="exact"/>
        </dgm:presLayoutVars>
      </dgm:prSet>
      <dgm:spPr/>
    </dgm:pt>
    <dgm:pt modelId="{10AAAAFD-28BA-4F76-AD4C-500802C5B962}" type="pres">
      <dgm:prSet presAssocID="{F47A1B4E-0096-4472-8942-C0902DD781BA}" presName="arrow" presStyleLbl="bgShp" presStyleIdx="0" presStyleCnt="1"/>
      <dgm:spPr/>
    </dgm:pt>
    <dgm:pt modelId="{12279E79-4BEE-4CB3-A106-D009D8A8D993}" type="pres">
      <dgm:prSet presAssocID="{F47A1B4E-0096-4472-8942-C0902DD781BA}" presName="linearProcess" presStyleCnt="0"/>
      <dgm:spPr/>
    </dgm:pt>
    <dgm:pt modelId="{2C08586D-D544-44B5-9C4F-5E268CFA0DCB}" type="pres">
      <dgm:prSet presAssocID="{C0BFD200-7346-42B7-B329-397FC5A5F285}" presName="textNode" presStyleLbl="node1" presStyleIdx="0" presStyleCnt="3" custScaleX="75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ADDD8-2F22-4BA9-BCB3-A3FCA3D8B03A}" type="pres">
      <dgm:prSet presAssocID="{72E6909D-D04B-403C-AB8B-9130726D2236}" presName="sibTrans" presStyleCnt="0"/>
      <dgm:spPr/>
    </dgm:pt>
    <dgm:pt modelId="{17CD017B-E25A-4162-BB4A-C03A8AC299A3}" type="pres">
      <dgm:prSet presAssocID="{6C20CF80-ED37-41CB-872B-A177A3DEC0DB}" presName="textNode" presStyleLbl="node1" presStyleIdx="1" presStyleCnt="3" custScaleX="66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065F7-A589-4AD2-AD5F-7D85370CE83E}" type="pres">
      <dgm:prSet presAssocID="{BED7201E-1B84-4FD7-9DDF-FEA29B35CFF5}" presName="sibTrans" presStyleCnt="0"/>
      <dgm:spPr/>
    </dgm:pt>
    <dgm:pt modelId="{EEEFAACB-49FA-4D24-8CE7-70E7629568E2}" type="pres">
      <dgm:prSet presAssocID="{E437E2AD-0C20-414B-B020-5092331C834E}" presName="textNode" presStyleLbl="node1" presStyleIdx="2" presStyleCnt="3" custScaleX="121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77BD1D-8D04-43B7-BD65-4535F39F8764}" type="presOf" srcId="{E437E2AD-0C20-414B-B020-5092331C834E}" destId="{EEEFAACB-49FA-4D24-8CE7-70E7629568E2}" srcOrd="0" destOrd="0" presId="urn:microsoft.com/office/officeart/2005/8/layout/hProcess9"/>
    <dgm:cxn modelId="{CD2B2DC9-0A7F-491D-B0F4-9A2A116D9C46}" type="presOf" srcId="{F47A1B4E-0096-4472-8942-C0902DD781BA}" destId="{309F8929-0E54-4279-BBA4-8057830D8BA4}" srcOrd="0" destOrd="0" presId="urn:microsoft.com/office/officeart/2005/8/layout/hProcess9"/>
    <dgm:cxn modelId="{46A0A21D-A275-464E-8961-FBE52D593CFC}" srcId="{F47A1B4E-0096-4472-8942-C0902DD781BA}" destId="{C0BFD200-7346-42B7-B329-397FC5A5F285}" srcOrd="0" destOrd="0" parTransId="{E044A426-9D0C-4143-A68A-830A3E60E266}" sibTransId="{72E6909D-D04B-403C-AB8B-9130726D2236}"/>
    <dgm:cxn modelId="{33DD7219-A971-47F4-88A8-32212AD0566A}" type="presOf" srcId="{C0BFD200-7346-42B7-B329-397FC5A5F285}" destId="{2C08586D-D544-44B5-9C4F-5E268CFA0DCB}" srcOrd="0" destOrd="0" presId="urn:microsoft.com/office/officeart/2005/8/layout/hProcess9"/>
    <dgm:cxn modelId="{33A7DC4E-10EF-40D9-88EC-EE78E87E262A}" srcId="{F47A1B4E-0096-4472-8942-C0902DD781BA}" destId="{6C20CF80-ED37-41CB-872B-A177A3DEC0DB}" srcOrd="1" destOrd="0" parTransId="{6C3B8759-CF09-4CCD-95EC-06667DC486DF}" sibTransId="{BED7201E-1B84-4FD7-9DDF-FEA29B35CFF5}"/>
    <dgm:cxn modelId="{6CBAC7A7-4E22-4CDF-ACF5-23BE02A1DF52}" srcId="{F47A1B4E-0096-4472-8942-C0902DD781BA}" destId="{E437E2AD-0C20-414B-B020-5092331C834E}" srcOrd="2" destOrd="0" parTransId="{87EE0DF0-4873-4850-8D7B-3A8AD5C896AA}" sibTransId="{77AF4D31-7D60-4D31-8632-DAFADCC711A8}"/>
    <dgm:cxn modelId="{3C4CA1B0-87C0-42D7-83F6-266A326F93AC}" type="presOf" srcId="{6C20CF80-ED37-41CB-872B-A177A3DEC0DB}" destId="{17CD017B-E25A-4162-BB4A-C03A8AC299A3}" srcOrd="0" destOrd="0" presId="urn:microsoft.com/office/officeart/2005/8/layout/hProcess9"/>
    <dgm:cxn modelId="{8C50CE89-1008-4CD6-875D-3E258783DE23}" type="presParOf" srcId="{309F8929-0E54-4279-BBA4-8057830D8BA4}" destId="{10AAAAFD-28BA-4F76-AD4C-500802C5B962}" srcOrd="0" destOrd="0" presId="urn:microsoft.com/office/officeart/2005/8/layout/hProcess9"/>
    <dgm:cxn modelId="{BE586E35-9F68-45DA-9591-0A7FAFF3EF89}" type="presParOf" srcId="{309F8929-0E54-4279-BBA4-8057830D8BA4}" destId="{12279E79-4BEE-4CB3-A106-D009D8A8D993}" srcOrd="1" destOrd="0" presId="urn:microsoft.com/office/officeart/2005/8/layout/hProcess9"/>
    <dgm:cxn modelId="{BEB0CE6B-0124-4D64-9914-49710F508801}" type="presParOf" srcId="{12279E79-4BEE-4CB3-A106-D009D8A8D993}" destId="{2C08586D-D544-44B5-9C4F-5E268CFA0DCB}" srcOrd="0" destOrd="0" presId="urn:microsoft.com/office/officeart/2005/8/layout/hProcess9"/>
    <dgm:cxn modelId="{35EB066B-2D34-4035-B97E-EFC3AB87C10A}" type="presParOf" srcId="{12279E79-4BEE-4CB3-A106-D009D8A8D993}" destId="{59BADDD8-2F22-4BA9-BCB3-A3FCA3D8B03A}" srcOrd="1" destOrd="0" presId="urn:microsoft.com/office/officeart/2005/8/layout/hProcess9"/>
    <dgm:cxn modelId="{A053B785-8D99-4B73-8E55-C814609F382B}" type="presParOf" srcId="{12279E79-4BEE-4CB3-A106-D009D8A8D993}" destId="{17CD017B-E25A-4162-BB4A-C03A8AC299A3}" srcOrd="2" destOrd="0" presId="urn:microsoft.com/office/officeart/2005/8/layout/hProcess9"/>
    <dgm:cxn modelId="{88A21BB8-80E0-419E-AF52-C668D35ACF34}" type="presParOf" srcId="{12279E79-4BEE-4CB3-A106-D009D8A8D993}" destId="{03A065F7-A589-4AD2-AD5F-7D85370CE83E}" srcOrd="3" destOrd="0" presId="urn:microsoft.com/office/officeart/2005/8/layout/hProcess9"/>
    <dgm:cxn modelId="{0157C511-785F-4DFE-8456-AD7DEA832B6F}" type="presParOf" srcId="{12279E79-4BEE-4CB3-A106-D009D8A8D993}" destId="{EEEFAACB-49FA-4D24-8CE7-70E7629568E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7A1B4E-0096-4472-8942-C0902DD781BA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 phldr="1"/>
      <dgm:spPr/>
    </dgm:pt>
    <dgm:pt modelId="{C0BFD200-7346-42B7-B329-397FC5A5F285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 О Л Қ Ы Н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44A426-9D0C-4143-A68A-830A3E60E266}" type="parTrans" cxnId="{46A0A21D-A275-464E-8961-FBE52D593CFC}">
      <dgm:prSet/>
      <dgm:spPr/>
      <dgm:t>
        <a:bodyPr/>
        <a:lstStyle/>
        <a:p>
          <a:endParaRPr lang="ru-RU"/>
        </a:p>
      </dgm:t>
    </dgm:pt>
    <dgm:pt modelId="{72E6909D-D04B-403C-AB8B-9130726D2236}" type="sibTrans" cxnId="{46A0A21D-A275-464E-8961-FBE52D593CFC}">
      <dgm:prSet/>
      <dgm:spPr/>
      <dgm:t>
        <a:bodyPr/>
        <a:lstStyle/>
        <a:p>
          <a:endParaRPr lang="ru-RU"/>
        </a:p>
      </dgm:t>
    </dgm:pt>
    <dgm:pt modelId="{6C20CF80-ED37-41CB-872B-A177A3DEC0DB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еркін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3B8759-CF09-4CCD-95EC-06667DC486DF}" type="parTrans" cxnId="{33A7DC4E-10EF-40D9-88EC-EE78E87E262A}">
      <dgm:prSet/>
      <dgm:spPr/>
      <dgm:t>
        <a:bodyPr/>
        <a:lstStyle/>
        <a:p>
          <a:endParaRPr lang="ru-RU"/>
        </a:p>
      </dgm:t>
    </dgm:pt>
    <dgm:pt modelId="{BED7201E-1B84-4FD7-9DDF-FEA29B35CFF5}" type="sibTrans" cxnId="{33A7DC4E-10EF-40D9-88EC-EE78E87E262A}">
      <dgm:prSet/>
      <dgm:spPr/>
      <dgm:t>
        <a:bodyPr/>
        <a:lstStyle/>
        <a:p>
          <a:endParaRPr lang="ru-RU"/>
        </a:p>
      </dgm:t>
    </dgm:pt>
    <dgm:pt modelId="{E437E2AD-0C20-414B-B020-5092331C834E}">
      <dgm:prSet phldrT="[Текст]" custT="1"/>
      <dgm:spPr/>
      <dgm:t>
        <a:bodyPr/>
        <a:lstStyle/>
        <a:p>
          <a:r>
            <a: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Табиғи пайда болатын толқындар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EE0DF0-4873-4850-8D7B-3A8AD5C896AA}" type="parTrans" cxnId="{6CBAC7A7-4E22-4CDF-ACF5-23BE02A1DF52}">
      <dgm:prSet/>
      <dgm:spPr/>
      <dgm:t>
        <a:bodyPr/>
        <a:lstStyle/>
        <a:p>
          <a:endParaRPr lang="ru-RU"/>
        </a:p>
      </dgm:t>
    </dgm:pt>
    <dgm:pt modelId="{77AF4D31-7D60-4D31-8632-DAFADCC711A8}" type="sibTrans" cxnId="{6CBAC7A7-4E22-4CDF-ACF5-23BE02A1DF52}">
      <dgm:prSet/>
      <dgm:spPr/>
      <dgm:t>
        <a:bodyPr/>
        <a:lstStyle/>
        <a:p>
          <a:endParaRPr lang="ru-RU"/>
        </a:p>
      </dgm:t>
    </dgm:pt>
    <dgm:pt modelId="{309F8929-0E54-4279-BBA4-8057830D8BA4}" type="pres">
      <dgm:prSet presAssocID="{F47A1B4E-0096-4472-8942-C0902DD781BA}" presName="CompostProcess" presStyleCnt="0">
        <dgm:presLayoutVars>
          <dgm:dir/>
          <dgm:resizeHandles val="exact"/>
        </dgm:presLayoutVars>
      </dgm:prSet>
      <dgm:spPr/>
    </dgm:pt>
    <dgm:pt modelId="{10AAAAFD-28BA-4F76-AD4C-500802C5B962}" type="pres">
      <dgm:prSet presAssocID="{F47A1B4E-0096-4472-8942-C0902DD781BA}" presName="arrow" presStyleLbl="bgShp" presStyleIdx="0" presStyleCnt="1"/>
      <dgm:spPr/>
    </dgm:pt>
    <dgm:pt modelId="{12279E79-4BEE-4CB3-A106-D009D8A8D993}" type="pres">
      <dgm:prSet presAssocID="{F47A1B4E-0096-4472-8942-C0902DD781BA}" presName="linearProcess" presStyleCnt="0"/>
      <dgm:spPr/>
    </dgm:pt>
    <dgm:pt modelId="{2C08586D-D544-44B5-9C4F-5E268CFA0DCB}" type="pres">
      <dgm:prSet presAssocID="{C0BFD200-7346-42B7-B329-397FC5A5F285}" presName="textNode" presStyleLbl="node1" presStyleIdx="0" presStyleCnt="3" custScaleX="75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ADDD8-2F22-4BA9-BCB3-A3FCA3D8B03A}" type="pres">
      <dgm:prSet presAssocID="{72E6909D-D04B-403C-AB8B-9130726D2236}" presName="sibTrans" presStyleCnt="0"/>
      <dgm:spPr/>
    </dgm:pt>
    <dgm:pt modelId="{17CD017B-E25A-4162-BB4A-C03A8AC299A3}" type="pres">
      <dgm:prSet presAssocID="{6C20CF80-ED37-41CB-872B-A177A3DEC0DB}" presName="textNode" presStyleLbl="node1" presStyleIdx="1" presStyleCnt="3" custScaleX="66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065F7-A589-4AD2-AD5F-7D85370CE83E}" type="pres">
      <dgm:prSet presAssocID="{BED7201E-1B84-4FD7-9DDF-FEA29B35CFF5}" presName="sibTrans" presStyleCnt="0"/>
      <dgm:spPr/>
    </dgm:pt>
    <dgm:pt modelId="{EEEFAACB-49FA-4D24-8CE7-70E7629568E2}" type="pres">
      <dgm:prSet presAssocID="{E437E2AD-0C20-414B-B020-5092331C834E}" presName="textNode" presStyleLbl="node1" presStyleIdx="2" presStyleCnt="3" custScaleX="121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0A21D-A275-464E-8961-FBE52D593CFC}" srcId="{F47A1B4E-0096-4472-8942-C0902DD781BA}" destId="{C0BFD200-7346-42B7-B329-397FC5A5F285}" srcOrd="0" destOrd="0" parTransId="{E044A426-9D0C-4143-A68A-830A3E60E266}" sibTransId="{72E6909D-D04B-403C-AB8B-9130726D2236}"/>
    <dgm:cxn modelId="{3E6605B4-EBAA-45BC-B060-C34B76F30364}" type="presOf" srcId="{E437E2AD-0C20-414B-B020-5092331C834E}" destId="{EEEFAACB-49FA-4D24-8CE7-70E7629568E2}" srcOrd="0" destOrd="0" presId="urn:microsoft.com/office/officeart/2005/8/layout/hProcess9"/>
    <dgm:cxn modelId="{2E1963F2-2486-479D-98E7-46BD13F41396}" type="presOf" srcId="{C0BFD200-7346-42B7-B329-397FC5A5F285}" destId="{2C08586D-D544-44B5-9C4F-5E268CFA0DCB}" srcOrd="0" destOrd="0" presId="urn:microsoft.com/office/officeart/2005/8/layout/hProcess9"/>
    <dgm:cxn modelId="{1626B7E0-C679-4925-90E4-1716B0F37B92}" type="presOf" srcId="{F47A1B4E-0096-4472-8942-C0902DD781BA}" destId="{309F8929-0E54-4279-BBA4-8057830D8BA4}" srcOrd="0" destOrd="0" presId="urn:microsoft.com/office/officeart/2005/8/layout/hProcess9"/>
    <dgm:cxn modelId="{33A7DC4E-10EF-40D9-88EC-EE78E87E262A}" srcId="{F47A1B4E-0096-4472-8942-C0902DD781BA}" destId="{6C20CF80-ED37-41CB-872B-A177A3DEC0DB}" srcOrd="1" destOrd="0" parTransId="{6C3B8759-CF09-4CCD-95EC-06667DC486DF}" sibTransId="{BED7201E-1B84-4FD7-9DDF-FEA29B35CFF5}"/>
    <dgm:cxn modelId="{5C87A8F6-6225-4791-A8B7-7D197A9505F6}" type="presOf" srcId="{6C20CF80-ED37-41CB-872B-A177A3DEC0DB}" destId="{17CD017B-E25A-4162-BB4A-C03A8AC299A3}" srcOrd="0" destOrd="0" presId="urn:microsoft.com/office/officeart/2005/8/layout/hProcess9"/>
    <dgm:cxn modelId="{6CBAC7A7-4E22-4CDF-ACF5-23BE02A1DF52}" srcId="{F47A1B4E-0096-4472-8942-C0902DD781BA}" destId="{E437E2AD-0C20-414B-B020-5092331C834E}" srcOrd="2" destOrd="0" parTransId="{87EE0DF0-4873-4850-8D7B-3A8AD5C896AA}" sibTransId="{77AF4D31-7D60-4D31-8632-DAFADCC711A8}"/>
    <dgm:cxn modelId="{97F9C0D9-B1DD-49B9-A926-EE8D630F64D7}" type="presParOf" srcId="{309F8929-0E54-4279-BBA4-8057830D8BA4}" destId="{10AAAAFD-28BA-4F76-AD4C-500802C5B962}" srcOrd="0" destOrd="0" presId="urn:microsoft.com/office/officeart/2005/8/layout/hProcess9"/>
    <dgm:cxn modelId="{AB8702B0-0BCC-4F65-B72D-5E3EA6C9422D}" type="presParOf" srcId="{309F8929-0E54-4279-BBA4-8057830D8BA4}" destId="{12279E79-4BEE-4CB3-A106-D009D8A8D993}" srcOrd="1" destOrd="0" presId="urn:microsoft.com/office/officeart/2005/8/layout/hProcess9"/>
    <dgm:cxn modelId="{EDFD175F-E42C-49D4-9FF5-737CEC225FC7}" type="presParOf" srcId="{12279E79-4BEE-4CB3-A106-D009D8A8D993}" destId="{2C08586D-D544-44B5-9C4F-5E268CFA0DCB}" srcOrd="0" destOrd="0" presId="urn:microsoft.com/office/officeart/2005/8/layout/hProcess9"/>
    <dgm:cxn modelId="{11EF6C7A-7AA7-46DF-9935-66EE8B17B9FB}" type="presParOf" srcId="{12279E79-4BEE-4CB3-A106-D009D8A8D993}" destId="{59BADDD8-2F22-4BA9-BCB3-A3FCA3D8B03A}" srcOrd="1" destOrd="0" presId="urn:microsoft.com/office/officeart/2005/8/layout/hProcess9"/>
    <dgm:cxn modelId="{FDF9409D-1B61-4BA7-8ECA-40DEB9C9127D}" type="presParOf" srcId="{12279E79-4BEE-4CB3-A106-D009D8A8D993}" destId="{17CD017B-E25A-4162-BB4A-C03A8AC299A3}" srcOrd="2" destOrd="0" presId="urn:microsoft.com/office/officeart/2005/8/layout/hProcess9"/>
    <dgm:cxn modelId="{DBA52835-5ED6-49B1-90A1-5B1AAC25AB4D}" type="presParOf" srcId="{12279E79-4BEE-4CB3-A106-D009D8A8D993}" destId="{03A065F7-A589-4AD2-AD5F-7D85370CE83E}" srcOrd="3" destOrd="0" presId="urn:microsoft.com/office/officeart/2005/8/layout/hProcess9"/>
    <dgm:cxn modelId="{C0EDBDB2-6D03-4DDC-9CC7-0F4F197DD8D7}" type="presParOf" srcId="{12279E79-4BEE-4CB3-A106-D009D8A8D993}" destId="{EEEFAACB-49FA-4D24-8CE7-70E7629568E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6F966A-12DD-4C3C-8C4A-DCFCC7A96F77}">
      <dsp:nvSpPr>
        <dsp:cNvPr id="0" name=""/>
        <dsp:cNvSpPr/>
      </dsp:nvSpPr>
      <dsp:spPr>
        <a:xfrm>
          <a:off x="5820541" y="2070839"/>
          <a:ext cx="91440" cy="526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1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692A0-871D-41D7-BD9F-77493137661C}">
      <dsp:nvSpPr>
        <dsp:cNvPr id="0" name=""/>
        <dsp:cNvSpPr/>
      </dsp:nvSpPr>
      <dsp:spPr>
        <a:xfrm>
          <a:off x="4145273" y="1149350"/>
          <a:ext cx="1720987" cy="526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576"/>
              </a:lnTo>
              <a:lnTo>
                <a:pt x="1720987" y="358576"/>
              </a:lnTo>
              <a:lnTo>
                <a:pt x="1720987" y="5261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E5748-5AC9-4DB7-9AB3-0502A0704693}">
      <dsp:nvSpPr>
        <dsp:cNvPr id="0" name=""/>
        <dsp:cNvSpPr/>
      </dsp:nvSpPr>
      <dsp:spPr>
        <a:xfrm>
          <a:off x="2063165" y="2070839"/>
          <a:ext cx="91440" cy="526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1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FF498-08A5-4DD2-836D-ADA4BBD39311}">
      <dsp:nvSpPr>
        <dsp:cNvPr id="0" name=""/>
        <dsp:cNvSpPr/>
      </dsp:nvSpPr>
      <dsp:spPr>
        <a:xfrm>
          <a:off x="2108885" y="1149350"/>
          <a:ext cx="2036387" cy="526180"/>
        </a:xfrm>
        <a:custGeom>
          <a:avLst/>
          <a:gdLst/>
          <a:ahLst/>
          <a:cxnLst/>
          <a:rect l="0" t="0" r="0" b="0"/>
          <a:pathLst>
            <a:path>
              <a:moveTo>
                <a:pt x="2036387" y="0"/>
              </a:moveTo>
              <a:lnTo>
                <a:pt x="2036387" y="358576"/>
              </a:lnTo>
              <a:lnTo>
                <a:pt x="0" y="358576"/>
              </a:lnTo>
              <a:lnTo>
                <a:pt x="0" y="5261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144E1-1F7A-4B7D-98E5-393BAA3F2371}">
      <dsp:nvSpPr>
        <dsp:cNvPr id="0" name=""/>
        <dsp:cNvSpPr/>
      </dsp:nvSpPr>
      <dsp:spPr>
        <a:xfrm>
          <a:off x="2443498" y="498"/>
          <a:ext cx="3403551" cy="11488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A368B7-4DC7-4669-96B9-25DB97DB79B8}">
      <dsp:nvSpPr>
        <dsp:cNvPr id="0" name=""/>
        <dsp:cNvSpPr/>
      </dsp:nvSpPr>
      <dsp:spPr>
        <a:xfrm>
          <a:off x="2644522" y="191471"/>
          <a:ext cx="3403551" cy="1148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Мұхит суларының қозғалысы</a:t>
          </a:r>
          <a:endParaRPr lang="ru-RU" sz="2800" b="1" kern="1200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44522" y="191471"/>
        <a:ext cx="3403551" cy="1148852"/>
      </dsp:txXfrm>
    </dsp:sp>
    <dsp:sp modelId="{A42F8E9B-0695-4B5B-9B4C-346E4A8B5C81}">
      <dsp:nvSpPr>
        <dsp:cNvPr id="0" name=""/>
        <dsp:cNvSpPr/>
      </dsp:nvSpPr>
      <dsp:spPr>
        <a:xfrm>
          <a:off x="1204277" y="1675531"/>
          <a:ext cx="1809216" cy="395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0F7BE8-AA55-437F-A884-580CA2321540}">
      <dsp:nvSpPr>
        <dsp:cNvPr id="0" name=""/>
        <dsp:cNvSpPr/>
      </dsp:nvSpPr>
      <dsp:spPr>
        <a:xfrm>
          <a:off x="1405301" y="1866504"/>
          <a:ext cx="1809216" cy="3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Тербелмелі</a:t>
          </a:r>
          <a:endParaRPr lang="ru-RU" sz="2400" b="1" kern="12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05301" y="1866504"/>
        <a:ext cx="1809216" cy="395308"/>
      </dsp:txXfrm>
    </dsp:sp>
    <dsp:sp modelId="{940F90C1-2B3D-49D7-A385-56DFFEEBC4E5}">
      <dsp:nvSpPr>
        <dsp:cNvPr id="0" name=""/>
        <dsp:cNvSpPr/>
      </dsp:nvSpPr>
      <dsp:spPr>
        <a:xfrm>
          <a:off x="379383" y="2597020"/>
          <a:ext cx="3459004" cy="1587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BE8120-FD72-45FD-9003-4F446B8C2117}">
      <dsp:nvSpPr>
        <dsp:cNvPr id="0" name=""/>
        <dsp:cNvSpPr/>
      </dsp:nvSpPr>
      <dsp:spPr>
        <a:xfrm>
          <a:off x="580407" y="2787992"/>
          <a:ext cx="3459004" cy="1587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Тербелмелі қозғалыстар кезінде мұхит сулары бір жерден екінші жерге орын ауыстырып, қайтадан бастапқы қалпына келеді.</a:t>
          </a:r>
          <a:endParaRPr lang="ru-RU" sz="20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0407" y="2787992"/>
        <a:ext cx="3459004" cy="1587311"/>
      </dsp:txXfrm>
    </dsp:sp>
    <dsp:sp modelId="{E98A6BE0-551D-43DE-8CDA-FB1D4EDEF642}">
      <dsp:nvSpPr>
        <dsp:cNvPr id="0" name=""/>
        <dsp:cNvSpPr/>
      </dsp:nvSpPr>
      <dsp:spPr>
        <a:xfrm>
          <a:off x="4646252" y="1675531"/>
          <a:ext cx="2440017" cy="395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8B0A64-0993-4BA2-B673-86311AD3EFA4}">
      <dsp:nvSpPr>
        <dsp:cNvPr id="0" name=""/>
        <dsp:cNvSpPr/>
      </dsp:nvSpPr>
      <dsp:spPr>
        <a:xfrm>
          <a:off x="4847276" y="1866504"/>
          <a:ext cx="2440017" cy="395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Ілгерілемелі</a:t>
          </a:r>
          <a:endParaRPr lang="ru-RU" sz="2400" b="1" kern="12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47276" y="1866504"/>
        <a:ext cx="2440017" cy="395308"/>
      </dsp:txXfrm>
    </dsp:sp>
    <dsp:sp modelId="{1A888E73-0E91-4C78-9CB6-4933071FD45F}">
      <dsp:nvSpPr>
        <dsp:cNvPr id="0" name=""/>
        <dsp:cNvSpPr/>
      </dsp:nvSpPr>
      <dsp:spPr>
        <a:xfrm>
          <a:off x="4240436" y="2597020"/>
          <a:ext cx="3251649" cy="1640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D80A6D-5214-4C4E-ADDA-4AB3F8927DEB}">
      <dsp:nvSpPr>
        <dsp:cNvPr id="0" name=""/>
        <dsp:cNvSpPr/>
      </dsp:nvSpPr>
      <dsp:spPr>
        <a:xfrm>
          <a:off x="4441460" y="2787992"/>
          <a:ext cx="3251649" cy="1640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Ілгерілемелі қозғалыстар кезінде мұхит суы бастапқы қалпынан әрі қарай орын ауыстыра береді. </a:t>
          </a:r>
          <a:endParaRPr lang="ru-RU" sz="21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41460" y="2787992"/>
        <a:ext cx="3251649" cy="16406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AAAAFD-28BA-4F76-AD4C-500802C5B962}">
      <dsp:nvSpPr>
        <dsp:cNvPr id="0" name=""/>
        <dsp:cNvSpPr/>
      </dsp:nvSpPr>
      <dsp:spPr>
        <a:xfrm>
          <a:off x="664370" y="0"/>
          <a:ext cx="7529538" cy="185736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8586D-D544-44B5-9C4F-5E268CFA0DCB}">
      <dsp:nvSpPr>
        <dsp:cNvPr id="0" name=""/>
        <dsp:cNvSpPr/>
      </dsp:nvSpPr>
      <dsp:spPr>
        <a:xfrm>
          <a:off x="2578" y="557209"/>
          <a:ext cx="2458514" cy="7429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 О Л Қ Ы Н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78" y="557209"/>
        <a:ext cx="2458514" cy="742945"/>
      </dsp:txXfrm>
    </dsp:sp>
    <dsp:sp modelId="{17CD017B-E25A-4162-BB4A-C03A8AC299A3}">
      <dsp:nvSpPr>
        <dsp:cNvPr id="0" name=""/>
        <dsp:cNvSpPr/>
      </dsp:nvSpPr>
      <dsp:spPr>
        <a:xfrm>
          <a:off x="2605894" y="557209"/>
          <a:ext cx="2154101" cy="74294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мәжбүрлі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5894" y="557209"/>
        <a:ext cx="2154101" cy="742945"/>
      </dsp:txXfrm>
    </dsp:sp>
    <dsp:sp modelId="{EEEFAACB-49FA-4D24-8CE7-70E7629568E2}">
      <dsp:nvSpPr>
        <dsp:cNvPr id="0" name=""/>
        <dsp:cNvSpPr/>
      </dsp:nvSpPr>
      <dsp:spPr>
        <a:xfrm>
          <a:off x="4904797" y="557209"/>
          <a:ext cx="3950903" cy="74294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Табиғи күштердің әсерінен туындайтын толқындар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04797" y="557209"/>
        <a:ext cx="3950903" cy="7429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AAAAFD-28BA-4F76-AD4C-500802C5B962}">
      <dsp:nvSpPr>
        <dsp:cNvPr id="0" name=""/>
        <dsp:cNvSpPr/>
      </dsp:nvSpPr>
      <dsp:spPr>
        <a:xfrm>
          <a:off x="664370" y="0"/>
          <a:ext cx="7529538" cy="164307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8586D-D544-44B5-9C4F-5E268CFA0DCB}">
      <dsp:nvSpPr>
        <dsp:cNvPr id="0" name=""/>
        <dsp:cNvSpPr/>
      </dsp:nvSpPr>
      <dsp:spPr>
        <a:xfrm>
          <a:off x="2517" y="492922"/>
          <a:ext cx="2430598" cy="6572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 О Л Қ Ы Н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17" y="492922"/>
        <a:ext cx="2430598" cy="657229"/>
      </dsp:txXfrm>
    </dsp:sp>
    <dsp:sp modelId="{17CD017B-E25A-4162-BB4A-C03A8AC299A3}">
      <dsp:nvSpPr>
        <dsp:cNvPr id="0" name=""/>
        <dsp:cNvSpPr/>
      </dsp:nvSpPr>
      <dsp:spPr>
        <a:xfrm>
          <a:off x="2626596" y="492922"/>
          <a:ext cx="2129642" cy="65722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еркін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6596" y="492922"/>
        <a:ext cx="2129642" cy="657229"/>
      </dsp:txXfrm>
    </dsp:sp>
    <dsp:sp modelId="{EEEFAACB-49FA-4D24-8CE7-70E7629568E2}">
      <dsp:nvSpPr>
        <dsp:cNvPr id="0" name=""/>
        <dsp:cNvSpPr/>
      </dsp:nvSpPr>
      <dsp:spPr>
        <a:xfrm>
          <a:off x="4949719" y="492922"/>
          <a:ext cx="3906042" cy="65722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Табиғи пайда болатын толқындар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49719" y="492922"/>
        <a:ext cx="3906042" cy="657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16.08.20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16.08.20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16.08.20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16.08.20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16.08.20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16.08.20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16.08.20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16.08.20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16.08.20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16.08.20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16.08.20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вс 16.08.20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8429684" cy="2286016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МҰХИТ СУЛАРЫНЫҢ ҚОЗҒАЛЫСТАРЫ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000504"/>
            <a:ext cx="8072494" cy="1500198"/>
          </a:xfrm>
        </p:spPr>
        <p:txBody>
          <a:bodyPr/>
          <a:lstStyle/>
          <a:p>
            <a:pPr algn="l"/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 мақсаты: 7.3.3.4-мұхит суының қозғалыстарын жіктеп, түсіндіреді.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Anuar\Desktop\769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571480"/>
            <a:ext cx="571504" cy="5357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Мұхит ағыстарының маңызы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2285254" y="3213892"/>
            <a:ext cx="6000792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85786" y="64291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214414" y="428604"/>
            <a:ext cx="1428760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Климатқа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714612" y="64291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357554" y="285728"/>
            <a:ext cx="5500726" cy="1143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Мұхиттағы жылы және суық ағыстар климатқа әсер етеді. Жылы ағыстар құрлық жағалауларына жылы температура мен ылғалдылық әкеледі. Суық ағыстар салқын температура мен тұмандылық әкеледі.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976" y="2500306"/>
            <a:ext cx="1643074" cy="9286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Мұхиттағы тіршілікке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85786" y="292893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786050" y="2428868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2786050" y="2786058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3428992" y="1643050"/>
            <a:ext cx="5500726" cy="1000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Судың үздіксіз үнемі қозғалысқа түсуінің салдарынан ондағы оттегі де, тіршілік иелеріне қажетті қоректік заттар да алмасып тұрады.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57554" y="2857496"/>
            <a:ext cx="5500726" cy="1143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Ағыстар ашық мұхитта және теңіздерде планктондардың, сонымен қатар балықтардың дернәсілдері мен шабақтарын уылдырық шашу орнынан басқа жерлерге таратады.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857224" y="471488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1187624" y="4221088"/>
            <a:ext cx="1643074" cy="714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Желкенді флотта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87624" y="5517232"/>
            <a:ext cx="1643074" cy="9121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Мұхитты ластанудан қорғауда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2915816" y="4645034"/>
            <a:ext cx="513176" cy="81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3428992" y="4143380"/>
            <a:ext cx="5500726" cy="1143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Ағыстар желкенді флотта маңызды роль атқарады. Теңіз саяхатшылары үшін мұхит ағыстарының карталары, олардың сипаттамасы мен сызбалары жасалады.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428992" y="5500702"/>
            <a:ext cx="5500726" cy="9286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Мұхитарды ластанудан қорғауда ағыстарды зерттеу аса маңызды мәселе болып табылады.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2915816" y="5930918"/>
            <a:ext cx="513176" cy="18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85786" y="592933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4.bp.blogspot.com/-Cc8MmU9Wlm4/Uh8nU2jrW4I/AAAAAAAABiU/8NAqAMWoSwY/s1600/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28604"/>
            <a:ext cx="9144000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1-тапсырма: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Толқын мен ағыстың айырмашылығын ажыратып, толқынның элементтерін атаңдар:</a:t>
            </a:r>
            <a:endParaRPr lang="kk-KZ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 l="36237" t="34181" r="46923" b="45311"/>
          <a:stretch>
            <a:fillRect/>
          </a:stretch>
        </p:blipFill>
        <p:spPr bwMode="auto">
          <a:xfrm>
            <a:off x="1115616" y="1412776"/>
            <a:ext cx="6643734" cy="4548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65207" y="2916777"/>
          <a:ext cx="2013585" cy="1892808"/>
        </p:xfrm>
        <a:graphic>
          <a:graphicData uri="http://schemas.openxmlformats.org/drawingml/2006/table">
            <a:tbl>
              <a:tblPr/>
              <a:tblGrid>
                <a:gridCol w="918210"/>
                <a:gridCol w="10953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Мұхит суының қозғалысы түрлері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Олардың шаруашылық-та пайдаланы-луы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Жылы ағыстар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Суық ағыстар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Толқындар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82" name="Picture 2" descr="http://4.bp.blogspot.com/-Cc8MmU9Wlm4/Uh8nU2jrW4I/AAAAAAAABiU/8NAqAMWoSwY/s1600/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2-тапсырма: </a:t>
            </a:r>
            <a:r>
              <a:rPr kumimoji="0" lang="kk-KZ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Мұхит суының қозғалысын шаруашылықта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пайдалану мүмкіндіктерін анықтап, кестені толтырыңдар</a:t>
            </a:r>
            <a:endParaRPr kumimoji="0" lang="kk-KZ" sz="4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071678"/>
          <a:ext cx="8715436" cy="331945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17558"/>
                <a:gridCol w="5797878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Мұхит суының қозғалысы түрлері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Олардың </a:t>
                      </a:r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шаруашылықта пайдаланылуы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32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36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Жылы ағыстар</a:t>
                      </a:r>
                      <a:endParaRPr lang="ru-RU" sz="2000" b="1" dirty="0">
                        <a:solidFill>
                          <a:srgbClr val="0036A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32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36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Суық ағыстар</a:t>
                      </a:r>
                      <a:endParaRPr lang="ru-RU" sz="2000" b="1" dirty="0">
                        <a:solidFill>
                          <a:srgbClr val="0036A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13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36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Толқындар </a:t>
                      </a:r>
                      <a:endParaRPr lang="ru-RU" sz="2000" b="1" dirty="0">
                        <a:solidFill>
                          <a:srgbClr val="0036A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4.bp.blogspot.com/-Cc8MmU9Wlm4/Uh8nU2jrW4I/AAAAAAAABiU/8NAqAMWoSwY/s1600/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41722"/>
            <a:ext cx="9144000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Білім бекіту тапсырмасы: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Кескін картаға  дүниежүзілік мұхиттағы басты жылы және суық ағыстарды түсіріңдер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tak-to-ent.net/uchebniki/geo7kz/image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406852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с вырезом 6"/>
          <p:cNvSpPr/>
          <p:nvPr/>
        </p:nvSpPr>
        <p:spPr>
          <a:xfrm>
            <a:off x="4067944" y="3140968"/>
            <a:ext cx="792088" cy="4286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9" name="Picture 5" descr="http://rnta.ru/blog/images/gdz-konturnye-karty-6-klass-3434-large.jpg"/>
          <p:cNvPicPr>
            <a:picLocks noChangeAspect="1" noChangeArrowheads="1"/>
          </p:cNvPicPr>
          <p:nvPr/>
        </p:nvPicPr>
        <p:blipFill>
          <a:blip r:embed="rId4" cstate="print"/>
          <a:srcRect b="15693"/>
          <a:stretch>
            <a:fillRect/>
          </a:stretch>
        </p:blipFill>
        <p:spPr bwMode="auto">
          <a:xfrm>
            <a:off x="4860032" y="2204864"/>
            <a:ext cx="428396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ds04.infourok.ru/uploads/ex/0815/000dd73c-9d98a0b2/hello_html_6d1973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rt-voda.ru/pics/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80920" cy="1214446"/>
          </a:xfrm>
        </p:spPr>
        <p:txBody>
          <a:bodyPr>
            <a:normAutofit fontScale="90000"/>
          </a:bodyPr>
          <a:lstStyle/>
          <a:p>
            <a:pPr algn="l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Негізгі ұғымдар: </a:t>
            </a: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толқын, ағыс, мәжбүрлі және еркін толқындар, толқынның қырқасы, биіктігі, табаны, жылдамдығы, еңістігі, қысқа және ұзын толқындар, сейсмикалық, теңселме, соқпа толқындар, көтерілу-қайту толқындары 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tag.com/wallpaper/full/f/e/1/132855-new-bright-wallpaper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785926"/>
            <a:ext cx="5757874" cy="4554551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Мұхит суының қозғалыс түрлерін атаңдар.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Мұхит суын қозғалысқа келтіретін не?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Мұхит ағыстарының тіршілік үшін тиімді және тиімсіз жақтарын атай аласыңдар ма?</a:t>
            </a:r>
          </a:p>
          <a:p>
            <a:endParaRPr lang="ru-RU" dirty="0"/>
          </a:p>
        </p:txBody>
      </p:sp>
      <p:pic>
        <p:nvPicPr>
          <p:cNvPr id="18434" name="Picture 2" descr="https://csdb-samara.ru/templates/csdb_by_moonkin_test/images/virtual_sprav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038" y="1500174"/>
            <a:ext cx="2856529" cy="40005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00298" y="928670"/>
            <a:ext cx="66437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 қозғау сұрақтары: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prodolgoletie.ru/wp-content/uploads/2012/01/769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rodolgoletie.ru/wp-content/uploads/2012/01/769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dolgoletie.ru/wp-content/uploads/2012/01/769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nuar\Desktop\769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642910" y="142852"/>
          <a:ext cx="807249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28728" y="4572008"/>
            <a:ext cx="2857520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 О Л Қ Ы Н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4643446"/>
            <a:ext cx="2857520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Ғ Ы С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0" y="5286388"/>
            <a:ext cx="9144000" cy="1357298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5500702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Мұхит бетіндегі толқындардың пайда болуының негізгі себебі – Ж Е Л.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Толқын тудыратын басқа да себептер: жер сілкінісі, жанартаудың атқылауы, атмосфералық қысымның </a:t>
            </a:r>
            <a:r>
              <a:rPr lang="kk-KZ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күрт </a:t>
            </a:r>
            <a:r>
              <a:rPr lang="kk-KZ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өзгеруі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т.б.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etwallpapers.com/wallpaper/full/b/2/b/202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05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85720" y="0"/>
          <a:ext cx="8858280" cy="18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85720" y="1844824"/>
          <a:ext cx="885828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4005064"/>
            <a:ext cx="2287726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ТОЛҚЫНДАР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674121">
            <a:off x="3085531" y="4095304"/>
            <a:ext cx="712382" cy="25156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559251">
            <a:off x="3057129" y="4731728"/>
            <a:ext cx="727355" cy="17316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3861048"/>
            <a:ext cx="1357322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ұзын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4653136"/>
            <a:ext cx="1357322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қысқа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3429000"/>
            <a:ext cx="2431742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сейсмикалық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4077072"/>
            <a:ext cx="2499190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көтерілу-қайту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4653136"/>
            <a:ext cx="2499760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154094">
            <a:off x="5163799" y="3766943"/>
            <a:ext cx="642942" cy="21431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956924">
            <a:off x="5165134" y="4089272"/>
            <a:ext cx="642942" cy="21431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148064" y="4797152"/>
            <a:ext cx="642942" cy="21431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1520" y="5445224"/>
            <a:ext cx="889248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Дүниежүзілік мұхиттағы ең биік толысу толқыны </a:t>
            </a: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Фанди шығанағында байқалған. Оның биіктігі 18 метр.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cstor.nn2.ru/forum/data/forum/images/2017-03/172308240--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00702"/>
            <a:ext cx="500066" cy="740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allpapertag.com/wallpaper/full/f/e/1/132855-new-bright-wallpaper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434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kk-KZ" sz="28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Судың көтерілуіне себепші күштер ішкі және беткі көтерілу толқындарын қалыптастырады. Көтерілген толқындар Жерді айналып өтіп, суды ең жоғарғы деңгейге көтеріп (толық су) және оны төменгі деңгейге түсіреді (кіші су).</a:t>
            </a:r>
          </a:p>
          <a:p>
            <a:pPr>
              <a:buFont typeface="Wingdings" pitchFamily="2" charset="2"/>
              <a:buChar char="Ø"/>
            </a:pPr>
            <a:r>
              <a:rPr lang="kk-KZ" sz="28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Судың көтерілу құбылысы ірі өзендерде де болады. Өзендерде бұл құбылыс сағасынан бастауға қарай көтеріліп, деңгейінің ауытқуына, тербелуіне әсер етеді. </a:t>
            </a:r>
          </a:p>
          <a:p>
            <a:pPr>
              <a:buNone/>
            </a:pPr>
            <a:r>
              <a:rPr lang="kk-KZ" sz="28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   Амазонка өзені бойымен оның сағасынан бастап судың көтерілуі 1400 км, Солтүстік Двина өзені бойымен 120 км-ге, Печора өзенімен 88 км-ге дейінгі қашықтыққа таралады. Өзен бойымен көтерілген толқындар биіктігі 1 км-ден асатын белестер жасап кетеді. Бұл құбылысты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</a:t>
            </a:r>
            <a:r>
              <a:rPr lang="kk-KZ" sz="28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деп атайды.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tag.com/wallpaper/full/f/e/1/132855-new-bright-wallpaper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6215106" cy="27146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Судың көтерілу энергиясын</a:t>
            </a:r>
          </a:p>
          <a:p>
            <a:pPr>
              <a:buNone/>
            </a:pPr>
            <a:r>
              <a:rPr lang="kk-KZ" sz="2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пайдалануды адамдар ерте</a:t>
            </a:r>
          </a:p>
          <a:p>
            <a:pPr>
              <a:buNone/>
            </a:pPr>
            <a:r>
              <a:rPr lang="kk-KZ" sz="2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кезден-ақ білген. Бұл</a:t>
            </a:r>
          </a:p>
          <a:p>
            <a:pPr>
              <a:buNone/>
            </a:pPr>
            <a:r>
              <a:rPr lang="kk-KZ" sz="2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энергияны қолдану үшін</a:t>
            </a:r>
          </a:p>
          <a:p>
            <a:pPr>
              <a:buNone/>
            </a:pPr>
            <a:r>
              <a:rPr lang="kk-KZ" sz="2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пайдаланылған алғашқы</a:t>
            </a:r>
          </a:p>
          <a:p>
            <a:pPr>
              <a:buNone/>
            </a:pPr>
            <a:r>
              <a:rPr lang="kk-KZ" sz="2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қондығылар –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диірмендер.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24warez.ru/uploads/posts/thumbs/1336233237_wallpapers-by-famdoc-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4572697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076056" y="4077072"/>
            <a:ext cx="3638778" cy="1928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Қазіргі кезде бұл қуатты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пайдалану үшін</a:t>
            </a:r>
            <a:r>
              <a:rPr kumimoji="0" lang="kk-KZ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су электр станциялары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(СЭС)</a:t>
            </a:r>
            <a:endParaRPr kumimoji="0" lang="kk-KZ" sz="2400" b="1" i="0" u="none" strike="noStrike" kern="1200" cap="none" spc="0" normalizeH="0" noProof="0" dirty="0" smtClean="0">
              <a:ln>
                <a:noFill/>
              </a:ln>
              <a:solidFill>
                <a:srgbClr val="0036A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2400" b="1" i="0" u="none" strike="noStrike" kern="1200" cap="none" spc="0" normalizeH="0" noProof="0" dirty="0" smtClean="0">
                <a:ln>
                  <a:noFill/>
                </a:ln>
                <a:solidFill>
                  <a:srgbClr val="0036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салынады.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56" name="AutoShape 4" descr="https://upload.wikimedia.org/wikipedia/kk/thumb/d/df/%D3%A8%D1%81%D0%BA%D0%B5%D0%BC%D0%B5%D0%BD_%D1%81%D1%83-%D1%8D%D0%BB%D0%B5%D0%BA%D1%82%D1%80_%D1%81%D1%82%D0%B0%D0%BD%D1%81%D0%B0%D1%81%D1%8B.jpg/800px-%D3%A8%D1%81%D0%BA%D0%B5%D0%BC%D0%B5%D0%BD_%D1%81%D1%83-%D1%8D%D0%BB%D0%B5%D0%BA%D1%82%D1%80_%D1%81%D1%82%D0%B0%D0%BD%D1%81%D0%B0%D1%81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upload.wikimedia.org/wikipedia/kk/thumb/d/df/%D3%A8%D1%81%D0%BA%D0%B5%D0%BC%D0%B5%D0%BD_%D1%81%D1%83-%D1%8D%D0%BB%D0%B5%D0%BA%D1%82%D1%80_%D1%81%D1%82%D0%B0%D0%BD%D1%81%D0%B0%D1%81%D1%8B.jpg/800px-%D3%A8%D1%81%D0%BA%D0%B5%D0%BC%D0%B5%D0%BD_%D1%81%D1%83-%D1%8D%D0%BB%D0%B5%D0%BA%D1%82%D1%80_%D1%81%D1%82%D0%B0%D0%BD%D1%81%D0%B0%D1%81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upload.wikimedia.org/wikipedia/kk/thumb/d/df/%D3%A8%D1%81%D0%BA%D0%B5%D0%BC%D0%B5%D0%BD_%D1%81%D1%83-%D1%8D%D0%BB%D0%B5%D0%BA%D1%82%D1%80_%D1%81%D1%82%D0%B0%D0%BD%D1%81%D0%B0%D1%81%D1%8B.jpg/800px-%D3%A8%D1%81%D0%BA%D0%B5%D0%BC%D0%B5%D0%BD_%D1%81%D1%83-%D1%8D%D0%BB%D0%B5%D0%BA%D1%82%D1%80_%D1%81%D1%82%D0%B0%D0%BD%D1%81%D0%B0%D1%81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https://upload.wikimedia.org/wikipedia/kk/thumb/d/df/%D3%A8%D1%81%D0%BA%D0%B5%D0%BC%D0%B5%D0%BD_%D1%81%D1%83-%D1%8D%D0%BB%D0%B5%D0%BA%D1%82%D1%80_%D1%81%D1%82%D0%B0%D0%BD%D1%81%D0%B0%D1%81%D1%8B.jpg/800px-%D3%A8%D1%81%D0%BA%D0%B5%D0%BC%D0%B5%D0%BD_%D1%81%D1%83-%D1%8D%D0%BB%D0%B5%D0%BA%D1%82%D1%80_%D1%81%D1%82%D0%B0%D0%BD%D1%81%D0%B0%D1%81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https://upload.wikimedia.org/wikipedia/kk/thumb/d/df/%D3%A8%D1%81%D0%BA%D0%B5%D0%BC%D0%B5%D0%BD_%D1%81%D1%83-%D1%8D%D0%BB%D0%B5%D0%BA%D1%82%D1%80_%D1%81%D1%82%D0%B0%D0%BD%D1%81%D0%B0%D1%81%D1%8B.jpg/800px-%D3%A8%D1%81%D0%BA%D0%B5%D0%BC%D0%B5%D0%BD_%D1%81%D1%83-%D1%8D%D0%BB%D0%B5%D0%BA%D1%82%D1%80_%D1%81%D1%82%D0%B0%D0%BD%D1%81%D0%B0%D1%81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6" name="Picture 14" descr="http://zaosvg.ru/wp-content/uploads/2016/02/zatishe-v-stroitelstve-gidroelektrostancij-v-ross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4443922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tag.com/wallpaper/full/f/e/1/132855-new-bright-wallpaper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"/>
            <a:ext cx="8429684" cy="1285860"/>
          </a:xfrm>
        </p:spPr>
        <p:txBody>
          <a:bodyPr/>
          <a:lstStyle/>
          <a:p>
            <a:pPr algn="ctr">
              <a:buNone/>
            </a:pP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Мұхит ағыстары – </a:t>
            </a:r>
            <a:r>
              <a:rPr lang="kk-KZ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табиғаттың ғажайып құбылыстарының бірі.</a:t>
            </a:r>
            <a:endParaRPr lang="ru-RU" b="1" dirty="0">
              <a:solidFill>
                <a:srgbClr val="0036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ds04.infourok.ru/uploads/ex/0e0a/0012e641-0715e795/img11.jpg"/>
          <p:cNvPicPr>
            <a:picLocks noChangeAspect="1" noChangeArrowheads="1"/>
          </p:cNvPicPr>
          <p:nvPr/>
        </p:nvPicPr>
        <p:blipFill>
          <a:blip r:embed="rId3" cstate="print"/>
          <a:srcRect l="7031" t="26042" r="8593" b="5207"/>
          <a:stretch>
            <a:fillRect/>
          </a:stretch>
        </p:blipFill>
        <p:spPr bwMode="auto">
          <a:xfrm>
            <a:off x="1835696" y="908720"/>
            <a:ext cx="5572164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4005064"/>
            <a:ext cx="8964488" cy="1285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Мұхиттардың</a:t>
            </a:r>
            <a:r>
              <a:rPr kumimoji="0" lang="kk-KZ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батыс бөліктеріндегі жылы су полюстерге жылжып, Жердің жоғарғы ендіктеріне жылу апарады, ал шығыстан қайтадан экваторға қарай жылжығанда салқын ағыс түрінде оралады.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tag.com/wallpaper/full/f/e/1/132855-new-bright-wallpaper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214290"/>
            <a:ext cx="3143272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Ғ Ы С Т А Р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8704243">
            <a:off x="2667584" y="1163842"/>
            <a:ext cx="758444" cy="377642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2666353">
            <a:off x="5603855" y="1192237"/>
            <a:ext cx="758444" cy="377642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51520" y="1700808"/>
            <a:ext cx="1357322" cy="576064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2915816" y="1700808"/>
            <a:ext cx="1357322" cy="562384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1772816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2420888"/>
            <a:ext cx="3571900" cy="23574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Гольфстрим, Куросио, Аляска, Солтүстік пассат, Оңтүстік пассат, Экваторлық, Мадагаскар, Мозамбик, Норвег, Пассатаралық, т.б.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5148064" y="1700808"/>
            <a:ext cx="997282" cy="49037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524328" y="1700808"/>
            <a:ext cx="1117928" cy="43204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074" y="1643050"/>
            <a:ext cx="131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СУЫҚ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2066" y="2428868"/>
            <a:ext cx="3571900" cy="23574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Батыс Желдер, Перу, Калифорния, Курил, Сомали, Канар, Бенгал, Лабрадор, т.б.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755576" y="4929198"/>
            <a:ext cx="3602110" cy="12144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Дүниежүзілік мұхиттағы ең қуатты жылы ағыс – ГОЛЬФСТРИМ ағысы.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20537967">
            <a:off x="65612" y="5691825"/>
            <a:ext cx="1357322" cy="642942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5076056" y="4929198"/>
            <a:ext cx="3567910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Дүниежүзіндегі</a:t>
            </a:r>
            <a:r>
              <a:rPr kumimoji="0" lang="kk-KZ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ең қуатты суық ағыс –               БАТЫС ЖЕЛДЕР ағысы.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 rot="1156935">
            <a:off x="7810547" y="5637241"/>
            <a:ext cx="1267446" cy="61508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610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Сабақтың тақырыбы:  МҰХИТ СУЛАРЫНЫҢ ҚОЗҒАЛЫСТАРЫ</vt:lpstr>
      <vt:lpstr>  Негізгі ұғымдар: толқын, ағыс, мәжбүрлі және еркін толқындар, толқынның қырқасы, биіктігі, табаны, жылдамдығы, еңістігі, қысқа және ұзын толқындар, сейсмикалық, теңселме, соқпа толқындар, көтерілу-қайту толқындары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Anuar</dc:creator>
  <cp:lastModifiedBy>Айка</cp:lastModifiedBy>
  <cp:revision>43</cp:revision>
  <dcterms:created xsi:type="dcterms:W3CDTF">2020-08-13T14:47:16Z</dcterms:created>
  <dcterms:modified xsi:type="dcterms:W3CDTF">2020-08-16T06:29:21Z</dcterms:modified>
</cp:coreProperties>
</file>