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65" r:id="rId6"/>
    <p:sldId id="260" r:id="rId7"/>
    <p:sldId id="266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720" y="-1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balloon fashion show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108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Thank You Your Attention Photos - Free &amp; Royalty-Free Stock Photos from  Dreams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429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words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2862562"/>
              </p:ext>
            </p:extLst>
          </p:nvPr>
        </p:nvGraphicFramePr>
        <p:xfrm>
          <a:off x="611560" y="443691"/>
          <a:ext cx="7848872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attract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тарту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құру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creation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жаратылыс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earn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қаражат табу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squeaky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жылауық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fit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жақындау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squeeze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сығу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take hours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уақытын алу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пайдалану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wrong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дұрыс емес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552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608" y="908720"/>
            <a:ext cx="7632847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8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764704"/>
            <a:ext cx="7848871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87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E3081-5184-488B-8172-2521D8969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281B28B-6DF9-4459-9DD1-31CAA571D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434" y="620688"/>
            <a:ext cx="770485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28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20891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197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982D32-0FAC-4B14-88AE-2222613C8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65E9FFD-6BD9-411E-8118-D4A4F35D8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908720"/>
            <a:ext cx="7848872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99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813690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618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70485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8883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85</TotalTime>
  <Words>30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Century Gothic</vt:lpstr>
      <vt:lpstr>Wingdings 2</vt:lpstr>
      <vt:lpstr>Остин</vt:lpstr>
      <vt:lpstr>The balloon fashion show</vt:lpstr>
      <vt:lpstr>New words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balloon fashion show</dc:title>
  <dc:creator>Алмагул</dc:creator>
  <cp:lastModifiedBy>74</cp:lastModifiedBy>
  <cp:revision>4</cp:revision>
  <dcterms:created xsi:type="dcterms:W3CDTF">2021-04-06T11:28:12Z</dcterms:created>
  <dcterms:modified xsi:type="dcterms:W3CDTF">2021-04-07T15:02:32Z</dcterms:modified>
</cp:coreProperties>
</file>