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71" r:id="rId3"/>
    <p:sldId id="280" r:id="rId4"/>
    <p:sldId id="283" r:id="rId5"/>
    <p:sldId id="275" r:id="rId6"/>
    <p:sldId id="263" r:id="rId7"/>
    <p:sldId id="273" r:id="rId8"/>
    <p:sldId id="274" r:id="rId9"/>
    <p:sldId id="281" r:id="rId10"/>
    <p:sldId id="264" r:id="rId11"/>
    <p:sldId id="276" r:id="rId12"/>
    <p:sldId id="277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94721"/>
  </p:normalViewPr>
  <p:slideViewPr>
    <p:cSldViewPr snapToGrid="0">
      <p:cViewPr>
        <p:scale>
          <a:sx n="50" d="100"/>
          <a:sy n="50" d="100"/>
        </p:scale>
        <p:origin x="-1464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8E59-16F5-416A-B3D3-0C9C2EAB1B6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30C-4ED3-41BE-B867-229860A86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72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8E59-16F5-416A-B3D3-0C9C2EAB1B6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30C-4ED3-41BE-B867-229860A86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7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8E59-16F5-416A-B3D3-0C9C2EAB1B6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30C-4ED3-41BE-B867-229860A86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03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6E98-DC65-7E46-AA78-EC0AB057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766D-BFDA-F940-9D36-1F98BB2EF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6E98-DC65-7E46-AA78-EC0AB057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766D-BFDA-F940-9D36-1F98BB2EF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74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6E98-DC65-7E46-AA78-EC0AB057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766D-BFDA-F940-9D36-1F98BB2EF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50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6E98-DC65-7E46-AA78-EC0AB057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766D-BFDA-F940-9D36-1F98BB2EF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87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6E98-DC65-7E46-AA78-EC0AB057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766D-BFDA-F940-9D36-1F98BB2EF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2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6E98-DC65-7E46-AA78-EC0AB057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766D-BFDA-F940-9D36-1F98BB2EF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18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6E98-DC65-7E46-AA78-EC0AB057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766D-BFDA-F940-9D36-1F98BB2EF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26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6E98-DC65-7E46-AA78-EC0AB057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766D-BFDA-F940-9D36-1F98BB2EF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3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8E59-16F5-416A-B3D3-0C9C2EAB1B6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30C-4ED3-41BE-B867-229860A86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966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6E98-DC65-7E46-AA78-EC0AB057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766D-BFDA-F940-9D36-1F98BB2EF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82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6E98-DC65-7E46-AA78-EC0AB057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766D-BFDA-F940-9D36-1F98BB2EF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5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6E98-DC65-7E46-AA78-EC0AB057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7766D-BFDA-F940-9D36-1F98BB2EF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9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8E59-16F5-416A-B3D3-0C9C2EAB1B6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30C-4ED3-41BE-B867-229860A86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18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8E59-16F5-416A-B3D3-0C9C2EAB1B6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30C-4ED3-41BE-B867-229860A86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18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8E59-16F5-416A-B3D3-0C9C2EAB1B6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30C-4ED3-41BE-B867-229860A86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9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8E59-16F5-416A-B3D3-0C9C2EAB1B6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30C-4ED3-41BE-B867-229860A86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8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8E59-16F5-416A-B3D3-0C9C2EAB1B6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30C-4ED3-41BE-B867-229860A86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4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8E59-16F5-416A-B3D3-0C9C2EAB1B6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30C-4ED3-41BE-B867-229860A86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91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8E59-16F5-416A-B3D3-0C9C2EAB1B6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130C-4ED3-41BE-B867-229860A86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74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58E59-16F5-416A-B3D3-0C9C2EAB1B65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0130C-4ED3-41BE-B867-229860A86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47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A6E98-DC65-7E46-AA78-EC0AB057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7766D-BFDA-F940-9D36-1F98BB2EFE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3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85D2DC4-E682-3648-89D9-F83AF892A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4" y="1765040"/>
            <a:ext cx="12011696" cy="5092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0413D1-446A-804E-9DD5-E69E97571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0686" y="1635566"/>
            <a:ext cx="9144000" cy="85691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badi MT Condensed Light" panose="020B0306030101010103" pitchFamily="34" charset="77"/>
              </a:rPr>
              <a:t>Films. </a:t>
            </a:r>
            <a:r>
              <a:rPr lang="en-US" b="1" dirty="0" smtClean="0">
                <a:latin typeface="Abadi MT Condensed Light" panose="020B0306030101010103" pitchFamily="34" charset="77"/>
              </a:rPr>
              <a:t>Reading</a:t>
            </a:r>
            <a:r>
              <a:rPr lang="ru-RU" b="1" dirty="0" smtClean="0">
                <a:latin typeface="Abadi MT Condensed Light" panose="020B0306030101010103" pitchFamily="34" charset="77"/>
              </a:rPr>
              <a:t>-</a:t>
            </a:r>
            <a:r>
              <a:rPr lang="en-US" b="1" dirty="0" smtClean="0">
                <a:latin typeface="Abadi MT Condensed Light" panose="020B0306030101010103" pitchFamily="34" charset="77"/>
              </a:rPr>
              <a:t>Vocabulary</a:t>
            </a:r>
            <a:endParaRPr lang="en-US" b="1" dirty="0">
              <a:latin typeface="Abadi MT Condensed Light" panose="020B0306030101010103" pitchFamily="34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894EB64-4CC7-A140-AFF3-34303320E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328" y="2634048"/>
            <a:ext cx="5207358" cy="1214661"/>
          </a:xfrm>
        </p:spPr>
        <p:txBody>
          <a:bodyPr>
            <a:normAutofit/>
          </a:bodyPr>
          <a:lstStyle/>
          <a:p>
            <a:endParaRPr lang="en-US" sz="3600" b="1" dirty="0">
              <a:latin typeface="Abadi MT Condensed Light" panose="020B0306030101010103" pitchFamily="34" charset="77"/>
            </a:endParaRPr>
          </a:p>
          <a:p>
            <a:r>
              <a:rPr lang="en-US" b="1" dirty="0">
                <a:latin typeface="Abadi MT Condensed Light" panose="020B0306030101010103" pitchFamily="34" charset="77"/>
              </a:rPr>
              <a:t>Grade 7</a:t>
            </a:r>
          </a:p>
          <a:p>
            <a:pPr algn="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4B8EB9-9A84-2843-AC73-F5595D37E9C5}"/>
              </a:ext>
            </a:extLst>
          </p:cNvPr>
          <p:cNvSpPr txBox="1"/>
          <p:nvPr/>
        </p:nvSpPr>
        <p:spPr>
          <a:xfrm>
            <a:off x="1790163" y="425002"/>
            <a:ext cx="9544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badi MT Condensed Light" panose="020B0306030101010103" pitchFamily="34" charset="77"/>
              </a:rPr>
              <a:t>School-gymnasium # 74</a:t>
            </a:r>
            <a:endParaRPr lang="en-US" sz="2800" b="1" dirty="0">
              <a:solidFill>
                <a:srgbClr val="7030A0"/>
              </a:solidFill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68327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1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Speaking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    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Think of your favourite film. What type is it? Who directed it? Who stars in it? What is it about? Tell the class.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8D464CA4-CA79-0E4A-AC50-D04DA71BD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515" y="3788190"/>
            <a:ext cx="2932090" cy="292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9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Home assignment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538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   Complete the e-mail to your English pen-friend about your favourite film.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8D464CA4-CA79-0E4A-AC50-D04DA71BD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515" y="3788190"/>
            <a:ext cx="2932090" cy="292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82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53400" cy="701675"/>
          </a:xfrm>
        </p:spPr>
        <p:txBody>
          <a:bodyPr/>
          <a:lstStyle/>
          <a:p>
            <a:r>
              <a:rPr lang="en-US" b="1" dirty="0" smtClean="0">
                <a:latin typeface="Abadi MT Condensed Light" panose="020B0306030101010103" pitchFamily="34" charset="77"/>
              </a:rPr>
              <a:t>Feedback: 2 stars and a wish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04950"/>
            <a:ext cx="10515600" cy="46720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should write two things that you have learnt and one thing that you want to learn in the future about films.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3ACEA1-43DD-0644-9F10-054154C16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650" y="3585818"/>
            <a:ext cx="2994338" cy="298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1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825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Films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и по запросу stunts from film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9" y="1297781"/>
            <a:ext cx="5786967" cy="325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65450"/>
            <a:ext cx="6705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173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badi MT Condensed Light" panose="020B0306030101010103" pitchFamily="34" charset="77"/>
              </a:rPr>
              <a:t>Lesson </a:t>
            </a:r>
            <a:r>
              <a:rPr lang="en-US" b="1" dirty="0" smtClean="0">
                <a:latin typeface="Abadi MT Condensed Light" panose="020B0306030101010103" pitchFamily="34" charset="77"/>
              </a:rPr>
              <a:t>objectives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" y="1444625"/>
            <a:ext cx="10515600" cy="4351338"/>
          </a:xfrm>
        </p:spPr>
        <p:txBody>
          <a:bodyPr>
            <a:normAutofit/>
          </a:bodyPr>
          <a:lstStyle/>
          <a:p>
            <a:pPr lvl="0"/>
            <a:endParaRPr lang="en-GB" dirty="0">
              <a:latin typeface="Abadi MT Condensed Light" panose="020B0306030101010103" pitchFamily="34" charset="77"/>
            </a:endParaRPr>
          </a:p>
          <a:p>
            <a:pPr lvl="0"/>
            <a:r>
              <a:rPr lang="en-GB" dirty="0" smtClean="0">
                <a:latin typeface="Abadi MT Condensed Light" panose="020B0306030101010103" pitchFamily="34" charset="77"/>
              </a:rPr>
              <a:t>Practice the using of </a:t>
            </a:r>
            <a:r>
              <a:rPr lang="en-GB" dirty="0" smtClean="0">
                <a:latin typeface="Abadi MT Condensed Light" panose="020B0306030101010103" pitchFamily="34" charset="77"/>
              </a:rPr>
              <a:t>reading</a:t>
            </a:r>
            <a:r>
              <a:rPr lang="ru-RU" dirty="0" smtClean="0">
                <a:latin typeface="Abadi MT Condensed Light" panose="020B0306030101010103" pitchFamily="34" charset="77"/>
              </a:rPr>
              <a:t>-</a:t>
            </a:r>
            <a:r>
              <a:rPr lang="en-GB" dirty="0" smtClean="0">
                <a:latin typeface="Abadi MT Condensed Light" panose="020B0306030101010103" pitchFamily="34" charset="77"/>
              </a:rPr>
              <a:t>vocabulary </a:t>
            </a:r>
            <a:r>
              <a:rPr lang="en-GB" dirty="0" smtClean="0">
                <a:latin typeface="Abadi MT Condensed Light" panose="020B0306030101010103" pitchFamily="34" charset="77"/>
              </a:rPr>
              <a:t>on the topic “Films” </a:t>
            </a:r>
            <a:endParaRPr lang="en-US" dirty="0">
              <a:latin typeface="Abadi MT Condensed Light" panose="020B0306030101010103" pitchFamily="34" charset="77"/>
            </a:endParaRPr>
          </a:p>
          <a:p>
            <a:pPr lvl="0"/>
            <a:endParaRPr lang="en-GB" dirty="0">
              <a:latin typeface="Abadi MT Condensed Light" panose="020B0306030101010103" pitchFamily="34" charset="77"/>
            </a:endParaRPr>
          </a:p>
          <a:p>
            <a:r>
              <a:rPr lang="en-GB" dirty="0">
                <a:latin typeface="Abadi MT Condensed Light" panose="020B0306030101010103" pitchFamily="34" charset="77"/>
              </a:rPr>
              <a:t>Develop listening skills in understanding most specific information and details through the recording </a:t>
            </a:r>
            <a:r>
              <a:rPr lang="en-US" dirty="0">
                <a:latin typeface="Abadi MT Condensed Light" panose="020B0306030101010103" pitchFamily="34" charset="77"/>
              </a:rPr>
              <a:t>on the </a:t>
            </a:r>
            <a:r>
              <a:rPr lang="en-US" dirty="0" smtClean="0">
                <a:latin typeface="Abadi MT Condensed Light" panose="020B0306030101010103" pitchFamily="34" charset="77"/>
              </a:rPr>
              <a:t>topic</a:t>
            </a:r>
            <a:endParaRPr lang="en-GB" dirty="0">
              <a:latin typeface="Abadi MT Condensed Light" panose="020B0306030101010103" pitchFamily="34" charset="77"/>
            </a:endParaRPr>
          </a:p>
          <a:p>
            <a:pPr lvl="0"/>
            <a:endParaRPr lang="en-US" dirty="0">
              <a:latin typeface="Abadi MT Condensed Light" panose="020B0306030101010103" pitchFamily="34" charset="77"/>
            </a:endParaRPr>
          </a:p>
          <a:p>
            <a:pPr lvl="0"/>
            <a:r>
              <a:rPr lang="en-US" dirty="0">
                <a:latin typeface="Abadi MT Condensed Light" panose="020B0306030101010103" pitchFamily="34" charset="77"/>
              </a:rPr>
              <a:t>I</a:t>
            </a:r>
            <a:r>
              <a:rPr lang="en-US" dirty="0" smtClean="0">
                <a:latin typeface="Abadi MT Condensed Light" panose="020B0306030101010103" pitchFamily="34" charset="77"/>
              </a:rPr>
              <a:t>mprove </a:t>
            </a:r>
            <a:r>
              <a:rPr lang="en-US" dirty="0">
                <a:latin typeface="Abadi MT Condensed Light" panose="020B0306030101010103" pitchFamily="34" charset="77"/>
              </a:rPr>
              <a:t>writing skills through </a:t>
            </a:r>
            <a:r>
              <a:rPr lang="en-US" dirty="0" smtClean="0">
                <a:latin typeface="Abadi MT Condensed Light" panose="020B0306030101010103" pitchFamily="34" charset="77"/>
              </a:rPr>
              <a:t>the e-mail on the </a:t>
            </a:r>
          </a:p>
          <a:p>
            <a:pPr marL="0" lvl="0" indent="0">
              <a:buNone/>
            </a:pPr>
            <a:r>
              <a:rPr lang="en-US" dirty="0" smtClean="0">
                <a:latin typeface="Abadi MT Condensed Light" panose="020B0306030101010103" pitchFamily="34" charset="77"/>
              </a:rPr>
              <a:t>given </a:t>
            </a:r>
            <a:r>
              <a:rPr lang="en-US" dirty="0">
                <a:latin typeface="Abadi MT Condensed Light" panose="020B0306030101010103" pitchFamily="34" charset="77"/>
              </a:rPr>
              <a:t>topic</a:t>
            </a: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3C3210D-30CA-5845-87EB-90D7CE38D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150" y="3876925"/>
            <a:ext cx="2990850" cy="298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8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874B8B-CAFB-4040-96CD-D4ABE8BBC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Abadi MT Condensed Light" panose="020B0306030101010103" pitchFamily="34" charset="77"/>
              </a:rPr>
              <a:t>Brainstorming activity</a:t>
            </a:r>
            <a:endParaRPr lang="en-US" sz="4800" b="1" dirty="0">
              <a:latin typeface="Abadi MT Condensed Light" panose="020B0306030101010103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0CB73D-D410-F84A-A33D-D91C17FE4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3675"/>
          </a:xfrm>
        </p:spPr>
        <p:txBody>
          <a:bodyPr>
            <a:normAutofit/>
          </a:bodyPr>
          <a:lstStyle/>
          <a:p>
            <a:pPr lvl="0"/>
            <a:endParaRPr lang="en-GB" dirty="0">
              <a:latin typeface="Abadi MT Condensed Light" panose="020B0306030101010103" pitchFamily="34" charset="77"/>
            </a:endParaRPr>
          </a:p>
          <a:p>
            <a:pPr lvl="0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Name…..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film that makes you feel afraid.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film with cowboys.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funny film.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film about murders, thieves and robbers.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love story.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GB" dirty="0">
              <a:latin typeface="Abadi MT Condensed Light" panose="020B0306030101010103" pitchFamily="34" charset="77"/>
            </a:endParaRPr>
          </a:p>
          <a:p>
            <a:pPr marL="0" lvl="0" indent="0">
              <a:buNone/>
            </a:pPr>
            <a:endParaRPr lang="en-US" dirty="0">
              <a:latin typeface="Abadi MT Condensed Light" panose="020B0306030101010103" pitchFamily="34" charset="77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F2FE36-8A4B-F849-A672-40A0CA63A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910" y="0"/>
            <a:ext cx="2932090" cy="292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0580"/>
            <a:ext cx="10515600" cy="716700"/>
          </a:xfrm>
        </p:spPr>
        <p:txBody>
          <a:bodyPr/>
          <a:lstStyle/>
          <a:p>
            <a:r>
              <a:rPr lang="en-US" b="1" dirty="0" smtClean="0">
                <a:latin typeface="Abadi MT Condensed Light" panose="020B0306030101010103" pitchFamily="34" charset="77"/>
              </a:rPr>
              <a:t>Revision of reading vocabulary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7280"/>
            <a:ext cx="10515600" cy="5679582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S P E C B W S D R C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GB" sz="3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Abadi MT Condensed Light" panose="020B0306030101010103" pitchFamily="34" charset="77"/>
              </a:rPr>
              <a:t>  </a:t>
            </a:r>
            <a:r>
              <a:rPr lang="en-US" dirty="0"/>
              <a:t>… </a:t>
            </a:r>
            <a:r>
              <a:rPr lang="en-US" dirty="0" err="1"/>
              <a:t>ound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… </a:t>
            </a:r>
            <a:r>
              <a:rPr lang="en-US" dirty="0"/>
              <a:t>lot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… </a:t>
            </a:r>
            <a:r>
              <a:rPr lang="en-US" dirty="0" err="1" smtClean="0"/>
              <a:t>ffects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dirty="0"/>
              <a:t>… </a:t>
            </a:r>
            <a:r>
              <a:rPr lang="en-US" dirty="0" err="1"/>
              <a:t>ast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dirty="0"/>
              <a:t>… </a:t>
            </a:r>
            <a:r>
              <a:rPr lang="en-US" dirty="0" err="1"/>
              <a:t>omputer</a:t>
            </a:r>
            <a:r>
              <a:rPr lang="en-US" dirty="0"/>
              <a:t>-animated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… </a:t>
            </a:r>
            <a:r>
              <a:rPr lang="en-US" dirty="0" err="1"/>
              <a:t>lockbuster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dirty="0"/>
              <a:t>….tar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…</a:t>
            </a:r>
            <a:r>
              <a:rPr lang="en-US" dirty="0" err="1" smtClean="0"/>
              <a:t>irect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…</a:t>
            </a:r>
            <a:r>
              <a:rPr lang="en-US" dirty="0" err="1" smtClean="0"/>
              <a:t>elease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…</a:t>
            </a:r>
            <a:r>
              <a:rPr lang="en-US" dirty="0" err="1" smtClean="0"/>
              <a:t>ompose</a:t>
            </a:r>
            <a:endParaRPr lang="en-GB" dirty="0">
              <a:latin typeface="Abadi MT Condensed Light" panose="020B0306030101010103" pitchFamily="34" charset="77"/>
            </a:endParaRPr>
          </a:p>
          <a:p>
            <a:pPr>
              <a:buFont typeface="Wingdings" pitchFamily="2" charset="2"/>
              <a:buChar char="Ø"/>
            </a:pPr>
            <a:r>
              <a:rPr lang="en-GB" dirty="0">
                <a:latin typeface="Abadi MT Condensed Light" panose="020B0306030101010103" pitchFamily="34" charset="77"/>
              </a:rPr>
              <a:t> </a:t>
            </a:r>
            <a:r>
              <a:rPr lang="en-US" dirty="0"/>
              <a:t>….lay</a:t>
            </a:r>
            <a:endParaRPr lang="ru-RU" dirty="0"/>
          </a:p>
          <a:p>
            <a:pPr lvl="0">
              <a:buFont typeface="Wingdings" pitchFamily="2" charset="2"/>
              <a:buChar char="Ø"/>
            </a:pPr>
            <a:endParaRPr lang="en-GB" dirty="0">
              <a:latin typeface="Abadi MT Condensed Light" panose="020B0306030101010103" pitchFamily="34" charset="77"/>
            </a:endParaRPr>
          </a:p>
          <a:p>
            <a:pPr marL="0" lvl="0" indent="0">
              <a:buNone/>
            </a:pPr>
            <a:endParaRPr lang="en-GB" dirty="0">
              <a:latin typeface="Abadi MT Condensed Light" panose="020B03060301010101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A7784E-C787-514B-B1A0-205142F3A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910" y="3845340"/>
            <a:ext cx="2932090" cy="292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7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9CD54E-F28B-3A4A-B99C-BF39801F6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Check and remember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eading vocabulary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b="1" dirty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Abadi MT Condensed Light" panose="020B0306030101010103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6DED88-2166-3146-A8B9-7FB6AF82D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47223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S P E C B W S D R C P</a:t>
            </a:r>
            <a:endParaRPr lang="ru-RU" sz="3200" dirty="0"/>
          </a:p>
          <a:p>
            <a:pPr marL="0" indent="0">
              <a:buNone/>
            </a:pPr>
            <a:endParaRPr lang="en-US" sz="3200" dirty="0">
              <a:latin typeface="Abadi MT Condensed Light" panose="020B03060301010101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CD5DB5-EC4F-2648-AF0E-DD1518FA4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910" y="3845340"/>
            <a:ext cx="2932090" cy="29225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7250" y="1859340"/>
            <a:ext cx="91059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sound-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дыбыс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plot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- астыртын сөз байласу, сюжет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effects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- әсерлер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cast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-лақтыру, актерлік құрам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computer-animated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-компьютерлік анимация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blockbuster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-блокбастер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star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-жұлдыз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direct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- бағыттау, басқару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release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-шығару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compose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-құрастыру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lay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- ойнау, қойылым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4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DD93F7-4EC5-E442-86C1-565413E4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Word search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33E0AD-B80E-AC41-8BB2-5AB7325D3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E37805-C019-1D47-84E3-93106C0C2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4" y="1765040"/>
            <a:ext cx="11535446" cy="467386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6CE37805-C019-1D47-84E3-93106C0C2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04" y="1917440"/>
            <a:ext cx="11535446" cy="4673860"/>
          </a:xfrm>
          <a:prstGeom prst="rect">
            <a:avLst/>
          </a:prstGeom>
        </p:spPr>
      </p:pic>
      <p:pic>
        <p:nvPicPr>
          <p:cNvPr id="6" name="Рисунок 5" descr="C:\Users\Админ\Downloads\WhatsApp Image 2020-12-07 at 22.21.08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" y="1396870"/>
            <a:ext cx="6453188" cy="4565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934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86500" cy="79692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Verbs related to the theme “Films”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Админ\Downloads\WhatsApp Image 2020-12-07 at 22.21.09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447800"/>
            <a:ext cx="8820150" cy="485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075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badi MT Condensed Light" panose="020B0306030101010103" pitchFamily="34" charset="77"/>
              </a:rPr>
              <a:t>Listening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319" y="1690687"/>
            <a:ext cx="10515600" cy="4658597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Listen to three people talking about the films they like. Which type(s) of film does each:  like?  not like? Why?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464CA4-CA79-0E4A-AC50-D04DA71BD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910" y="3845340"/>
            <a:ext cx="2932090" cy="292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81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315</Words>
  <Application>Microsoft Office PowerPoint</Application>
  <PresentationFormat>Произвольный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1_Office Theme</vt:lpstr>
      <vt:lpstr>Films. Reading-Vocabulary</vt:lpstr>
      <vt:lpstr>Films</vt:lpstr>
      <vt:lpstr>Lesson objectives</vt:lpstr>
      <vt:lpstr>Brainstorming activity</vt:lpstr>
      <vt:lpstr>Revision of reading vocabulary</vt:lpstr>
      <vt:lpstr>Check and remember the reading vocabulary </vt:lpstr>
      <vt:lpstr>Word search</vt:lpstr>
      <vt:lpstr>Verbs related to the theme “Films”</vt:lpstr>
      <vt:lpstr>Listening</vt:lpstr>
      <vt:lpstr>Speaking</vt:lpstr>
      <vt:lpstr>Home assignment</vt:lpstr>
      <vt:lpstr>Feedback: 2 stars and a wish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Накипбекова Гульжазира</dc:creator>
  <cp:lastModifiedBy>Админ</cp:lastModifiedBy>
  <cp:revision>46</cp:revision>
  <dcterms:created xsi:type="dcterms:W3CDTF">2020-01-20T05:49:21Z</dcterms:created>
  <dcterms:modified xsi:type="dcterms:W3CDTF">2020-12-09T08:29:31Z</dcterms:modified>
</cp:coreProperties>
</file>