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EBA18-8BC0-4B03-9603-F9F411D4155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047397-4840-4A00-8846-6F201A774C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13416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7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Entertainment and Media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Playing with your food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6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для презентации &quot;thank you for your attention&quot; (20 фото) |  Приколи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16202"/>
            <a:ext cx="9156964" cy="67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2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1" y="1639174"/>
            <a:ext cx="9101889" cy="521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7.C9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Use imagination to express thoughts, ideas, experiences and feelings;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7.S3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Give an opinion at sentence and discourse level on an increasing range of general and curricular topics;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7.S7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Use appropriate subject-specific vocabulary and syntax to talk about a limited range of general topics, and some curricular topics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All students will be able to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Read and translate the text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More students will be able to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Understand specific information in listening with some support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Some students will be able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Retell the text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Complete listening task correctly  without support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ims and Objectives – ACT! Active Citizenship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" y="14125"/>
            <a:ext cx="9129776" cy="16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6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645" y="1916832"/>
            <a:ext cx="9069141" cy="4941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1) Orchestra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[ˈɔː.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kɪ.strə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оркестр;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– [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faʊnd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] – табу;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3) Produce – [prəˈdʒuːs] – өндіру;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4) High-quality sound – [ˈhaɪˌkwɒl.ə.ti saʊnd] – жоғары сапалы дыбыс;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5) Leek – [liːk] – сопақ басты пияз;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6) Pumpkin – [ˈpʌmp.kɪn] – асқабақ;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7) Bass drum – [ˌbeɪs ˈdrʌm] – бас барабан;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8) Create – [kriˈeɪt] – жасау;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9) Cucumber – [ˈkjuː.kʌm.bər] – қияр;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10) Depend on – [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dɪˈpend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] – тіуелді;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11) Repertoire – [ˈrep.ə.twɑːr] – репертуар;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12) Range from – [reɪndʒ frɒm] – аралығында;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13) Environmentally-conscious – [ɪnˌvaɪ.rənˈmen.təl.i- ˈkɒn.ʃəs] – экологиялық тұрғыдан;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14) Biodegradable – [ˌbaɪ.əʊ.dɪˈɡreɪ.də.bəl] – биологиялық ыдырайтын;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15) Audience –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ˈɔː.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di.əns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] – аудитория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mazon.com: Vocabulary Words: Compact 5 x 8&quot; Notebook for Studying,  Memorizing, and Learning New Words and Definitions | 110 Pages | Coral  Cover (9781090531780): Journals, Agnes Olive Modern: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6" t="15583" r="2326" b="58832"/>
          <a:stretch/>
        </p:blipFill>
        <p:spPr bwMode="auto">
          <a:xfrm>
            <a:off x="-252536" y="-34458"/>
            <a:ext cx="9396536" cy="19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6965245" cy="12024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What can you do in the following places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A Guide to the Best Art Galleries in Os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A Guide to the Best Art Galleries in Osa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The World's 10 Best Art Galleries | Unique Blog | Art gallery interior, Art  gallery, Art gallery w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47"/>
            <a:ext cx="2987824" cy="23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инотеатр Синема Тауэрс 3Д: расписание, афиша. Билеты в Cinema Towers 3D,  Алм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10" y="17291"/>
            <a:ext cx="3384375" cy="23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Andermatt Concert Hall / Studio Seilern Architects | ArchDai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Andermatt Concert Hall / Studio Seilern Architects | ArchDai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Andermatt Concert Hall : Op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85" y="13828"/>
            <a:ext cx="2761215" cy="23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stana Expo 2017, exhibition complex, Kazakhstan | FamilyWithKid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9160"/>
            <a:ext cx="2878205" cy="19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8" descr="Cirque du Soleil — Википед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Всемирно известный Цирк Дю Солей вновь приезжает в Челяби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06" y="4888942"/>
            <a:ext cx="3061946" cy="19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oncrete conservation for Sydney Opera House - New Civil Engine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3024336" cy="20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979712" y="249289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83968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660232" y="249289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79712" y="4005064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99992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28184" y="4005064"/>
            <a:ext cx="5400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2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1"/>
            <a:ext cx="9144000" cy="15515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Reading skill.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Read the text.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“Playing with your food”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инара\Desktop\ex3tex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86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Task 1. Read the text and answer the questions.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Where is the orchestra from?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What makes it special?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Where do they get their instruments from?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How is a trumpet made?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What does the sound of the instruments depend on?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6. What music do they play?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7. How does a concert end?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276872"/>
            <a:ext cx="4248472" cy="17281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Read the text and complete the gaps with the correct missing words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инара\Desktop\syd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6252"/>
            <a:ext cx="4716016" cy="68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"/>
            <a:ext cx="1944216" cy="195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6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Read the text and answer the questions.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Who visits the Sydney Opera House?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What kind of performances can you see there?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As well as watching a performance, what else can visitors do there?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Who was the building designed by?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Why did this person design it?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6. Why did it take a long time to build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6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Reflection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learners the stickers where they can give the reflection according to the content of the lesson: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1) What did you learn during the lesson?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What skills did you try to develop during the lesson?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Learners should write three best moments during the lesson, and one moment which was  not so good.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тикер для записей — 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2042983" cy="22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80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</TotalTime>
  <Words>537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Презентация PowerPoint</vt:lpstr>
      <vt:lpstr>What can you do in the following places?</vt:lpstr>
      <vt:lpstr>Reading skill.  Read the text. “Playing with your food”</vt:lpstr>
      <vt:lpstr>Task 1. Read the text and answer the questions.</vt:lpstr>
      <vt:lpstr>Read the text and complete the gaps with the correct missing words.</vt:lpstr>
      <vt:lpstr>Task 2. Read the text and answer the questions.</vt:lpstr>
      <vt:lpstr>Reflection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with your food</dc:title>
  <dc:creator>Динара</dc:creator>
  <cp:lastModifiedBy>Динара</cp:lastModifiedBy>
  <cp:revision>6</cp:revision>
  <dcterms:created xsi:type="dcterms:W3CDTF">2020-12-08T11:31:22Z</dcterms:created>
  <dcterms:modified xsi:type="dcterms:W3CDTF">2020-12-09T06:52:03Z</dcterms:modified>
</cp:coreProperties>
</file>