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CD4C-45D4-4A35-BFFE-72D0F2D06FB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0ACD35-642E-4F49-88D9-3D04FB5657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CD4C-45D4-4A35-BFFE-72D0F2D06FB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CD35-642E-4F49-88D9-3D04FB5657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60ACD35-642E-4F49-88D9-3D04FB5657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CD4C-45D4-4A35-BFFE-72D0F2D06FB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CD4C-45D4-4A35-BFFE-72D0F2D06FB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60ACD35-642E-4F49-88D9-3D04FB5657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CD4C-45D4-4A35-BFFE-72D0F2D06FB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0ACD35-642E-4F49-88D9-3D04FB5657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EEECD4C-45D4-4A35-BFFE-72D0F2D06FB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CD35-642E-4F49-88D9-3D04FB5657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CD4C-45D4-4A35-BFFE-72D0F2D06FB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60ACD35-642E-4F49-88D9-3D04FB56579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CD4C-45D4-4A35-BFFE-72D0F2D06FB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60ACD35-642E-4F49-88D9-3D04FB565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CD4C-45D4-4A35-BFFE-72D0F2D06FB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0ACD35-642E-4F49-88D9-3D04FB565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0ACD35-642E-4F49-88D9-3D04FB56579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CD4C-45D4-4A35-BFFE-72D0F2D06FB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60ACD35-642E-4F49-88D9-3D04FB5657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EEECD4C-45D4-4A35-BFFE-72D0F2D06FB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EEECD4C-45D4-4A35-BFFE-72D0F2D06FB1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0ACD35-642E-4F49-88D9-3D04FB56579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Grammar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 passive (present simple and past simple)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9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Reflection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Give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students the stickers where they can give the reflection according to the content of the lesson: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you like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lesson?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you got any questions about new grammatical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rule?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formula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passive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voice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Положительные отзывы Клипарт | +1 566 198 клипар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45224"/>
            <a:ext cx="2648934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71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Workbook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Page 42 ex 3,4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8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5575" y="2367742"/>
            <a:ext cx="8880921" cy="44902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7.C7 develop and sustain a consistent argument when speaking or writing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7.UE9 use appropriately a variety of active and passive simple present and past forms and past perfect simple forms on a range of familiar general and curricular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topics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All students will be able to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revise Present Simple Passive and practice Past Simple Passive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More students will be able to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practice speaking meanwhile applying the vocabulary and grammar of the lesson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Some students will be able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how and when to use Present Simple and Past Simple Passive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Aims &amp; Objectives | Park Community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Aims &amp; Objectives | Park Community Academ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инара\Desktop\Apple-Tree-static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2"/>
            <a:ext cx="9144001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6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ongue-twister “Betty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Botter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n on Teaching Writer's Work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4" y="1448193"/>
            <a:ext cx="8930596" cy="540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49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Динара\Desktop\passive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7"/>
            <a:ext cx="8892480" cy="474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PPT - THE PASSIVE VOICE PowerPoint Presentation, free download - ID:38511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" t="22088" r="7187" b="31582"/>
          <a:stretch/>
        </p:blipFill>
        <p:spPr bwMode="auto">
          <a:xfrm>
            <a:off x="29374" y="0"/>
            <a:ext cx="9114625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2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774335" cy="4572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Task 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Open the book page 66 exercise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инара\Desktop\e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87" y="15846"/>
            <a:ext cx="5040560" cy="66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к работает перенос внимания в наши дни s-mind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46"/>
            <a:ext cx="2483768" cy="139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3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Task 2. Put the verbs in brackets into the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past simple passive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Robot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-fiction thriller starring Will Smith.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… (produce)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by Twentieth Century Fox Film Corporation.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film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… (direct)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by Alex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Proyas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… (write)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by Jeff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Vintar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Akiva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Goldsman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It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… (nominate)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 Oscar and won an ASCAP Award for the Top Box Office Film.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6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11189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Read the theory. Is there a similar structure in Kazakh language?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Динара\Desktop\ex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129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85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инара\Desktop\e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049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5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Task 4.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Динара\Desktop\ex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9"/>
          <a:stretch/>
        </p:blipFill>
        <p:spPr bwMode="auto">
          <a:xfrm>
            <a:off x="3707904" y="18046"/>
            <a:ext cx="5436096" cy="6839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презентация, символ,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" y="4509120"/>
            <a:ext cx="1809297" cy="2348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50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</TotalTime>
  <Words>275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The passive (present simple and past simple)</vt:lpstr>
      <vt:lpstr>Презентация PowerPoint</vt:lpstr>
      <vt:lpstr>Tongue-twister “Betty Botter”</vt:lpstr>
      <vt:lpstr>Презентация PowerPoint</vt:lpstr>
      <vt:lpstr>Презентация PowerPoint</vt:lpstr>
      <vt:lpstr>Task 2. Put the verbs in brackets into the past simple passive.</vt:lpstr>
      <vt:lpstr>Read the theory. Is there a similar structure in Kazakh language?</vt:lpstr>
      <vt:lpstr>Презентация PowerPoint</vt:lpstr>
      <vt:lpstr>Презентация PowerPoint</vt:lpstr>
      <vt:lpstr>Reflection:</vt:lpstr>
      <vt:lpstr>Homework: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passive (present simple and past simple)</dc:title>
  <dc:creator>Динара</dc:creator>
  <cp:lastModifiedBy>Динара</cp:lastModifiedBy>
  <cp:revision>4</cp:revision>
  <dcterms:created xsi:type="dcterms:W3CDTF">2020-12-08T12:03:31Z</dcterms:created>
  <dcterms:modified xsi:type="dcterms:W3CDTF">2020-12-08T12:57:46Z</dcterms:modified>
</cp:coreProperties>
</file>