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77" r:id="rId4"/>
    <p:sldId id="289" r:id="rId5"/>
    <p:sldId id="300" r:id="rId6"/>
    <p:sldId id="301" r:id="rId7"/>
    <p:sldId id="302" r:id="rId8"/>
    <p:sldId id="303" r:id="rId9"/>
    <p:sldId id="290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25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8D08A-980E-4E28-B45C-49EA74A4B5B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E72663C-0F66-45F7-9941-CB7CF5600D92}">
      <dgm:prSet phldrT="[Текст]" custT="1"/>
      <dgm:spPr/>
      <dgm:t>
        <a:bodyPr/>
        <a:lstStyle/>
        <a:p>
          <a:r>
            <a:rPr lang="ru-RU" sz="3800" dirty="0" smtClean="0"/>
            <a:t>XVIII </a:t>
          </a:r>
          <a:r>
            <a:rPr lang="ru-RU" sz="3800" dirty="0" err="1" smtClean="0"/>
            <a:t>ғасырдың</a:t>
          </a:r>
          <a:r>
            <a:rPr lang="ru-RU" sz="3800" dirty="0" smtClean="0"/>
            <a:t> </a:t>
          </a:r>
          <a:r>
            <a:rPr lang="ru-RU" sz="3800" dirty="0" err="1" smtClean="0"/>
            <a:t>соңындағы</a:t>
          </a:r>
          <a:r>
            <a:rPr lang="ru-RU" sz="3800" dirty="0" smtClean="0"/>
            <a:t> Осман </a:t>
          </a:r>
          <a:r>
            <a:rPr lang="ru-RU" sz="3800" dirty="0" err="1" smtClean="0"/>
            <a:t>империясы</a:t>
          </a:r>
          <a:endParaRPr lang="ru-RU" sz="3800" dirty="0"/>
        </a:p>
      </dgm:t>
    </dgm:pt>
    <dgm:pt modelId="{319FF03B-1043-4139-98FB-16DD36607065}" type="parTrans" cxnId="{791597FC-8CE7-412A-B134-3BB0636DB195}">
      <dgm:prSet/>
      <dgm:spPr/>
      <dgm:t>
        <a:bodyPr/>
        <a:lstStyle/>
        <a:p>
          <a:endParaRPr lang="ru-RU"/>
        </a:p>
      </dgm:t>
    </dgm:pt>
    <dgm:pt modelId="{3B0D9C58-C8BA-48F1-9CF9-B4186ADB4017}" type="sibTrans" cxnId="{791597FC-8CE7-412A-B134-3BB0636DB195}">
      <dgm:prSet/>
      <dgm:spPr/>
      <dgm:t>
        <a:bodyPr/>
        <a:lstStyle/>
        <a:p>
          <a:endParaRPr lang="ru-RU"/>
        </a:p>
      </dgm:t>
    </dgm:pt>
    <dgm:pt modelId="{ED75DC72-177E-4906-B371-4C88B17429F4}">
      <dgm:prSet phldrT="[Текст]" custT="1"/>
      <dgm:spPr/>
      <dgm:t>
        <a:bodyPr/>
        <a:lstStyle/>
        <a:p>
          <a:r>
            <a:rPr lang="ru-RU" sz="2400" dirty="0" err="1" smtClean="0"/>
            <a:t>Әскери</a:t>
          </a:r>
          <a:r>
            <a:rPr lang="ru-RU" sz="2400" dirty="0" smtClean="0"/>
            <a:t> </a:t>
          </a:r>
          <a:r>
            <a:rPr lang="ru-RU" sz="2400" dirty="0" err="1" smtClean="0"/>
            <a:t>және</a:t>
          </a:r>
          <a:r>
            <a:rPr lang="ru-RU" sz="2400" dirty="0" smtClean="0"/>
            <a:t> </a:t>
          </a:r>
          <a:r>
            <a:rPr lang="ru-RU" sz="2400" dirty="0" err="1" smtClean="0"/>
            <a:t>саяси</a:t>
          </a:r>
          <a:r>
            <a:rPr lang="ru-RU" sz="2400" dirty="0" smtClean="0"/>
            <a:t> </a:t>
          </a:r>
          <a:r>
            <a:rPr lang="ru-RU" sz="2400" dirty="0" err="1" smtClean="0"/>
            <a:t>әлсіздік</a:t>
          </a:r>
          <a:endParaRPr lang="ru-RU" sz="2400" dirty="0"/>
        </a:p>
      </dgm:t>
    </dgm:pt>
    <dgm:pt modelId="{AFD6DAC0-3D6E-4C25-B845-A18770B534E7}" type="parTrans" cxnId="{0BFA5731-42AD-48AE-99A1-29EE731A5D62}">
      <dgm:prSet/>
      <dgm:spPr/>
      <dgm:t>
        <a:bodyPr/>
        <a:lstStyle/>
        <a:p>
          <a:endParaRPr lang="ru-RU"/>
        </a:p>
      </dgm:t>
    </dgm:pt>
    <dgm:pt modelId="{2CA19CFC-56BC-48FC-B98A-52834BF4A728}" type="sibTrans" cxnId="{0BFA5731-42AD-48AE-99A1-29EE731A5D62}">
      <dgm:prSet/>
      <dgm:spPr/>
      <dgm:t>
        <a:bodyPr/>
        <a:lstStyle/>
        <a:p>
          <a:endParaRPr lang="ru-RU"/>
        </a:p>
      </dgm:t>
    </dgm:pt>
    <dgm:pt modelId="{654E24C3-8B22-4815-93EA-0614CAECC19F}">
      <dgm:prSet phldrT="[Текст]" custT="1"/>
      <dgm:spPr/>
      <dgm:t>
        <a:bodyPr/>
        <a:lstStyle/>
        <a:p>
          <a:r>
            <a:rPr lang="ru-RU" sz="2400" dirty="0" err="1" smtClean="0"/>
            <a:t>Әлеуметтік</a:t>
          </a:r>
          <a:r>
            <a:rPr lang="ru-RU" sz="2400" dirty="0" smtClean="0"/>
            <a:t> </a:t>
          </a:r>
          <a:r>
            <a:rPr lang="ru-RU" sz="2400" dirty="0" err="1" smtClean="0"/>
            <a:t>тұрақсыздық</a:t>
          </a:r>
          <a:endParaRPr lang="ru-RU" sz="2400" dirty="0"/>
        </a:p>
      </dgm:t>
    </dgm:pt>
    <dgm:pt modelId="{BC08D0B8-6CB8-4D85-80A1-8531DC3BC8EC}" type="parTrans" cxnId="{F6A08B81-5CBA-4BEE-8EA1-B4EC8F180262}">
      <dgm:prSet/>
      <dgm:spPr/>
      <dgm:t>
        <a:bodyPr/>
        <a:lstStyle/>
        <a:p>
          <a:endParaRPr lang="ru-RU"/>
        </a:p>
      </dgm:t>
    </dgm:pt>
    <dgm:pt modelId="{6160AF27-0B88-4F1E-B1B3-C0C720D395C1}" type="sibTrans" cxnId="{F6A08B81-5CBA-4BEE-8EA1-B4EC8F180262}">
      <dgm:prSet/>
      <dgm:spPr/>
      <dgm:t>
        <a:bodyPr/>
        <a:lstStyle/>
        <a:p>
          <a:endParaRPr lang="ru-RU"/>
        </a:p>
      </dgm:t>
    </dgm:pt>
    <dgm:pt modelId="{89A6E31B-A48F-417C-A881-1676A2724E5D}">
      <dgm:prSet custT="1"/>
      <dgm:spPr/>
      <dgm:t>
        <a:bodyPr/>
        <a:lstStyle/>
        <a:p>
          <a:r>
            <a:rPr lang="ru-RU" sz="2400" dirty="0" err="1" smtClean="0"/>
            <a:t>Сыртқы</a:t>
          </a:r>
          <a:r>
            <a:rPr lang="ru-RU" sz="2400" dirty="0" smtClean="0"/>
            <a:t> </a:t>
          </a:r>
          <a:r>
            <a:rPr lang="ru-RU" sz="2400" dirty="0" err="1" smtClean="0"/>
            <a:t>қауіп</a:t>
          </a:r>
          <a:endParaRPr lang="ru-RU" sz="2400" dirty="0"/>
        </a:p>
      </dgm:t>
    </dgm:pt>
    <dgm:pt modelId="{54E9DC95-003A-48A4-9A80-FE237AAC80DC}" type="parTrans" cxnId="{4EFC1EEF-6FCF-42A6-8F6E-EE20F73560B0}">
      <dgm:prSet/>
      <dgm:spPr/>
      <dgm:t>
        <a:bodyPr/>
        <a:lstStyle/>
        <a:p>
          <a:endParaRPr lang="ru-RU"/>
        </a:p>
      </dgm:t>
    </dgm:pt>
    <dgm:pt modelId="{5DA2C5DC-BB50-45E1-A51A-819B1386742D}" type="sibTrans" cxnId="{4EFC1EEF-6FCF-42A6-8F6E-EE20F73560B0}">
      <dgm:prSet/>
      <dgm:spPr/>
      <dgm:t>
        <a:bodyPr/>
        <a:lstStyle/>
        <a:p>
          <a:endParaRPr lang="ru-RU"/>
        </a:p>
      </dgm:t>
    </dgm:pt>
    <dgm:pt modelId="{3B301385-7E42-4D86-B781-DBB238B13540}">
      <dgm:prSet custT="1"/>
      <dgm:spPr/>
      <dgm:t>
        <a:bodyPr/>
        <a:lstStyle/>
        <a:p>
          <a:r>
            <a:rPr lang="ru-RU" sz="2400" dirty="0" err="1" smtClean="0"/>
            <a:t>Сыртқы</a:t>
          </a:r>
          <a:r>
            <a:rPr lang="ru-RU" sz="2400" dirty="0" smtClean="0"/>
            <a:t> </a:t>
          </a:r>
          <a:r>
            <a:rPr lang="ru-RU" sz="2400" dirty="0" err="1" smtClean="0"/>
            <a:t>саудадағы</a:t>
          </a:r>
          <a:r>
            <a:rPr lang="ru-RU" sz="2400" dirty="0" smtClean="0"/>
            <a:t> </a:t>
          </a:r>
          <a:r>
            <a:rPr lang="ru-RU" sz="2400" dirty="0" err="1" smtClean="0"/>
            <a:t>қиындықтар</a:t>
          </a:r>
          <a:endParaRPr lang="ru-RU" sz="2400" dirty="0"/>
        </a:p>
      </dgm:t>
    </dgm:pt>
    <dgm:pt modelId="{E5494DE8-DE7A-4D1A-B319-95CADCBE1872}" type="parTrans" cxnId="{A14E6B8E-F97D-4545-90C0-102F92225267}">
      <dgm:prSet/>
      <dgm:spPr/>
      <dgm:t>
        <a:bodyPr/>
        <a:lstStyle/>
        <a:p>
          <a:endParaRPr lang="ru-RU"/>
        </a:p>
      </dgm:t>
    </dgm:pt>
    <dgm:pt modelId="{D6432D27-10FC-4B19-8494-23830ECB3AAB}" type="sibTrans" cxnId="{A14E6B8E-F97D-4545-90C0-102F92225267}">
      <dgm:prSet/>
      <dgm:spPr/>
      <dgm:t>
        <a:bodyPr/>
        <a:lstStyle/>
        <a:p>
          <a:endParaRPr lang="ru-RU"/>
        </a:p>
      </dgm:t>
    </dgm:pt>
    <dgm:pt modelId="{A16CFD9D-15F3-4C4A-B400-5AF8DF5DC316}">
      <dgm:prSet custT="1"/>
      <dgm:spPr/>
      <dgm:t>
        <a:bodyPr/>
        <a:lstStyle/>
        <a:p>
          <a:r>
            <a:rPr lang="ru-RU" sz="2400" dirty="0" err="1" smtClean="0"/>
            <a:t>Еуропа</a:t>
          </a:r>
          <a:r>
            <a:rPr lang="ru-RU" sz="2400" dirty="0" smtClean="0"/>
            <a:t> </a:t>
          </a:r>
          <a:r>
            <a:rPr lang="ru-RU" sz="2400" dirty="0" err="1" smtClean="0"/>
            <a:t>елдерінен</a:t>
          </a:r>
          <a:r>
            <a:rPr lang="ru-RU" sz="2400" dirty="0" smtClean="0"/>
            <a:t> </a:t>
          </a:r>
          <a:r>
            <a:rPr lang="ru-RU" sz="2400" dirty="0" err="1" smtClean="0"/>
            <a:t>экономикалық</a:t>
          </a:r>
          <a:r>
            <a:rPr lang="ru-RU" sz="2400" dirty="0" smtClean="0"/>
            <a:t> </a:t>
          </a:r>
          <a:r>
            <a:rPr lang="ru-RU" sz="2400" dirty="0" err="1" smtClean="0"/>
            <a:t>артта</a:t>
          </a:r>
          <a:r>
            <a:rPr lang="ru-RU" sz="2400" dirty="0" smtClean="0"/>
            <a:t> </a:t>
          </a:r>
          <a:r>
            <a:rPr lang="ru-RU" sz="2400" dirty="0" err="1" smtClean="0"/>
            <a:t>қалу</a:t>
          </a:r>
          <a:endParaRPr lang="ru-RU" sz="2400" dirty="0"/>
        </a:p>
      </dgm:t>
    </dgm:pt>
    <dgm:pt modelId="{0281C9F6-7248-49A0-AE71-F8EA2B09B77F}" type="parTrans" cxnId="{3BB5121F-48B5-4FB7-928C-AFE58149790D}">
      <dgm:prSet/>
      <dgm:spPr/>
      <dgm:t>
        <a:bodyPr/>
        <a:lstStyle/>
        <a:p>
          <a:endParaRPr lang="ru-RU"/>
        </a:p>
      </dgm:t>
    </dgm:pt>
    <dgm:pt modelId="{F94F61E8-269D-4D80-8D79-BD45543F6DC5}" type="sibTrans" cxnId="{3BB5121F-48B5-4FB7-928C-AFE58149790D}">
      <dgm:prSet/>
      <dgm:spPr/>
      <dgm:t>
        <a:bodyPr/>
        <a:lstStyle/>
        <a:p>
          <a:endParaRPr lang="ru-RU"/>
        </a:p>
      </dgm:t>
    </dgm:pt>
    <dgm:pt modelId="{F2BE8D45-8798-4F6E-A9AC-4AB7431512B4}">
      <dgm:prSet custT="1"/>
      <dgm:spPr/>
      <dgm:t>
        <a:bodyPr/>
        <a:lstStyle/>
        <a:p>
          <a:r>
            <a:rPr lang="ru-RU" sz="2400" dirty="0" err="1" smtClean="0"/>
            <a:t>Халықтың</a:t>
          </a:r>
          <a:r>
            <a:rPr lang="ru-RU" sz="2400" dirty="0" smtClean="0"/>
            <a:t> </a:t>
          </a:r>
          <a:r>
            <a:rPr lang="ru-RU" sz="2400" dirty="0" err="1" smtClean="0"/>
            <a:t>жағдайының</a:t>
          </a:r>
          <a:r>
            <a:rPr lang="ru-RU" sz="2400" dirty="0" smtClean="0"/>
            <a:t> </a:t>
          </a:r>
          <a:r>
            <a:rPr lang="ru-RU" sz="2400" dirty="0" err="1" smtClean="0"/>
            <a:t>нашарлауы</a:t>
          </a:r>
          <a:endParaRPr lang="ru-RU" sz="2400" dirty="0"/>
        </a:p>
      </dgm:t>
    </dgm:pt>
    <dgm:pt modelId="{B1B2AB7E-9D39-4A1E-AD21-098725A00249}" type="parTrans" cxnId="{3808AB23-084A-488F-A2FB-89934FA115A2}">
      <dgm:prSet/>
      <dgm:spPr/>
      <dgm:t>
        <a:bodyPr/>
        <a:lstStyle/>
        <a:p>
          <a:endParaRPr lang="ru-RU"/>
        </a:p>
      </dgm:t>
    </dgm:pt>
    <dgm:pt modelId="{5E7B1091-B655-49C6-8FAC-00D897FD0515}" type="sibTrans" cxnId="{3808AB23-084A-488F-A2FB-89934FA115A2}">
      <dgm:prSet/>
      <dgm:spPr/>
      <dgm:t>
        <a:bodyPr/>
        <a:lstStyle/>
        <a:p>
          <a:endParaRPr lang="ru-RU"/>
        </a:p>
      </dgm:t>
    </dgm:pt>
    <dgm:pt modelId="{FD5D3944-E30D-4DD8-840A-6DB292B42474}" type="pres">
      <dgm:prSet presAssocID="{2768D08A-980E-4E28-B45C-49EA74A4B5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B6B55B-40C6-4945-9744-3A09F2E6129C}" type="pres">
      <dgm:prSet presAssocID="{7E72663C-0F66-45F7-9941-CB7CF5600D92}" presName="hierRoot1" presStyleCnt="0"/>
      <dgm:spPr/>
    </dgm:pt>
    <dgm:pt modelId="{DEBE38B9-DD0D-4B54-8DBA-5420B902F472}" type="pres">
      <dgm:prSet presAssocID="{7E72663C-0F66-45F7-9941-CB7CF5600D92}" presName="composite" presStyleCnt="0"/>
      <dgm:spPr/>
    </dgm:pt>
    <dgm:pt modelId="{27F74A1F-CB97-4976-B050-DDE26DC51C4B}" type="pres">
      <dgm:prSet presAssocID="{7E72663C-0F66-45F7-9941-CB7CF5600D92}" presName="background" presStyleLbl="node0" presStyleIdx="0" presStyleCnt="1"/>
      <dgm:spPr/>
    </dgm:pt>
    <dgm:pt modelId="{CEB19069-37C4-4759-B383-E0F71080A56C}" type="pres">
      <dgm:prSet presAssocID="{7E72663C-0F66-45F7-9941-CB7CF5600D92}" presName="text" presStyleLbl="fgAcc0" presStyleIdx="0" presStyleCnt="1" custScaleX="349180" custScaleY="681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B4D445-CB00-4482-8829-9D4339AC10C6}" type="pres">
      <dgm:prSet presAssocID="{7E72663C-0F66-45F7-9941-CB7CF5600D92}" presName="hierChild2" presStyleCnt="0"/>
      <dgm:spPr/>
    </dgm:pt>
    <dgm:pt modelId="{99402ABC-D476-4CFB-89BC-8FECA1020A8E}" type="pres">
      <dgm:prSet presAssocID="{AFD6DAC0-3D6E-4C25-B845-A18770B534E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5E45037-6234-43E6-9A65-C6589821F5B1}" type="pres">
      <dgm:prSet presAssocID="{ED75DC72-177E-4906-B371-4C88B17429F4}" presName="hierRoot2" presStyleCnt="0"/>
      <dgm:spPr/>
    </dgm:pt>
    <dgm:pt modelId="{387EDE34-222C-4DE2-B9B9-606CD5B7AACC}" type="pres">
      <dgm:prSet presAssocID="{ED75DC72-177E-4906-B371-4C88B17429F4}" presName="composite2" presStyleCnt="0"/>
      <dgm:spPr/>
    </dgm:pt>
    <dgm:pt modelId="{7736085F-0E2D-415B-9BE5-B87CAD8E32B7}" type="pres">
      <dgm:prSet presAssocID="{ED75DC72-177E-4906-B371-4C88B17429F4}" presName="background2" presStyleLbl="node2" presStyleIdx="0" presStyleCnt="3"/>
      <dgm:spPr/>
    </dgm:pt>
    <dgm:pt modelId="{1C83063B-C47F-420F-A613-F9B194844763}" type="pres">
      <dgm:prSet presAssocID="{ED75DC72-177E-4906-B371-4C88B17429F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C46292-B680-44CF-8693-8F740742551D}" type="pres">
      <dgm:prSet presAssocID="{ED75DC72-177E-4906-B371-4C88B17429F4}" presName="hierChild3" presStyleCnt="0"/>
      <dgm:spPr/>
    </dgm:pt>
    <dgm:pt modelId="{5CD93DB9-0E12-45A8-889A-EA2B4006AF5D}" type="pres">
      <dgm:prSet presAssocID="{54E9DC95-003A-48A4-9A80-FE237AAC80DC}" presName="Name17" presStyleLbl="parChTrans1D3" presStyleIdx="0" presStyleCnt="3"/>
      <dgm:spPr/>
      <dgm:t>
        <a:bodyPr/>
        <a:lstStyle/>
        <a:p>
          <a:endParaRPr lang="ru-RU"/>
        </a:p>
      </dgm:t>
    </dgm:pt>
    <dgm:pt modelId="{3391B442-CDB0-4A56-B607-83D45CAF8614}" type="pres">
      <dgm:prSet presAssocID="{89A6E31B-A48F-417C-A881-1676A2724E5D}" presName="hierRoot3" presStyleCnt="0"/>
      <dgm:spPr/>
    </dgm:pt>
    <dgm:pt modelId="{FEFEA684-6D03-4EF5-A211-F96C8E9A25C4}" type="pres">
      <dgm:prSet presAssocID="{89A6E31B-A48F-417C-A881-1676A2724E5D}" presName="composite3" presStyleCnt="0"/>
      <dgm:spPr/>
    </dgm:pt>
    <dgm:pt modelId="{C716D43A-5581-4436-86ED-D9E396218126}" type="pres">
      <dgm:prSet presAssocID="{89A6E31B-A48F-417C-A881-1676A2724E5D}" presName="background3" presStyleLbl="node3" presStyleIdx="0" presStyleCnt="3"/>
      <dgm:spPr/>
    </dgm:pt>
    <dgm:pt modelId="{C655FA0E-3163-4E74-9C00-BCF39DB567D7}" type="pres">
      <dgm:prSet presAssocID="{89A6E31B-A48F-417C-A881-1676A2724E5D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73013C-5E7C-4157-8088-8E853A1B0113}" type="pres">
      <dgm:prSet presAssocID="{89A6E31B-A48F-417C-A881-1676A2724E5D}" presName="hierChild4" presStyleCnt="0"/>
      <dgm:spPr/>
    </dgm:pt>
    <dgm:pt modelId="{0F8C541B-43A0-426D-B0D5-2F87B367D419}" type="pres">
      <dgm:prSet presAssocID="{E5494DE8-DE7A-4D1A-B319-95CADCBE1872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1AA202C-C17F-4DAF-8184-1B9F8B70DDF2}" type="pres">
      <dgm:prSet presAssocID="{3B301385-7E42-4D86-B781-DBB238B13540}" presName="hierRoot2" presStyleCnt="0"/>
      <dgm:spPr/>
    </dgm:pt>
    <dgm:pt modelId="{520AE25C-21ED-4057-83B5-0732E067770E}" type="pres">
      <dgm:prSet presAssocID="{3B301385-7E42-4D86-B781-DBB238B13540}" presName="composite2" presStyleCnt="0"/>
      <dgm:spPr/>
    </dgm:pt>
    <dgm:pt modelId="{35382EDA-96DD-4850-A20E-A6867E796FFE}" type="pres">
      <dgm:prSet presAssocID="{3B301385-7E42-4D86-B781-DBB238B13540}" presName="background2" presStyleLbl="node2" presStyleIdx="1" presStyleCnt="3"/>
      <dgm:spPr/>
    </dgm:pt>
    <dgm:pt modelId="{EFA7CCFC-C442-4DA5-84A4-A7296F0FE3B0}" type="pres">
      <dgm:prSet presAssocID="{3B301385-7E42-4D86-B781-DBB238B13540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528463-3586-40C3-86C7-115F27087B32}" type="pres">
      <dgm:prSet presAssocID="{3B301385-7E42-4D86-B781-DBB238B13540}" presName="hierChild3" presStyleCnt="0"/>
      <dgm:spPr/>
    </dgm:pt>
    <dgm:pt modelId="{A7EC3904-BD70-4A61-BA15-A3BE38EE2473}" type="pres">
      <dgm:prSet presAssocID="{0281C9F6-7248-49A0-AE71-F8EA2B09B77F}" presName="Name17" presStyleLbl="parChTrans1D3" presStyleIdx="1" presStyleCnt="3"/>
      <dgm:spPr/>
      <dgm:t>
        <a:bodyPr/>
        <a:lstStyle/>
        <a:p>
          <a:endParaRPr lang="ru-RU"/>
        </a:p>
      </dgm:t>
    </dgm:pt>
    <dgm:pt modelId="{8FE01044-5FFE-4654-ABB6-375A1A2B26B1}" type="pres">
      <dgm:prSet presAssocID="{A16CFD9D-15F3-4C4A-B400-5AF8DF5DC316}" presName="hierRoot3" presStyleCnt="0"/>
      <dgm:spPr/>
    </dgm:pt>
    <dgm:pt modelId="{24703FA3-05A1-4103-ACC3-632FACB2AE5A}" type="pres">
      <dgm:prSet presAssocID="{A16CFD9D-15F3-4C4A-B400-5AF8DF5DC316}" presName="composite3" presStyleCnt="0"/>
      <dgm:spPr/>
    </dgm:pt>
    <dgm:pt modelId="{9BBDD8A0-1B1B-4D7D-9E5F-B1245C305E5F}" type="pres">
      <dgm:prSet presAssocID="{A16CFD9D-15F3-4C4A-B400-5AF8DF5DC316}" presName="background3" presStyleLbl="node3" presStyleIdx="1" presStyleCnt="3"/>
      <dgm:spPr/>
    </dgm:pt>
    <dgm:pt modelId="{245F7739-34AF-4E6E-B150-46DD16DE8D6C}" type="pres">
      <dgm:prSet presAssocID="{A16CFD9D-15F3-4C4A-B400-5AF8DF5DC316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7DB209-707A-40A8-AB73-786E6A03477A}" type="pres">
      <dgm:prSet presAssocID="{A16CFD9D-15F3-4C4A-B400-5AF8DF5DC316}" presName="hierChild4" presStyleCnt="0"/>
      <dgm:spPr/>
    </dgm:pt>
    <dgm:pt modelId="{75B97C7B-7C0E-4C03-9E4C-03D10EDA754E}" type="pres">
      <dgm:prSet presAssocID="{BC08D0B8-6CB8-4D85-80A1-8531DC3BC8EC}" presName="Name10" presStyleLbl="parChTrans1D2" presStyleIdx="2" presStyleCnt="3"/>
      <dgm:spPr/>
      <dgm:t>
        <a:bodyPr/>
        <a:lstStyle/>
        <a:p>
          <a:endParaRPr lang="ru-RU"/>
        </a:p>
      </dgm:t>
    </dgm:pt>
    <dgm:pt modelId="{165755C1-0D14-4837-B41F-989B0CC1F323}" type="pres">
      <dgm:prSet presAssocID="{654E24C3-8B22-4815-93EA-0614CAECC19F}" presName="hierRoot2" presStyleCnt="0"/>
      <dgm:spPr/>
    </dgm:pt>
    <dgm:pt modelId="{70B6929B-68DE-469F-B829-309040D2C52B}" type="pres">
      <dgm:prSet presAssocID="{654E24C3-8B22-4815-93EA-0614CAECC19F}" presName="composite2" presStyleCnt="0"/>
      <dgm:spPr/>
    </dgm:pt>
    <dgm:pt modelId="{9F5FB709-396E-4BB4-BAF1-74EAC9265AF5}" type="pres">
      <dgm:prSet presAssocID="{654E24C3-8B22-4815-93EA-0614CAECC19F}" presName="background2" presStyleLbl="node2" presStyleIdx="2" presStyleCnt="3"/>
      <dgm:spPr/>
    </dgm:pt>
    <dgm:pt modelId="{18514D38-5716-4A8A-B721-EAC5EFA274C5}" type="pres">
      <dgm:prSet presAssocID="{654E24C3-8B22-4815-93EA-0614CAECC19F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983EC6-5A10-4693-822E-4E897CFB394F}" type="pres">
      <dgm:prSet presAssocID="{654E24C3-8B22-4815-93EA-0614CAECC19F}" presName="hierChild3" presStyleCnt="0"/>
      <dgm:spPr/>
    </dgm:pt>
    <dgm:pt modelId="{A06A67B1-A96B-4FF9-B745-37E00E7E98A5}" type="pres">
      <dgm:prSet presAssocID="{B1B2AB7E-9D39-4A1E-AD21-098725A00249}" presName="Name17" presStyleLbl="parChTrans1D3" presStyleIdx="2" presStyleCnt="3"/>
      <dgm:spPr/>
      <dgm:t>
        <a:bodyPr/>
        <a:lstStyle/>
        <a:p>
          <a:endParaRPr lang="ru-RU"/>
        </a:p>
      </dgm:t>
    </dgm:pt>
    <dgm:pt modelId="{18AF4D2A-DD70-48AE-8756-D734C716680C}" type="pres">
      <dgm:prSet presAssocID="{F2BE8D45-8798-4F6E-A9AC-4AB7431512B4}" presName="hierRoot3" presStyleCnt="0"/>
      <dgm:spPr/>
    </dgm:pt>
    <dgm:pt modelId="{349A1A6A-6BE9-404D-A844-CA0D7E71454A}" type="pres">
      <dgm:prSet presAssocID="{F2BE8D45-8798-4F6E-A9AC-4AB7431512B4}" presName="composite3" presStyleCnt="0"/>
      <dgm:spPr/>
    </dgm:pt>
    <dgm:pt modelId="{B0A573FE-49BA-48AA-8F2C-63A7FD213FC8}" type="pres">
      <dgm:prSet presAssocID="{F2BE8D45-8798-4F6E-A9AC-4AB7431512B4}" presName="background3" presStyleLbl="node3" presStyleIdx="2" presStyleCnt="3"/>
      <dgm:spPr/>
    </dgm:pt>
    <dgm:pt modelId="{8743B8EA-3760-437A-A4EE-75E5B7F4FF53}" type="pres">
      <dgm:prSet presAssocID="{F2BE8D45-8798-4F6E-A9AC-4AB7431512B4}" presName="text3" presStyleLbl="fgAcc3" presStyleIdx="2" presStyleCnt="3" custLinFactNeighborX="2449" custLinFactNeighborY="57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D7D74D-AC12-4024-A548-8046E7E4DD62}" type="pres">
      <dgm:prSet presAssocID="{F2BE8D45-8798-4F6E-A9AC-4AB7431512B4}" presName="hierChild4" presStyleCnt="0"/>
      <dgm:spPr/>
    </dgm:pt>
  </dgm:ptLst>
  <dgm:cxnLst>
    <dgm:cxn modelId="{0BFA5731-42AD-48AE-99A1-29EE731A5D62}" srcId="{7E72663C-0F66-45F7-9941-CB7CF5600D92}" destId="{ED75DC72-177E-4906-B371-4C88B17429F4}" srcOrd="0" destOrd="0" parTransId="{AFD6DAC0-3D6E-4C25-B845-A18770B534E7}" sibTransId="{2CA19CFC-56BC-48FC-B98A-52834BF4A728}"/>
    <dgm:cxn modelId="{791597FC-8CE7-412A-B134-3BB0636DB195}" srcId="{2768D08A-980E-4E28-B45C-49EA74A4B5B1}" destId="{7E72663C-0F66-45F7-9941-CB7CF5600D92}" srcOrd="0" destOrd="0" parTransId="{319FF03B-1043-4139-98FB-16DD36607065}" sibTransId="{3B0D9C58-C8BA-48F1-9CF9-B4186ADB4017}"/>
    <dgm:cxn modelId="{6D602BC0-9B52-4FB4-9E3C-E675D3586231}" type="presOf" srcId="{B1B2AB7E-9D39-4A1E-AD21-098725A00249}" destId="{A06A67B1-A96B-4FF9-B745-37E00E7E98A5}" srcOrd="0" destOrd="0" presId="urn:microsoft.com/office/officeart/2005/8/layout/hierarchy1"/>
    <dgm:cxn modelId="{8AA51D34-394F-4AFC-BA24-9533B1FD5905}" type="presOf" srcId="{F2BE8D45-8798-4F6E-A9AC-4AB7431512B4}" destId="{8743B8EA-3760-437A-A4EE-75E5B7F4FF53}" srcOrd="0" destOrd="0" presId="urn:microsoft.com/office/officeart/2005/8/layout/hierarchy1"/>
    <dgm:cxn modelId="{CEFA6728-690E-4D79-8E97-96CB2A581343}" type="presOf" srcId="{BC08D0B8-6CB8-4D85-80A1-8531DC3BC8EC}" destId="{75B97C7B-7C0E-4C03-9E4C-03D10EDA754E}" srcOrd="0" destOrd="0" presId="urn:microsoft.com/office/officeart/2005/8/layout/hierarchy1"/>
    <dgm:cxn modelId="{3808AB23-084A-488F-A2FB-89934FA115A2}" srcId="{654E24C3-8B22-4815-93EA-0614CAECC19F}" destId="{F2BE8D45-8798-4F6E-A9AC-4AB7431512B4}" srcOrd="0" destOrd="0" parTransId="{B1B2AB7E-9D39-4A1E-AD21-098725A00249}" sibTransId="{5E7B1091-B655-49C6-8FAC-00D897FD0515}"/>
    <dgm:cxn modelId="{D1341B5C-EACA-4CC4-8D1B-B9202CB82D7F}" type="presOf" srcId="{654E24C3-8B22-4815-93EA-0614CAECC19F}" destId="{18514D38-5716-4A8A-B721-EAC5EFA274C5}" srcOrd="0" destOrd="0" presId="urn:microsoft.com/office/officeart/2005/8/layout/hierarchy1"/>
    <dgm:cxn modelId="{2115B3FC-2BA6-47BB-92FD-A3CB518C5A62}" type="presOf" srcId="{A16CFD9D-15F3-4C4A-B400-5AF8DF5DC316}" destId="{245F7739-34AF-4E6E-B150-46DD16DE8D6C}" srcOrd="0" destOrd="0" presId="urn:microsoft.com/office/officeart/2005/8/layout/hierarchy1"/>
    <dgm:cxn modelId="{13B72BF8-E3A0-4F44-8D36-B18EAD6E537B}" type="presOf" srcId="{2768D08A-980E-4E28-B45C-49EA74A4B5B1}" destId="{FD5D3944-E30D-4DD8-840A-6DB292B42474}" srcOrd="0" destOrd="0" presId="urn:microsoft.com/office/officeart/2005/8/layout/hierarchy1"/>
    <dgm:cxn modelId="{3BB5121F-48B5-4FB7-928C-AFE58149790D}" srcId="{3B301385-7E42-4D86-B781-DBB238B13540}" destId="{A16CFD9D-15F3-4C4A-B400-5AF8DF5DC316}" srcOrd="0" destOrd="0" parTransId="{0281C9F6-7248-49A0-AE71-F8EA2B09B77F}" sibTransId="{F94F61E8-269D-4D80-8D79-BD45543F6DC5}"/>
    <dgm:cxn modelId="{4DC61EA3-0822-46F4-8CAF-4F0F67D64500}" type="presOf" srcId="{3B301385-7E42-4D86-B781-DBB238B13540}" destId="{EFA7CCFC-C442-4DA5-84A4-A7296F0FE3B0}" srcOrd="0" destOrd="0" presId="urn:microsoft.com/office/officeart/2005/8/layout/hierarchy1"/>
    <dgm:cxn modelId="{A14E6B8E-F97D-4545-90C0-102F92225267}" srcId="{7E72663C-0F66-45F7-9941-CB7CF5600D92}" destId="{3B301385-7E42-4D86-B781-DBB238B13540}" srcOrd="1" destOrd="0" parTransId="{E5494DE8-DE7A-4D1A-B319-95CADCBE1872}" sibTransId="{D6432D27-10FC-4B19-8494-23830ECB3AAB}"/>
    <dgm:cxn modelId="{26C570F1-12FE-44D6-A52B-BAA3BAF02286}" type="presOf" srcId="{ED75DC72-177E-4906-B371-4C88B17429F4}" destId="{1C83063B-C47F-420F-A613-F9B194844763}" srcOrd="0" destOrd="0" presId="urn:microsoft.com/office/officeart/2005/8/layout/hierarchy1"/>
    <dgm:cxn modelId="{F6A08B81-5CBA-4BEE-8EA1-B4EC8F180262}" srcId="{7E72663C-0F66-45F7-9941-CB7CF5600D92}" destId="{654E24C3-8B22-4815-93EA-0614CAECC19F}" srcOrd="2" destOrd="0" parTransId="{BC08D0B8-6CB8-4D85-80A1-8531DC3BC8EC}" sibTransId="{6160AF27-0B88-4F1E-B1B3-C0C720D395C1}"/>
    <dgm:cxn modelId="{9E180BB8-FC41-4B31-A382-BD68BA458713}" type="presOf" srcId="{54E9DC95-003A-48A4-9A80-FE237AAC80DC}" destId="{5CD93DB9-0E12-45A8-889A-EA2B4006AF5D}" srcOrd="0" destOrd="0" presId="urn:microsoft.com/office/officeart/2005/8/layout/hierarchy1"/>
    <dgm:cxn modelId="{57BD2A19-F796-48CD-BCFF-7CF8B475DB77}" type="presOf" srcId="{0281C9F6-7248-49A0-AE71-F8EA2B09B77F}" destId="{A7EC3904-BD70-4A61-BA15-A3BE38EE2473}" srcOrd="0" destOrd="0" presId="urn:microsoft.com/office/officeart/2005/8/layout/hierarchy1"/>
    <dgm:cxn modelId="{435BAFDC-1D5E-41FA-ACB6-9B881EAE46DE}" type="presOf" srcId="{89A6E31B-A48F-417C-A881-1676A2724E5D}" destId="{C655FA0E-3163-4E74-9C00-BCF39DB567D7}" srcOrd="0" destOrd="0" presId="urn:microsoft.com/office/officeart/2005/8/layout/hierarchy1"/>
    <dgm:cxn modelId="{5598E0C3-7396-4EB8-BBB6-A840F982382C}" type="presOf" srcId="{7E72663C-0F66-45F7-9941-CB7CF5600D92}" destId="{CEB19069-37C4-4759-B383-E0F71080A56C}" srcOrd="0" destOrd="0" presId="urn:microsoft.com/office/officeart/2005/8/layout/hierarchy1"/>
    <dgm:cxn modelId="{8F34C87C-2C56-4E5E-955E-4C27028F5E41}" type="presOf" srcId="{E5494DE8-DE7A-4D1A-B319-95CADCBE1872}" destId="{0F8C541B-43A0-426D-B0D5-2F87B367D419}" srcOrd="0" destOrd="0" presId="urn:microsoft.com/office/officeart/2005/8/layout/hierarchy1"/>
    <dgm:cxn modelId="{4EFC1EEF-6FCF-42A6-8F6E-EE20F73560B0}" srcId="{ED75DC72-177E-4906-B371-4C88B17429F4}" destId="{89A6E31B-A48F-417C-A881-1676A2724E5D}" srcOrd="0" destOrd="0" parTransId="{54E9DC95-003A-48A4-9A80-FE237AAC80DC}" sibTransId="{5DA2C5DC-BB50-45E1-A51A-819B1386742D}"/>
    <dgm:cxn modelId="{76C99DD1-9EEC-4DB9-AE0F-A773F82E9DC7}" type="presOf" srcId="{AFD6DAC0-3D6E-4C25-B845-A18770B534E7}" destId="{99402ABC-D476-4CFB-89BC-8FECA1020A8E}" srcOrd="0" destOrd="0" presId="urn:microsoft.com/office/officeart/2005/8/layout/hierarchy1"/>
    <dgm:cxn modelId="{A03084D6-3050-41BD-966B-C4A31CDC6091}" type="presParOf" srcId="{FD5D3944-E30D-4DD8-840A-6DB292B42474}" destId="{51B6B55B-40C6-4945-9744-3A09F2E6129C}" srcOrd="0" destOrd="0" presId="urn:microsoft.com/office/officeart/2005/8/layout/hierarchy1"/>
    <dgm:cxn modelId="{D587D0AD-79C0-4D40-8EC9-6A731C4BD828}" type="presParOf" srcId="{51B6B55B-40C6-4945-9744-3A09F2E6129C}" destId="{DEBE38B9-DD0D-4B54-8DBA-5420B902F472}" srcOrd="0" destOrd="0" presId="urn:microsoft.com/office/officeart/2005/8/layout/hierarchy1"/>
    <dgm:cxn modelId="{0087CBF5-1C52-46CA-867C-F7AA8BAE1C15}" type="presParOf" srcId="{DEBE38B9-DD0D-4B54-8DBA-5420B902F472}" destId="{27F74A1F-CB97-4976-B050-DDE26DC51C4B}" srcOrd="0" destOrd="0" presId="urn:microsoft.com/office/officeart/2005/8/layout/hierarchy1"/>
    <dgm:cxn modelId="{28B38213-F7DB-41A8-8356-BD3F247A3C32}" type="presParOf" srcId="{DEBE38B9-DD0D-4B54-8DBA-5420B902F472}" destId="{CEB19069-37C4-4759-B383-E0F71080A56C}" srcOrd="1" destOrd="0" presId="urn:microsoft.com/office/officeart/2005/8/layout/hierarchy1"/>
    <dgm:cxn modelId="{125592F2-7012-4B83-B99D-658E10FC1612}" type="presParOf" srcId="{51B6B55B-40C6-4945-9744-3A09F2E6129C}" destId="{AAB4D445-CB00-4482-8829-9D4339AC10C6}" srcOrd="1" destOrd="0" presId="urn:microsoft.com/office/officeart/2005/8/layout/hierarchy1"/>
    <dgm:cxn modelId="{5E4130B1-ABCA-4778-9186-256E4A00C2B7}" type="presParOf" srcId="{AAB4D445-CB00-4482-8829-9D4339AC10C6}" destId="{99402ABC-D476-4CFB-89BC-8FECA1020A8E}" srcOrd="0" destOrd="0" presId="urn:microsoft.com/office/officeart/2005/8/layout/hierarchy1"/>
    <dgm:cxn modelId="{6F4852EE-E19C-4254-AE85-0872E749F7D3}" type="presParOf" srcId="{AAB4D445-CB00-4482-8829-9D4339AC10C6}" destId="{A5E45037-6234-43E6-9A65-C6589821F5B1}" srcOrd="1" destOrd="0" presId="urn:microsoft.com/office/officeart/2005/8/layout/hierarchy1"/>
    <dgm:cxn modelId="{657B212C-A708-4C15-AFF7-5B9F47D428B4}" type="presParOf" srcId="{A5E45037-6234-43E6-9A65-C6589821F5B1}" destId="{387EDE34-222C-4DE2-B9B9-606CD5B7AACC}" srcOrd="0" destOrd="0" presId="urn:microsoft.com/office/officeart/2005/8/layout/hierarchy1"/>
    <dgm:cxn modelId="{ACD720F2-B61D-488F-81DA-206A1395ABF2}" type="presParOf" srcId="{387EDE34-222C-4DE2-B9B9-606CD5B7AACC}" destId="{7736085F-0E2D-415B-9BE5-B87CAD8E32B7}" srcOrd="0" destOrd="0" presId="urn:microsoft.com/office/officeart/2005/8/layout/hierarchy1"/>
    <dgm:cxn modelId="{D71ECFA6-42E9-4560-9A1C-1050521C9F58}" type="presParOf" srcId="{387EDE34-222C-4DE2-B9B9-606CD5B7AACC}" destId="{1C83063B-C47F-420F-A613-F9B194844763}" srcOrd="1" destOrd="0" presId="urn:microsoft.com/office/officeart/2005/8/layout/hierarchy1"/>
    <dgm:cxn modelId="{5AD159BF-7066-4F69-B9B6-BEA8BD2834E0}" type="presParOf" srcId="{A5E45037-6234-43E6-9A65-C6589821F5B1}" destId="{5FC46292-B680-44CF-8693-8F740742551D}" srcOrd="1" destOrd="0" presId="urn:microsoft.com/office/officeart/2005/8/layout/hierarchy1"/>
    <dgm:cxn modelId="{735AA5D5-854B-4A84-8D20-E32E26FA7E99}" type="presParOf" srcId="{5FC46292-B680-44CF-8693-8F740742551D}" destId="{5CD93DB9-0E12-45A8-889A-EA2B4006AF5D}" srcOrd="0" destOrd="0" presId="urn:microsoft.com/office/officeart/2005/8/layout/hierarchy1"/>
    <dgm:cxn modelId="{55DA500A-80BE-4805-B82E-E192C85B7390}" type="presParOf" srcId="{5FC46292-B680-44CF-8693-8F740742551D}" destId="{3391B442-CDB0-4A56-B607-83D45CAF8614}" srcOrd="1" destOrd="0" presId="urn:microsoft.com/office/officeart/2005/8/layout/hierarchy1"/>
    <dgm:cxn modelId="{9E5A4360-5C3D-4999-A611-3552E51DAEE4}" type="presParOf" srcId="{3391B442-CDB0-4A56-B607-83D45CAF8614}" destId="{FEFEA684-6D03-4EF5-A211-F96C8E9A25C4}" srcOrd="0" destOrd="0" presId="urn:microsoft.com/office/officeart/2005/8/layout/hierarchy1"/>
    <dgm:cxn modelId="{918AA92A-13B5-4EA7-927E-668F86A2E1C0}" type="presParOf" srcId="{FEFEA684-6D03-4EF5-A211-F96C8E9A25C4}" destId="{C716D43A-5581-4436-86ED-D9E396218126}" srcOrd="0" destOrd="0" presId="urn:microsoft.com/office/officeart/2005/8/layout/hierarchy1"/>
    <dgm:cxn modelId="{48B038E7-516F-4AF4-B408-9C6E0F634B4A}" type="presParOf" srcId="{FEFEA684-6D03-4EF5-A211-F96C8E9A25C4}" destId="{C655FA0E-3163-4E74-9C00-BCF39DB567D7}" srcOrd="1" destOrd="0" presId="urn:microsoft.com/office/officeart/2005/8/layout/hierarchy1"/>
    <dgm:cxn modelId="{C8C3FCBB-17BA-4362-B01D-D36A9B7C983A}" type="presParOf" srcId="{3391B442-CDB0-4A56-B607-83D45CAF8614}" destId="{BC73013C-5E7C-4157-8088-8E853A1B0113}" srcOrd="1" destOrd="0" presId="urn:microsoft.com/office/officeart/2005/8/layout/hierarchy1"/>
    <dgm:cxn modelId="{61279FA6-95E1-4374-AF93-B587EF1C8F01}" type="presParOf" srcId="{AAB4D445-CB00-4482-8829-9D4339AC10C6}" destId="{0F8C541B-43A0-426D-B0D5-2F87B367D419}" srcOrd="2" destOrd="0" presId="urn:microsoft.com/office/officeart/2005/8/layout/hierarchy1"/>
    <dgm:cxn modelId="{60DA4A12-0C10-48BD-974B-960DB0CEC333}" type="presParOf" srcId="{AAB4D445-CB00-4482-8829-9D4339AC10C6}" destId="{41AA202C-C17F-4DAF-8184-1B9F8B70DDF2}" srcOrd="3" destOrd="0" presId="urn:microsoft.com/office/officeart/2005/8/layout/hierarchy1"/>
    <dgm:cxn modelId="{2D74C984-6931-455E-B87E-AD16443440F5}" type="presParOf" srcId="{41AA202C-C17F-4DAF-8184-1B9F8B70DDF2}" destId="{520AE25C-21ED-4057-83B5-0732E067770E}" srcOrd="0" destOrd="0" presId="urn:microsoft.com/office/officeart/2005/8/layout/hierarchy1"/>
    <dgm:cxn modelId="{5841FDEE-978B-4553-81CF-E590FE00FEBC}" type="presParOf" srcId="{520AE25C-21ED-4057-83B5-0732E067770E}" destId="{35382EDA-96DD-4850-A20E-A6867E796FFE}" srcOrd="0" destOrd="0" presId="urn:microsoft.com/office/officeart/2005/8/layout/hierarchy1"/>
    <dgm:cxn modelId="{3FC9CE91-5CBF-4872-883E-3904ED8339EF}" type="presParOf" srcId="{520AE25C-21ED-4057-83B5-0732E067770E}" destId="{EFA7CCFC-C442-4DA5-84A4-A7296F0FE3B0}" srcOrd="1" destOrd="0" presId="urn:microsoft.com/office/officeart/2005/8/layout/hierarchy1"/>
    <dgm:cxn modelId="{3FB26771-27CC-4DFD-9884-E38B3A88DD67}" type="presParOf" srcId="{41AA202C-C17F-4DAF-8184-1B9F8B70DDF2}" destId="{B0528463-3586-40C3-86C7-115F27087B32}" srcOrd="1" destOrd="0" presId="urn:microsoft.com/office/officeart/2005/8/layout/hierarchy1"/>
    <dgm:cxn modelId="{A7255877-4656-4435-8962-8C49E6C15CA5}" type="presParOf" srcId="{B0528463-3586-40C3-86C7-115F27087B32}" destId="{A7EC3904-BD70-4A61-BA15-A3BE38EE2473}" srcOrd="0" destOrd="0" presId="urn:microsoft.com/office/officeart/2005/8/layout/hierarchy1"/>
    <dgm:cxn modelId="{F1EF9EBF-4AF8-4A6D-8FB0-559BD357750A}" type="presParOf" srcId="{B0528463-3586-40C3-86C7-115F27087B32}" destId="{8FE01044-5FFE-4654-ABB6-375A1A2B26B1}" srcOrd="1" destOrd="0" presId="urn:microsoft.com/office/officeart/2005/8/layout/hierarchy1"/>
    <dgm:cxn modelId="{D923A35F-A84D-4EA2-BD22-E3B6E45E824D}" type="presParOf" srcId="{8FE01044-5FFE-4654-ABB6-375A1A2B26B1}" destId="{24703FA3-05A1-4103-ACC3-632FACB2AE5A}" srcOrd="0" destOrd="0" presId="urn:microsoft.com/office/officeart/2005/8/layout/hierarchy1"/>
    <dgm:cxn modelId="{5D5FFC96-F577-4613-A560-98CCC48D39C0}" type="presParOf" srcId="{24703FA3-05A1-4103-ACC3-632FACB2AE5A}" destId="{9BBDD8A0-1B1B-4D7D-9E5F-B1245C305E5F}" srcOrd="0" destOrd="0" presId="urn:microsoft.com/office/officeart/2005/8/layout/hierarchy1"/>
    <dgm:cxn modelId="{4CDA5808-14E1-4DAA-9265-8011951AC146}" type="presParOf" srcId="{24703FA3-05A1-4103-ACC3-632FACB2AE5A}" destId="{245F7739-34AF-4E6E-B150-46DD16DE8D6C}" srcOrd="1" destOrd="0" presId="urn:microsoft.com/office/officeart/2005/8/layout/hierarchy1"/>
    <dgm:cxn modelId="{F1D61C58-5C56-440B-8924-BCFA941D765E}" type="presParOf" srcId="{8FE01044-5FFE-4654-ABB6-375A1A2B26B1}" destId="{697DB209-707A-40A8-AB73-786E6A03477A}" srcOrd="1" destOrd="0" presId="urn:microsoft.com/office/officeart/2005/8/layout/hierarchy1"/>
    <dgm:cxn modelId="{65325E37-9B93-4766-AF1F-44AA2F858DE7}" type="presParOf" srcId="{AAB4D445-CB00-4482-8829-9D4339AC10C6}" destId="{75B97C7B-7C0E-4C03-9E4C-03D10EDA754E}" srcOrd="4" destOrd="0" presId="urn:microsoft.com/office/officeart/2005/8/layout/hierarchy1"/>
    <dgm:cxn modelId="{E7A9C059-CF6B-4A90-BA8D-AF67557E3CD7}" type="presParOf" srcId="{AAB4D445-CB00-4482-8829-9D4339AC10C6}" destId="{165755C1-0D14-4837-B41F-989B0CC1F323}" srcOrd="5" destOrd="0" presId="urn:microsoft.com/office/officeart/2005/8/layout/hierarchy1"/>
    <dgm:cxn modelId="{EABC6661-C69A-4F73-857C-C0F059D897A9}" type="presParOf" srcId="{165755C1-0D14-4837-B41F-989B0CC1F323}" destId="{70B6929B-68DE-469F-B829-309040D2C52B}" srcOrd="0" destOrd="0" presId="urn:microsoft.com/office/officeart/2005/8/layout/hierarchy1"/>
    <dgm:cxn modelId="{FB3096DD-5B9D-441C-835B-14E7301C0EBE}" type="presParOf" srcId="{70B6929B-68DE-469F-B829-309040D2C52B}" destId="{9F5FB709-396E-4BB4-BAF1-74EAC9265AF5}" srcOrd="0" destOrd="0" presId="urn:microsoft.com/office/officeart/2005/8/layout/hierarchy1"/>
    <dgm:cxn modelId="{BFC7EAC9-FCED-4159-8EEA-AAFCA37DC50E}" type="presParOf" srcId="{70B6929B-68DE-469F-B829-309040D2C52B}" destId="{18514D38-5716-4A8A-B721-EAC5EFA274C5}" srcOrd="1" destOrd="0" presId="urn:microsoft.com/office/officeart/2005/8/layout/hierarchy1"/>
    <dgm:cxn modelId="{9AC7D92B-A7BC-4D68-90F1-1C72966AC1E6}" type="presParOf" srcId="{165755C1-0D14-4837-B41F-989B0CC1F323}" destId="{27983EC6-5A10-4693-822E-4E897CFB394F}" srcOrd="1" destOrd="0" presId="urn:microsoft.com/office/officeart/2005/8/layout/hierarchy1"/>
    <dgm:cxn modelId="{7B4BD916-C4EA-4C75-AA52-95969BA97477}" type="presParOf" srcId="{27983EC6-5A10-4693-822E-4E897CFB394F}" destId="{A06A67B1-A96B-4FF9-B745-37E00E7E98A5}" srcOrd="0" destOrd="0" presId="urn:microsoft.com/office/officeart/2005/8/layout/hierarchy1"/>
    <dgm:cxn modelId="{33086DA3-A159-445A-85D3-4EB92AFDF9C9}" type="presParOf" srcId="{27983EC6-5A10-4693-822E-4E897CFB394F}" destId="{18AF4D2A-DD70-48AE-8756-D734C716680C}" srcOrd="1" destOrd="0" presId="urn:microsoft.com/office/officeart/2005/8/layout/hierarchy1"/>
    <dgm:cxn modelId="{9064C28A-4FF8-4DB4-A4A9-45D0F010A102}" type="presParOf" srcId="{18AF4D2A-DD70-48AE-8756-D734C716680C}" destId="{349A1A6A-6BE9-404D-A844-CA0D7E71454A}" srcOrd="0" destOrd="0" presId="urn:microsoft.com/office/officeart/2005/8/layout/hierarchy1"/>
    <dgm:cxn modelId="{B086CC1D-EF18-4090-87D9-0599AB8B44D6}" type="presParOf" srcId="{349A1A6A-6BE9-404D-A844-CA0D7E71454A}" destId="{B0A573FE-49BA-48AA-8F2C-63A7FD213FC8}" srcOrd="0" destOrd="0" presId="urn:microsoft.com/office/officeart/2005/8/layout/hierarchy1"/>
    <dgm:cxn modelId="{EFB8BEBB-0072-4EA8-B524-CCFAB27F826D}" type="presParOf" srcId="{349A1A6A-6BE9-404D-A844-CA0D7E71454A}" destId="{8743B8EA-3760-437A-A4EE-75E5B7F4FF53}" srcOrd="1" destOrd="0" presId="urn:microsoft.com/office/officeart/2005/8/layout/hierarchy1"/>
    <dgm:cxn modelId="{A7555831-2583-4F18-980B-2C90D646B6D6}" type="presParOf" srcId="{18AF4D2A-DD70-48AE-8756-D734C716680C}" destId="{D9D7D74D-AC12-4024-A548-8046E7E4DD6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A67B1-A96B-4FF9-B745-37E00E7E98A5}">
      <dsp:nvSpPr>
        <dsp:cNvPr id="0" name=""/>
        <dsp:cNvSpPr/>
      </dsp:nvSpPr>
      <dsp:spPr>
        <a:xfrm>
          <a:off x="7484462" y="3844019"/>
          <a:ext cx="91440" cy="8294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4604"/>
              </a:lnTo>
              <a:lnTo>
                <a:pt x="107816" y="594604"/>
              </a:lnTo>
              <a:lnTo>
                <a:pt x="107816" y="82949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97C7B-7C0E-4C03-9E4C-03D10EDA754E}">
      <dsp:nvSpPr>
        <dsp:cNvPr id="0" name=""/>
        <dsp:cNvSpPr/>
      </dsp:nvSpPr>
      <dsp:spPr>
        <a:xfrm>
          <a:off x="4431134" y="1496490"/>
          <a:ext cx="3099048" cy="737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538"/>
              </a:lnTo>
              <a:lnTo>
                <a:pt x="3099048" y="502538"/>
              </a:lnTo>
              <a:lnTo>
                <a:pt x="3099048" y="73743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C3904-BD70-4A61-BA15-A3BE38EE2473}">
      <dsp:nvSpPr>
        <dsp:cNvPr id="0" name=""/>
        <dsp:cNvSpPr/>
      </dsp:nvSpPr>
      <dsp:spPr>
        <a:xfrm>
          <a:off x="4385414" y="3844019"/>
          <a:ext cx="91440" cy="7374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743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C541B-43A0-426D-B0D5-2F87B367D419}">
      <dsp:nvSpPr>
        <dsp:cNvPr id="0" name=""/>
        <dsp:cNvSpPr/>
      </dsp:nvSpPr>
      <dsp:spPr>
        <a:xfrm>
          <a:off x="4385414" y="1496490"/>
          <a:ext cx="91440" cy="7374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743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D93DB9-0E12-45A8-889A-EA2B4006AF5D}">
      <dsp:nvSpPr>
        <dsp:cNvPr id="0" name=""/>
        <dsp:cNvSpPr/>
      </dsp:nvSpPr>
      <dsp:spPr>
        <a:xfrm>
          <a:off x="1286366" y="3844019"/>
          <a:ext cx="91440" cy="7374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743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02ABC-D476-4CFB-89BC-8FECA1020A8E}">
      <dsp:nvSpPr>
        <dsp:cNvPr id="0" name=""/>
        <dsp:cNvSpPr/>
      </dsp:nvSpPr>
      <dsp:spPr>
        <a:xfrm>
          <a:off x="1332086" y="1496490"/>
          <a:ext cx="3099048" cy="737432"/>
        </a:xfrm>
        <a:custGeom>
          <a:avLst/>
          <a:gdLst/>
          <a:ahLst/>
          <a:cxnLst/>
          <a:rect l="0" t="0" r="0" b="0"/>
          <a:pathLst>
            <a:path>
              <a:moveTo>
                <a:pt x="3099048" y="0"/>
              </a:moveTo>
              <a:lnTo>
                <a:pt x="3099048" y="502538"/>
              </a:lnTo>
              <a:lnTo>
                <a:pt x="0" y="502538"/>
              </a:lnTo>
              <a:lnTo>
                <a:pt x="0" y="73743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74A1F-CB97-4976-B050-DDE26DC51C4B}">
      <dsp:nvSpPr>
        <dsp:cNvPr id="0" name=""/>
        <dsp:cNvSpPr/>
      </dsp:nvSpPr>
      <dsp:spPr>
        <a:xfrm>
          <a:off x="4256" y="398806"/>
          <a:ext cx="8853754" cy="1097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19069-37C4-4759-B383-E0F71080A56C}">
      <dsp:nvSpPr>
        <dsp:cNvPr id="0" name=""/>
        <dsp:cNvSpPr/>
      </dsp:nvSpPr>
      <dsp:spPr>
        <a:xfrm>
          <a:off x="285988" y="666452"/>
          <a:ext cx="8853754" cy="1097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XVIII </a:t>
          </a:r>
          <a:r>
            <a:rPr lang="ru-RU" sz="3800" kern="1200" dirty="0" err="1" smtClean="0"/>
            <a:t>ғасырдың</a:t>
          </a:r>
          <a:r>
            <a:rPr lang="ru-RU" sz="3800" kern="1200" dirty="0" smtClean="0"/>
            <a:t> </a:t>
          </a:r>
          <a:r>
            <a:rPr lang="ru-RU" sz="3800" kern="1200" dirty="0" err="1" smtClean="0"/>
            <a:t>соңындағы</a:t>
          </a:r>
          <a:r>
            <a:rPr lang="ru-RU" sz="3800" kern="1200" dirty="0" smtClean="0"/>
            <a:t> Осман </a:t>
          </a:r>
          <a:r>
            <a:rPr lang="ru-RU" sz="3800" kern="1200" dirty="0" err="1" smtClean="0"/>
            <a:t>империясы</a:t>
          </a:r>
          <a:endParaRPr lang="ru-RU" sz="3800" kern="1200" dirty="0"/>
        </a:p>
      </dsp:txBody>
      <dsp:txXfrm>
        <a:off x="318138" y="698602"/>
        <a:ext cx="8789454" cy="1033383"/>
      </dsp:txXfrm>
    </dsp:sp>
    <dsp:sp modelId="{7736085F-0E2D-415B-9BE5-B87CAD8E32B7}">
      <dsp:nvSpPr>
        <dsp:cNvPr id="0" name=""/>
        <dsp:cNvSpPr/>
      </dsp:nvSpPr>
      <dsp:spPr>
        <a:xfrm>
          <a:off x="64293" y="2233922"/>
          <a:ext cx="2535584" cy="1610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3063B-C47F-420F-A613-F9B194844763}">
      <dsp:nvSpPr>
        <dsp:cNvPr id="0" name=""/>
        <dsp:cNvSpPr/>
      </dsp:nvSpPr>
      <dsp:spPr>
        <a:xfrm>
          <a:off x="346025" y="2501567"/>
          <a:ext cx="2535584" cy="16100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Әскери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және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саяси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әлсіздік</a:t>
          </a:r>
          <a:endParaRPr lang="ru-RU" sz="2400" kern="1200" dirty="0"/>
        </a:p>
      </dsp:txBody>
      <dsp:txXfrm>
        <a:off x="393183" y="2548725"/>
        <a:ext cx="2441268" cy="1515780"/>
      </dsp:txXfrm>
    </dsp:sp>
    <dsp:sp modelId="{C716D43A-5581-4436-86ED-D9E396218126}">
      <dsp:nvSpPr>
        <dsp:cNvPr id="0" name=""/>
        <dsp:cNvSpPr/>
      </dsp:nvSpPr>
      <dsp:spPr>
        <a:xfrm>
          <a:off x="64293" y="4581451"/>
          <a:ext cx="2535584" cy="16100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5FA0E-3163-4E74-9C00-BCF39DB567D7}">
      <dsp:nvSpPr>
        <dsp:cNvPr id="0" name=""/>
        <dsp:cNvSpPr/>
      </dsp:nvSpPr>
      <dsp:spPr>
        <a:xfrm>
          <a:off x="346025" y="4849096"/>
          <a:ext cx="2535584" cy="16100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Сыртқы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қауіп</a:t>
          </a:r>
          <a:endParaRPr lang="ru-RU" sz="2400" kern="1200" dirty="0"/>
        </a:p>
      </dsp:txBody>
      <dsp:txXfrm>
        <a:off x="393183" y="4896254"/>
        <a:ext cx="2441268" cy="1515780"/>
      </dsp:txXfrm>
    </dsp:sp>
    <dsp:sp modelId="{35382EDA-96DD-4850-A20E-A6867E796FFE}">
      <dsp:nvSpPr>
        <dsp:cNvPr id="0" name=""/>
        <dsp:cNvSpPr/>
      </dsp:nvSpPr>
      <dsp:spPr>
        <a:xfrm>
          <a:off x="3163341" y="2233922"/>
          <a:ext cx="2535584" cy="1610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7CCFC-C442-4DA5-84A4-A7296F0FE3B0}">
      <dsp:nvSpPr>
        <dsp:cNvPr id="0" name=""/>
        <dsp:cNvSpPr/>
      </dsp:nvSpPr>
      <dsp:spPr>
        <a:xfrm>
          <a:off x="3445073" y="2501567"/>
          <a:ext cx="2535584" cy="16100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Сыртқы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саудадағы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қиындықтар</a:t>
          </a:r>
          <a:endParaRPr lang="ru-RU" sz="2400" kern="1200" dirty="0"/>
        </a:p>
      </dsp:txBody>
      <dsp:txXfrm>
        <a:off x="3492231" y="2548725"/>
        <a:ext cx="2441268" cy="1515780"/>
      </dsp:txXfrm>
    </dsp:sp>
    <dsp:sp modelId="{9BBDD8A0-1B1B-4D7D-9E5F-B1245C305E5F}">
      <dsp:nvSpPr>
        <dsp:cNvPr id="0" name=""/>
        <dsp:cNvSpPr/>
      </dsp:nvSpPr>
      <dsp:spPr>
        <a:xfrm>
          <a:off x="3163341" y="4581451"/>
          <a:ext cx="2535584" cy="16100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F7739-34AF-4E6E-B150-46DD16DE8D6C}">
      <dsp:nvSpPr>
        <dsp:cNvPr id="0" name=""/>
        <dsp:cNvSpPr/>
      </dsp:nvSpPr>
      <dsp:spPr>
        <a:xfrm>
          <a:off x="3445073" y="4849096"/>
          <a:ext cx="2535584" cy="16100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Еуропа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елдерінен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экономикалық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артта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қалу</a:t>
          </a:r>
          <a:endParaRPr lang="ru-RU" sz="2400" kern="1200" dirty="0"/>
        </a:p>
      </dsp:txBody>
      <dsp:txXfrm>
        <a:off x="3492231" y="4896254"/>
        <a:ext cx="2441268" cy="1515780"/>
      </dsp:txXfrm>
    </dsp:sp>
    <dsp:sp modelId="{9F5FB709-396E-4BB4-BAF1-74EAC9265AF5}">
      <dsp:nvSpPr>
        <dsp:cNvPr id="0" name=""/>
        <dsp:cNvSpPr/>
      </dsp:nvSpPr>
      <dsp:spPr>
        <a:xfrm>
          <a:off x="6262389" y="2233922"/>
          <a:ext cx="2535584" cy="1610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14D38-5716-4A8A-B721-EAC5EFA274C5}">
      <dsp:nvSpPr>
        <dsp:cNvPr id="0" name=""/>
        <dsp:cNvSpPr/>
      </dsp:nvSpPr>
      <dsp:spPr>
        <a:xfrm>
          <a:off x="6544121" y="2501567"/>
          <a:ext cx="2535584" cy="16100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Әлеуметтік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тұрақсыздық</a:t>
          </a:r>
          <a:endParaRPr lang="ru-RU" sz="2400" kern="1200" dirty="0"/>
        </a:p>
      </dsp:txBody>
      <dsp:txXfrm>
        <a:off x="6591279" y="2548725"/>
        <a:ext cx="2441268" cy="1515780"/>
      </dsp:txXfrm>
    </dsp:sp>
    <dsp:sp modelId="{B0A573FE-49BA-48AA-8F2C-63A7FD213FC8}">
      <dsp:nvSpPr>
        <dsp:cNvPr id="0" name=""/>
        <dsp:cNvSpPr/>
      </dsp:nvSpPr>
      <dsp:spPr>
        <a:xfrm>
          <a:off x="6324486" y="4673516"/>
          <a:ext cx="2535584" cy="16100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3B8EA-3760-437A-A4EE-75E5B7F4FF53}">
      <dsp:nvSpPr>
        <dsp:cNvPr id="0" name=""/>
        <dsp:cNvSpPr/>
      </dsp:nvSpPr>
      <dsp:spPr>
        <a:xfrm>
          <a:off x="6606217" y="4941161"/>
          <a:ext cx="2535584" cy="16100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Халықтың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жағдайының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нашарлауы</a:t>
          </a:r>
          <a:endParaRPr lang="ru-RU" sz="2400" kern="1200" dirty="0"/>
        </a:p>
      </dsp:txBody>
      <dsp:txXfrm>
        <a:off x="6653375" y="4988319"/>
        <a:ext cx="2441268" cy="1515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Еуропа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құрлығындағы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Еуропадағы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ауру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аталып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кеткен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елд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і атаңыз? Н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еге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аталады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92"/>
    </mc:Choice>
    <mc:Fallback>
      <p:transition spd="slow" advTm="1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Топтық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Мәтін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кестені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қолдана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сұлтанның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басқаруын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сипаттаңыз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реформаның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себептері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реформалар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тізімі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реформалардың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салдары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Реформаның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жетістігі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қорытынды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1"/>
    </mc:Choice>
    <mc:Fallback>
      <p:transition spd="slow" advTm="1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71" y="0"/>
            <a:ext cx="8618561" cy="5356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Бір-бірін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тексеру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995788"/>
              </p:ext>
            </p:extLst>
          </p:nvPr>
        </p:nvGraphicFramePr>
        <p:xfrm>
          <a:off x="357158" y="785794"/>
          <a:ext cx="8429684" cy="441578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67405"/>
                <a:gridCol w="5762279"/>
              </a:tblGrid>
              <a:tr h="39242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895350" algn="l"/>
                        </a:tabLst>
                      </a:pPr>
                      <a:r>
                        <a:rPr lang="ru-RU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Сұлтан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895350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Селим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  <a:tr h="98943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тізімі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Әскери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тоқыма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өнеркәсібін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дамыту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Оқу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орындарының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ашылуы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негізінен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әскери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Билікті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орталықтандыру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73383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Реформалардың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салдары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Армияның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әскери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техникасы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қару-жарақ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флотты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нығайту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Билікке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қарсы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қылмыс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Жаңа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салықтарды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енгізу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7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33"/>
    </mc:Choice>
    <mc:Fallback>
      <p:transition spd="slow" advTm="38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18561" cy="535626"/>
          </a:xfrm>
        </p:spPr>
        <p:txBody>
          <a:bodyPr>
            <a:normAutofit fontScale="90000"/>
          </a:bodyPr>
          <a:lstStyle/>
          <a:p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Бір-бірін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тексеру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148803"/>
              </p:ext>
            </p:extLst>
          </p:nvPr>
        </p:nvGraphicFramePr>
        <p:xfrm>
          <a:off x="251520" y="908720"/>
          <a:ext cx="8712968" cy="441578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84868"/>
                <a:gridCol w="6228100"/>
              </a:tblGrid>
              <a:tr h="39242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895350" algn="l"/>
                        </a:tabLs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Султан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895350" algn="l"/>
                        </a:tabLs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Махмуд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  <a:tr h="98943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тізімі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Янычарлар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корпусын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жою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Салық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төлеу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жүйесін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жетілдіру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Министрліктерді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құру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отандық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және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шетелдік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  <a:p>
                      <a:pPr algn="l"/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Зайырлы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білім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берудің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таралуы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73383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Реформалардың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салдары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Бірінші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түрік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газетінің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оқиғалар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күнделігінің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шығуы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Еуропалық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үлгі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бойынша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жаңа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жаяу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әскер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бөлімдерін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құру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2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2"/>
    </mc:Choice>
    <mc:Fallback>
      <p:transition spd="slow" advTm="3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286298"/>
              </p:ext>
            </p:extLst>
          </p:nvPr>
        </p:nvGraphicFramePr>
        <p:xfrm>
          <a:off x="395536" y="836713"/>
          <a:ext cx="8136904" cy="51845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62996"/>
                <a:gridCol w="6373908"/>
              </a:tblGrid>
              <a:tr h="31495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89535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Султан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895350" algn="l"/>
                        </a:tabLs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Абдул-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Меджид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  <a:tr h="259228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тізімі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Мұсылман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еместерге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әскерде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қызмет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етуге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рұқсат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етілді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Заңнаманы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қайта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ұйымдастыру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Наполеон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кодексі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темір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жолдар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мен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телеграфтардың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пайда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болуы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өлім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жазасын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жою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туралы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Әскери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қызметтің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мерзімін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анықтау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22773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Реформалардың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салдары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Нәсіліне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және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дініне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байланысты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кемсітуді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жою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Көптеген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Османдыктар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Батыстың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өмір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салтына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көше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бастады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Батыс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Еуропа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мәдениетімен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және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жаңа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еуропалық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идеалдардың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енуі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00298" y="34181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Бір-бірін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тексеру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5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3"/>
    </mc:Choice>
    <mc:Fallback>
      <p:transition spd="slow" advTm="3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520888"/>
              </p:ext>
            </p:extLst>
          </p:nvPr>
        </p:nvGraphicFramePr>
        <p:xfrm>
          <a:off x="251520" y="860412"/>
          <a:ext cx="8640960" cy="471560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70416"/>
                <a:gridCol w="6270544"/>
              </a:tblGrid>
              <a:tr h="57032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895350" algn="l"/>
                        </a:tabLst>
                      </a:pPr>
                      <a:r>
                        <a:rPr lang="ru-RU" sz="27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Султан</a:t>
                      </a:r>
                      <a:endParaRPr lang="ru-RU" sz="27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895350" algn="l"/>
                        </a:tabLst>
                      </a:pPr>
                      <a:r>
                        <a:rPr lang="ru-RU" sz="27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Абдул-Хамид</a:t>
                      </a:r>
                      <a:r>
                        <a:rPr lang="ru-RU" sz="27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27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  <a:tr h="147449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тізімі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- Осман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империясының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Конституциясын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қабылдау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(1876).</a:t>
                      </a:r>
                    </a:p>
                    <a:p>
                      <a:pPr algn="l"/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Батыс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Еуропамен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теңестіруге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бағытталған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түрік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армиясын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жетілдіру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Жалпылай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әскерге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шақыру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Түрік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ағартуын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дамыту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15270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Реформалардың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салдары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-Стамбул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университетінің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құрылуы</a:t>
                      </a:r>
                      <a:endParaRPr lang="ru-RU" sz="2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Кәсіби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біліктілігі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бар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мемлекеттік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қызметкерлердің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деңгейін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қалыптастыру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Үлкен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теміржол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құрылысы</a:t>
                      </a:r>
                      <a:r>
                        <a:rPr lang="ru-RU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00298" y="214290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Бір-бірін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тексеру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1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39"/>
    </mc:Choice>
    <mc:Fallback>
      <p:transition spd="slow" advTm="2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71" y="785794"/>
            <a:ext cx="9152371" cy="60722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0295"/>
            <a:ext cx="8572559" cy="725499"/>
          </a:xfrm>
        </p:spPr>
        <p:txBody>
          <a:bodyPr>
            <a:normAutofit/>
          </a:bodyPr>
          <a:lstStyle/>
          <a:p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хат </a:t>
            </a:r>
            <a:r>
              <a:rPr lang="ru-RU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нені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көрсетеді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6188793"/>
            <a:ext cx="2295136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1876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8371" y="4249801"/>
            <a:ext cx="4572000" cy="286232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Ортада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Сұлтан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Абдул-Хамид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II,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Ұлы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Қолбасшы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империяның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маңызды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адамдары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                         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Ортадағы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әйел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құлдықтан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босай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бастаған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Түркияны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бейнелейді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Жоғарыда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ұшып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жатқан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періште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Француз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революциясының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ұраны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Еркіндік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теңдік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бауырластық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бейнелейді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бәрі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Стамбулдың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аясында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82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64"/>
    </mc:Choice>
    <mc:Fallback>
      <p:transition spd="slow" advTm="9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Сұрақты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талдау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Конституцияның қабылдануы Танзимат саясатының сәттілігінің дәлелі болды ма?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- Танзимат саясатының сәттілігі/сәтсіздігінің себептері қандай?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6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0"/>
    </mc:Choice>
    <mc:Fallback>
      <p:transition spd="slow" advTm="14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err="1" smtClean="0">
                <a:latin typeface="Times New Roman"/>
                <a:ea typeface="Times New Roman"/>
              </a:rPr>
              <a:t>Оқушыларды</a:t>
            </a:r>
            <a:r>
              <a:rPr lang="ru-RU" sz="4000" dirty="0" smtClean="0">
                <a:latin typeface="Times New Roman"/>
                <a:ea typeface="Times New Roman"/>
              </a:rPr>
              <a:t> </a:t>
            </a:r>
            <a:r>
              <a:rPr lang="ru-RU" sz="4000" dirty="0" err="1" smtClean="0">
                <a:latin typeface="Times New Roman"/>
                <a:ea typeface="Times New Roman"/>
              </a:rPr>
              <a:t>оқу</a:t>
            </a:r>
            <a:r>
              <a:rPr lang="ru-RU" sz="4000" dirty="0" smtClean="0">
                <a:latin typeface="Times New Roman"/>
                <a:ea typeface="Times New Roman"/>
              </a:rPr>
              <a:t> </a:t>
            </a:r>
            <a:r>
              <a:rPr lang="ru-RU" sz="4000" dirty="0" err="1" smtClean="0">
                <a:latin typeface="Times New Roman"/>
                <a:ea typeface="Times New Roman"/>
              </a:rPr>
              <a:t>мақсаттарына</a:t>
            </a:r>
            <a:r>
              <a:rPr lang="ru-RU" sz="4000" dirty="0">
                <a:latin typeface="Times New Roman"/>
                <a:ea typeface="Times New Roman"/>
              </a:rPr>
              <a:t> </a:t>
            </a:r>
            <a:r>
              <a:rPr lang="ru-RU" sz="4000" dirty="0" err="1">
                <a:latin typeface="Times New Roman"/>
                <a:ea typeface="Times New Roman"/>
              </a:rPr>
              <a:t>және</a:t>
            </a:r>
            <a:r>
              <a:rPr lang="ru-RU" sz="4000" dirty="0">
                <a:latin typeface="Times New Roman"/>
                <a:ea typeface="Times New Roman"/>
              </a:rPr>
              <a:t> </a:t>
            </a:r>
            <a:r>
              <a:rPr lang="ru-RU" sz="4000" dirty="0" err="1">
                <a:latin typeface="Times New Roman"/>
                <a:ea typeface="Times New Roman"/>
              </a:rPr>
              <a:t>сабақтың</a:t>
            </a:r>
            <a:r>
              <a:rPr lang="ru-RU" sz="4000" dirty="0">
                <a:latin typeface="Times New Roman"/>
                <a:ea typeface="Times New Roman"/>
              </a:rPr>
              <a:t> </a:t>
            </a:r>
            <a:r>
              <a:rPr lang="ru-RU" sz="4000" dirty="0" err="1" smtClean="0">
                <a:latin typeface="Times New Roman"/>
                <a:ea typeface="Times New Roman"/>
              </a:rPr>
              <a:t>мақсатына</a:t>
            </a:r>
            <a:r>
              <a:rPr lang="ru-RU" sz="4000" dirty="0" smtClean="0">
                <a:latin typeface="Times New Roman"/>
                <a:ea typeface="Times New Roman"/>
              </a:rPr>
              <a:t> </a:t>
            </a:r>
            <a:r>
              <a:rPr lang="ru-RU" sz="4000" dirty="0" err="1">
                <a:latin typeface="Times New Roman"/>
                <a:ea typeface="Times New Roman"/>
              </a:rPr>
              <a:t>жету</a:t>
            </a:r>
            <a:r>
              <a:rPr lang="ru-RU" sz="4000" dirty="0">
                <a:latin typeface="Times New Roman"/>
                <a:ea typeface="Times New Roman"/>
              </a:rPr>
              <a:t> </a:t>
            </a:r>
            <a:r>
              <a:rPr lang="ru-RU" sz="4000" dirty="0" err="1">
                <a:latin typeface="Times New Roman"/>
                <a:ea typeface="Times New Roman"/>
              </a:rPr>
              <a:t>деңгейін</a:t>
            </a:r>
            <a:r>
              <a:rPr lang="ru-RU" sz="4000" dirty="0">
                <a:latin typeface="Times New Roman"/>
                <a:ea typeface="Times New Roman"/>
              </a:rPr>
              <a:t> </a:t>
            </a:r>
            <a:r>
              <a:rPr lang="ru-RU" sz="4000" dirty="0" err="1">
                <a:latin typeface="Times New Roman"/>
                <a:ea typeface="Times New Roman"/>
              </a:rPr>
              <a:t>бағалауға</a:t>
            </a:r>
            <a:r>
              <a:rPr lang="ru-RU" sz="4000" dirty="0">
                <a:latin typeface="Times New Roman"/>
                <a:ea typeface="Times New Roman"/>
              </a:rPr>
              <a:t> </a:t>
            </a:r>
            <a:r>
              <a:rPr lang="ru-RU" sz="4000" dirty="0" err="1" smtClean="0">
                <a:latin typeface="Times New Roman"/>
                <a:ea typeface="Times New Roman"/>
              </a:rPr>
              <a:t>шақырыңыз</a:t>
            </a:r>
            <a:r>
              <a:rPr lang="ru-RU" sz="4000" dirty="0">
                <a:latin typeface="Times New Roman"/>
                <a:ea typeface="Times New Roman"/>
              </a:rPr>
              <a:t>.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0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7"/>
    </mc:Choice>
    <mc:Fallback>
      <p:transition spd="slow" advTm="7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8801"/>
            <a:ext cx="8318158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Осман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империясындағы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дағдарысты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еңсеру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жоспар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әзірлеңіз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008378"/>
              </p:ext>
            </p:extLst>
          </p:nvPr>
        </p:nvGraphicFramePr>
        <p:xfrm>
          <a:off x="251520" y="3645024"/>
          <a:ext cx="8352928" cy="1891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352928"/>
              </a:tblGrid>
              <a:tr h="1891680">
                <a:tc>
                  <a:txBody>
                    <a:bodyPr/>
                    <a:lstStyle/>
                    <a:p>
                      <a:pPr algn="l"/>
                      <a:endParaRPr lang="ru-RU" sz="21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Оқушы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  - Осман </a:t>
                      </a:r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империясын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дағдарыс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жағдайынан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шығаруға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қатысты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кем </a:t>
                      </a:r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дегенде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ұстанымды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1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ұсынады</a:t>
                      </a:r>
                      <a:r>
                        <a:rPr lang="ru-RU" sz="2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endParaRPr lang="ru-RU" sz="21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Үй жұмысы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5"/>
    </mc:Choice>
    <mc:Fallback>
      <p:transition spd="slow" advTm="15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5"/>
    </mc:Choice>
    <mc:Fallback>
      <p:transition spd="slow" advTm="1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dirty="0"/>
              <a:t>Танзимат саясаты Осман империясын күшейтуге әсер етті ме?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3733875"/>
          </a:xfrm>
        </p:spPr>
        <p:txBody>
          <a:bodyPr/>
          <a:lstStyle/>
          <a:p>
            <a:pPr marL="0" indent="0">
              <a:buNone/>
            </a:pPr>
            <a:r>
              <a:rPr lang="kk-KZ" b="1" dirty="0"/>
              <a:t>Сабақ мақсаты</a:t>
            </a:r>
          </a:p>
          <a:p>
            <a:pPr marL="0" indent="0">
              <a:buNone/>
            </a:pPr>
            <a:r>
              <a:rPr lang="ru-RU" dirty="0"/>
              <a:t>- Осман </a:t>
            </a:r>
            <a:r>
              <a:rPr lang="ru-RU" dirty="0" err="1"/>
              <a:t>империясының</a:t>
            </a:r>
            <a:r>
              <a:rPr lang="ru-RU" dirty="0"/>
              <a:t> </a:t>
            </a:r>
            <a:r>
              <a:rPr lang="ru-RU" dirty="0" err="1"/>
              <a:t>дамуына</a:t>
            </a:r>
            <a:r>
              <a:rPr lang="ru-RU" dirty="0"/>
              <a:t> </a:t>
            </a:r>
            <a:r>
              <a:rPr lang="ru-RU" dirty="0" err="1"/>
              <a:t>арналған</a:t>
            </a:r>
            <a:r>
              <a:rPr lang="ru-RU" dirty="0"/>
              <a:t> </a:t>
            </a:r>
            <a:r>
              <a:rPr lang="ru-RU" dirty="0" err="1"/>
              <a:t>танзимат</a:t>
            </a:r>
            <a:r>
              <a:rPr lang="ru-RU" dirty="0"/>
              <a:t> </a:t>
            </a:r>
            <a:r>
              <a:rPr lang="ru-RU" dirty="0" err="1"/>
              <a:t>саясатының</a:t>
            </a:r>
            <a:r>
              <a:rPr lang="ru-RU" dirty="0"/>
              <a:t> </a:t>
            </a:r>
            <a:r>
              <a:rPr lang="ru-RU" dirty="0" err="1"/>
              <a:t>салдарын</a:t>
            </a:r>
            <a:r>
              <a:rPr lang="ru-RU" dirty="0"/>
              <a:t> </a:t>
            </a:r>
            <a:r>
              <a:rPr lang="ru-RU" dirty="0" err="1"/>
              <a:t>анықтау</a:t>
            </a:r>
            <a:r>
              <a:rPr lang="ru-RU" dirty="0"/>
              <a:t>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err="1"/>
              <a:t>Танзимат</a:t>
            </a:r>
            <a:r>
              <a:rPr lang="ru-RU" dirty="0"/>
              <a:t> </a:t>
            </a:r>
            <a:r>
              <a:rPr lang="ru-RU" dirty="0" err="1"/>
              <a:t>саясатының</a:t>
            </a:r>
            <a:r>
              <a:rPr lang="ru-RU" dirty="0"/>
              <a:t> </a:t>
            </a:r>
            <a:r>
              <a:rPr lang="ru-RU" dirty="0" err="1"/>
              <a:t>сәттілігі</a:t>
            </a:r>
            <a:r>
              <a:rPr lang="ru-RU" dirty="0"/>
              <a:t> </a:t>
            </a:r>
            <a:r>
              <a:rPr lang="ru-RU" dirty="0" err="1"/>
              <a:t>туралы</a:t>
            </a:r>
            <a:r>
              <a:rPr lang="ru-RU" dirty="0"/>
              <a:t> </a:t>
            </a:r>
            <a:r>
              <a:rPr lang="ru-RU" dirty="0" err="1"/>
              <a:t>қорытынды</a:t>
            </a:r>
            <a:r>
              <a:rPr lang="ru-RU" dirty="0"/>
              <a:t> </a:t>
            </a:r>
            <a:r>
              <a:rPr lang="ru-RU" dirty="0" err="1"/>
              <a:t>жасау</a:t>
            </a:r>
            <a:r>
              <a:rPr lang="ru-RU" dirty="0"/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8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66"/>
    </mc:Choice>
    <mc:Fallback>
      <p:transition spd="slow" advTm="2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600" b="1" dirty="0"/>
              <a:t>Оқу мақсаттары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kk-KZ" sz="3200" b="1" dirty="0" smtClean="0"/>
              <a:t>Бағалау критерийлері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eaLnBrk="0" hangingPunct="0"/>
            <a:r>
              <a:rPr lang="kk-KZ" dirty="0"/>
              <a:t>7.4.2.1 - түрлі мемлекеттердің өнеркәсіптік даму сатысына өту процесінің ерекшеліктерін салыстыру;</a:t>
            </a:r>
            <a:endParaRPr lang="ru-RU" dirty="0"/>
          </a:p>
          <a:p>
            <a:r>
              <a:rPr lang="kk-KZ" dirty="0"/>
              <a:t>7.3.2.2 - XVIII-XIX ғасырдың ортасындағы халықаралық қатынастардағы өзгерістерді сипаттау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k-KZ" dirty="0"/>
              <a:t>XIX ғасырдың ортасында Осман империясының сыртқы саясатындағы өзгерістерді оқушы сипаттайды;</a:t>
            </a:r>
            <a:endParaRPr lang="ru-RU" dirty="0"/>
          </a:p>
          <a:p>
            <a:r>
              <a:rPr lang="kk-KZ" dirty="0" smtClean="0"/>
              <a:t>Осман </a:t>
            </a:r>
            <a:r>
              <a:rPr lang="kk-KZ" dirty="0"/>
              <a:t>империясындағы қоғам дамуының өндірістік кезеңіне көшу үдерісінің ерекшелігін анықтайды және оны басқа елдермен салыстырады.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0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1"/>
    </mc:Choice>
    <mc:Fallback>
      <p:transition spd="slow" advTm="1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Осман импреиясының жағдайы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k-KZ" dirty="0" smtClean="0"/>
              <a:t>Янычарлар әскерін таратты.</a:t>
            </a:r>
          </a:p>
          <a:p>
            <a:r>
              <a:rPr lang="kk-KZ" dirty="0" smtClean="0"/>
              <a:t>Еуропалық үлгідегі министрліктер құрылды.</a:t>
            </a:r>
          </a:p>
          <a:p>
            <a:r>
              <a:rPr lang="kk-KZ" dirty="0" smtClean="0"/>
              <a:t>Жерге жеке меншік құқығы енгізілді.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5949280"/>
            <a:ext cx="2304256" cy="680939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Мах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мұт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Махмуд II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07" y="1700808"/>
            <a:ext cx="290865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4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40"/>
    </mc:Choice>
    <mc:Fallback>
      <p:transition spd="slow" advTm="7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Танзимат реформалары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Танзимат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реформалар, өгерістер деген мағына береді.</a:t>
            </a:r>
          </a:p>
          <a:p>
            <a:pPr marL="0" indent="0">
              <a:buNone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анзимат міндеті:         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а) экономикалық;</a:t>
            </a:r>
          </a:p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) капитталзм дамуы;</a:t>
            </a:r>
          </a:p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) Елді құлдыраудан аман алып қалу;</a:t>
            </a:r>
          </a:p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794520"/>
            <a:ext cx="4038600" cy="2260848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Танзимат екі кезеңнен тұрады: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1839-1853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1856-1876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upload.wikimedia.org/wikipedia/commons/thumb/8/88/Mustafa_reshid_pasha.jpg/200px-Mustafa_reshid_pas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2168042" cy="23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4932040" y="5032743"/>
            <a:ext cx="4038600" cy="1800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k-KZ" smtClean="0"/>
          </a:p>
          <a:p>
            <a:endParaRPr lang="kk-KZ" smtClean="0"/>
          </a:p>
          <a:p>
            <a:endParaRPr lang="kk-KZ" smtClean="0"/>
          </a:p>
          <a:p>
            <a:endParaRPr lang="kk-KZ" smtClean="0"/>
          </a:p>
          <a:p>
            <a:endParaRPr lang="kk-KZ" smtClean="0"/>
          </a:p>
          <a:p>
            <a:endParaRPr lang="kk-KZ" smtClean="0"/>
          </a:p>
          <a:p>
            <a:endParaRPr lang="kk-KZ" smtClean="0"/>
          </a:p>
          <a:p>
            <a:endParaRPr lang="kk-KZ" smtClean="0"/>
          </a:p>
          <a:p>
            <a:r>
              <a:rPr lang="kk-KZ" smtClean="0"/>
              <a:t>Мустафа Решид Паша</a:t>
            </a:r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6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16"/>
    </mc:Choice>
    <mc:Fallback>
      <p:transition spd="slow" advTm="9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Гульхане хатт</a:t>
            </a:r>
            <a:r>
              <a:rPr lang="ar-SA" dirty="0" smtClean="0"/>
              <a:t>-</a:t>
            </a:r>
            <a:r>
              <a:rPr lang="kk-KZ" dirty="0" smtClean="0"/>
              <a:t> и шариф: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Д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іни сенімдеріне қарамастан империяның барлық бағыныштыхалықтарының өмірін, ар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ожданын және дүние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мүлкінің қауіпсіздігін қамтамасыз ету;</a:t>
            </a:r>
          </a:p>
          <a:p>
            <a:r>
              <a:rPr lang="ar-SA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. Салықтарды дұрыс жинау және әділетті бөлу;</a:t>
            </a:r>
          </a:p>
          <a:p>
            <a:r>
              <a:rPr lang="ar-SA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. Әскери қызмет мерзімін қысқарту;</a:t>
            </a:r>
            <a:endParaRPr lang="kk-K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Гюльхане-парк. Кемаль Ататюрк. Дворец Топкапы (первый двор): Айя-Ирена и  Археологический музей. | izi.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966" y="206084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0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04"/>
    </mc:Choice>
    <mc:Fallback>
      <p:transition spd="slow" advTm="4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k-KZ" dirty="0" smtClean="0"/>
              <a:t>Екінші танзимат. </a:t>
            </a:r>
            <a:r>
              <a:rPr lang="ru-RU" dirty="0" smtClean="0"/>
              <a:t>1856ж.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Абдул Меджид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Абдул-Меджид I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Абдул-Меджид I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Абдул-Меджид I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23879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4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63"/>
    </mc:Choice>
    <mc:Fallback>
      <p:transition spd="slow" advTm="12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9044790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8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449"/>
    </mc:Choice>
    <mc:Fallback>
      <p:transition spd="slow" advTm="18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3|3.9|3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5168</TotalTime>
  <Words>554</Words>
  <Application>Microsoft Office PowerPoint</Application>
  <PresentationFormat>Экран (4:3)</PresentationFormat>
  <Paragraphs>124</Paragraphs>
  <Slides>18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Еуропа құрлығындағы «Еуропадағы ауру адам» деп аталып кеткен елді атаңыз? Неге олай аталады? </vt:lpstr>
      <vt:lpstr>Презентация PowerPoint</vt:lpstr>
      <vt:lpstr>Танзимат саясаты Осман империясын күшейтуге әсер етті ме?</vt:lpstr>
      <vt:lpstr>Оқу мақсаттары       Бағалау критерийлері</vt:lpstr>
      <vt:lpstr>Осман импреиясының жағдайы</vt:lpstr>
      <vt:lpstr>Танзимат реформалары</vt:lpstr>
      <vt:lpstr>Гульхане хатт- и шариф:</vt:lpstr>
      <vt:lpstr>Презентация PowerPoint</vt:lpstr>
      <vt:lpstr>Презентация PowerPoint</vt:lpstr>
      <vt:lpstr>Топтық жұмыс</vt:lpstr>
      <vt:lpstr>Бір-бірін тексеру</vt:lpstr>
      <vt:lpstr>Бір-бірін тексеру</vt:lpstr>
      <vt:lpstr>Презентация PowerPoint</vt:lpstr>
      <vt:lpstr>Презентация PowerPoint</vt:lpstr>
      <vt:lpstr>Бұл ашық хат нені көрсетеді?</vt:lpstr>
      <vt:lpstr>Сұрақты талдау:</vt:lpstr>
      <vt:lpstr>Рефлексия Оқушыларды оқу мақсаттарына және сабақтың мақсатына жету деңгейін бағалауға шақырыңыз. </vt:lpstr>
      <vt:lpstr>Үй жұмысы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Казиев Бауыржан Кайрбаевич</dc:creator>
  <cp:lastModifiedBy>User</cp:lastModifiedBy>
  <cp:revision>50</cp:revision>
  <dcterms:modified xsi:type="dcterms:W3CDTF">2020-12-23T09:54:54Z</dcterms:modified>
</cp:coreProperties>
</file>