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0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2108F-A4CC-42FF-B5CF-D77F38413407}" type="doc">
      <dgm:prSet loTypeId="urn:microsoft.com/office/officeart/2005/8/layout/pyramid1" loCatId="pyramid" qsTypeId="urn:microsoft.com/office/officeart/2005/8/quickstyle/simple3" qsCatId="simple" csTypeId="urn:microsoft.com/office/officeart/2005/8/colors/colorful2" csCatId="colorful" phldr="1"/>
      <dgm:spPr/>
    </dgm:pt>
    <dgm:pt modelId="{35C1F49B-9CCE-4619-A175-F27800319DEB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Империялық билік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1804-1814 </a:t>
          </a:r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жж.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51246E1-C272-435C-A7D0-1BA4EDFA09A5}" type="parTrans" cxnId="{CAC235F6-F29C-4BB9-ADE3-B0A92B068880}">
      <dgm:prSet/>
      <dgm:spPr/>
      <dgm:t>
        <a:bodyPr/>
        <a:lstStyle/>
        <a:p>
          <a:endParaRPr lang="ru-RU"/>
        </a:p>
      </dgm:t>
    </dgm:pt>
    <dgm:pt modelId="{8F3A2426-B927-4DAF-9BFD-76C48705BBF8}" type="sibTrans" cxnId="{CAC235F6-F29C-4BB9-ADE3-B0A92B068880}">
      <dgm:prSet/>
      <dgm:spPr/>
      <dgm:t>
        <a:bodyPr/>
        <a:lstStyle/>
        <a:p>
          <a:endParaRPr lang="ru-RU"/>
        </a:p>
      </dgm:t>
    </dgm:pt>
    <dgm:pt modelId="{CBC2CC9B-73DC-4E99-AD79-EF354BEDEFD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Консулдық билік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1799-1804 </a:t>
          </a:r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жж.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F16F9E3-0920-4B34-A87D-6830745FA3ED}" type="parTrans" cxnId="{A18269B0-CB2C-4BF3-9A8E-59B699577144}">
      <dgm:prSet/>
      <dgm:spPr/>
      <dgm:t>
        <a:bodyPr/>
        <a:lstStyle/>
        <a:p>
          <a:endParaRPr lang="ru-RU"/>
        </a:p>
      </dgm:t>
    </dgm:pt>
    <dgm:pt modelId="{948B5AF6-DFD1-4C92-B337-29FBD414C1EF}" type="sibTrans" cxnId="{A18269B0-CB2C-4BF3-9A8E-59B699577144}">
      <dgm:prSet/>
      <dgm:spPr/>
      <dgm:t>
        <a:bodyPr/>
        <a:lstStyle/>
        <a:p>
          <a:endParaRPr lang="ru-RU"/>
        </a:p>
      </dgm:t>
    </dgm:pt>
    <dgm:pt modelId="{DD0197FC-A5BB-41BE-9BDD-382F14F8F7E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Директория режимі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1794-1799</a:t>
          </a:r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жж.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(Наполеон Бонапарт диктатурасы)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3F54EAB-04F2-42EE-9592-15135AE65950}" type="parTrans" cxnId="{8E708FD3-1237-4055-A7BC-8065D8358ED7}">
      <dgm:prSet/>
      <dgm:spPr/>
      <dgm:t>
        <a:bodyPr/>
        <a:lstStyle/>
        <a:p>
          <a:endParaRPr lang="ru-RU"/>
        </a:p>
      </dgm:t>
    </dgm:pt>
    <dgm:pt modelId="{758633A4-75DD-494B-AB14-68789AC286ED}" type="sibTrans" cxnId="{8E708FD3-1237-4055-A7BC-8065D8358ED7}">
      <dgm:prSet/>
      <dgm:spPr/>
      <dgm:t>
        <a:bodyPr/>
        <a:lstStyle/>
        <a:p>
          <a:endParaRPr lang="ru-RU"/>
        </a:p>
      </dgm:t>
    </dgm:pt>
    <dgm:pt modelId="{BEC2AA0D-FD85-4A01-A40F-AAC6961BF14B}" type="pres">
      <dgm:prSet presAssocID="{C9C2108F-A4CC-42FF-B5CF-D77F38413407}" presName="Name0" presStyleCnt="0">
        <dgm:presLayoutVars>
          <dgm:dir/>
          <dgm:animLvl val="lvl"/>
          <dgm:resizeHandles val="exact"/>
        </dgm:presLayoutVars>
      </dgm:prSet>
      <dgm:spPr/>
    </dgm:pt>
    <dgm:pt modelId="{9F9237CB-6852-467E-B65C-6C1B963B60E6}" type="pres">
      <dgm:prSet presAssocID="{35C1F49B-9CCE-4619-A175-F27800319DEB}" presName="Name8" presStyleCnt="0"/>
      <dgm:spPr/>
    </dgm:pt>
    <dgm:pt modelId="{F316A0DF-9372-4332-91B8-62BD842689D6}" type="pres">
      <dgm:prSet presAssocID="{35C1F49B-9CCE-4619-A175-F27800319DE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68948-0AAE-490B-B22B-110C64D6ABC9}" type="pres">
      <dgm:prSet presAssocID="{35C1F49B-9CCE-4619-A175-F27800319D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B6ADE-5440-4856-9AED-DC2E21556B14}" type="pres">
      <dgm:prSet presAssocID="{CBC2CC9B-73DC-4E99-AD79-EF354BEDEFD5}" presName="Name8" presStyleCnt="0"/>
      <dgm:spPr/>
    </dgm:pt>
    <dgm:pt modelId="{2C0C5D62-BA33-4ADA-AFB3-9330B746FD13}" type="pres">
      <dgm:prSet presAssocID="{CBC2CC9B-73DC-4E99-AD79-EF354BEDEF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0B332-28CE-4E9E-A781-702210BA7EB7}" type="pres">
      <dgm:prSet presAssocID="{CBC2CC9B-73DC-4E99-AD79-EF354BEDEF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7343C-BA8A-42AD-802D-73896FB149D9}" type="pres">
      <dgm:prSet presAssocID="{DD0197FC-A5BB-41BE-9BDD-382F14F8F7E8}" presName="Name8" presStyleCnt="0"/>
      <dgm:spPr/>
    </dgm:pt>
    <dgm:pt modelId="{F24423AE-6B69-4A7B-8E04-F23E133BE2D5}" type="pres">
      <dgm:prSet presAssocID="{DD0197FC-A5BB-41BE-9BDD-382F14F8F7E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5364A-88A5-4FF4-BBD8-8E9E49573F60}" type="pres">
      <dgm:prSet presAssocID="{DD0197FC-A5BB-41BE-9BDD-382F14F8F7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18CADD-63C0-401A-BC38-A5C988844F5E}" type="presOf" srcId="{DD0197FC-A5BB-41BE-9BDD-382F14F8F7E8}" destId="{3F05364A-88A5-4FF4-BBD8-8E9E49573F60}" srcOrd="1" destOrd="0" presId="urn:microsoft.com/office/officeart/2005/8/layout/pyramid1"/>
    <dgm:cxn modelId="{A18269B0-CB2C-4BF3-9A8E-59B699577144}" srcId="{C9C2108F-A4CC-42FF-B5CF-D77F38413407}" destId="{CBC2CC9B-73DC-4E99-AD79-EF354BEDEFD5}" srcOrd="1" destOrd="0" parTransId="{3F16F9E3-0920-4B34-A87D-6830745FA3ED}" sibTransId="{948B5AF6-DFD1-4C92-B337-29FBD414C1EF}"/>
    <dgm:cxn modelId="{E687CDF7-D92E-4135-BF89-228E7EFFCA7F}" type="presOf" srcId="{C9C2108F-A4CC-42FF-B5CF-D77F38413407}" destId="{BEC2AA0D-FD85-4A01-A40F-AAC6961BF14B}" srcOrd="0" destOrd="0" presId="urn:microsoft.com/office/officeart/2005/8/layout/pyramid1"/>
    <dgm:cxn modelId="{8E708FD3-1237-4055-A7BC-8065D8358ED7}" srcId="{C9C2108F-A4CC-42FF-B5CF-D77F38413407}" destId="{DD0197FC-A5BB-41BE-9BDD-382F14F8F7E8}" srcOrd="2" destOrd="0" parTransId="{E3F54EAB-04F2-42EE-9592-15135AE65950}" sibTransId="{758633A4-75DD-494B-AB14-68789AC286ED}"/>
    <dgm:cxn modelId="{CA38A9C1-373C-4F95-98E5-45B9609155B3}" type="presOf" srcId="{CBC2CC9B-73DC-4E99-AD79-EF354BEDEFD5}" destId="{2C0C5D62-BA33-4ADA-AFB3-9330B746FD13}" srcOrd="0" destOrd="0" presId="urn:microsoft.com/office/officeart/2005/8/layout/pyramid1"/>
    <dgm:cxn modelId="{CAC235F6-F29C-4BB9-ADE3-B0A92B068880}" srcId="{C9C2108F-A4CC-42FF-B5CF-D77F38413407}" destId="{35C1F49B-9CCE-4619-A175-F27800319DEB}" srcOrd="0" destOrd="0" parTransId="{F51246E1-C272-435C-A7D0-1BA4EDFA09A5}" sibTransId="{8F3A2426-B927-4DAF-9BFD-76C48705BBF8}"/>
    <dgm:cxn modelId="{758EE994-C8A7-457C-8C6B-7E56380F4F29}" type="presOf" srcId="{DD0197FC-A5BB-41BE-9BDD-382F14F8F7E8}" destId="{F24423AE-6B69-4A7B-8E04-F23E133BE2D5}" srcOrd="0" destOrd="0" presId="urn:microsoft.com/office/officeart/2005/8/layout/pyramid1"/>
    <dgm:cxn modelId="{27B3F711-6BB3-411C-93E0-6FBD583B88AA}" type="presOf" srcId="{CBC2CC9B-73DC-4E99-AD79-EF354BEDEFD5}" destId="{1D50B332-28CE-4E9E-A781-702210BA7EB7}" srcOrd="1" destOrd="0" presId="urn:microsoft.com/office/officeart/2005/8/layout/pyramid1"/>
    <dgm:cxn modelId="{A0ADE691-F6BB-43D7-8A2D-BD52940C67DA}" type="presOf" srcId="{35C1F49B-9CCE-4619-A175-F27800319DEB}" destId="{F316A0DF-9372-4332-91B8-62BD842689D6}" srcOrd="0" destOrd="0" presId="urn:microsoft.com/office/officeart/2005/8/layout/pyramid1"/>
    <dgm:cxn modelId="{E82524C1-A37D-4642-96A6-BB1A227CB07A}" type="presOf" srcId="{35C1F49B-9CCE-4619-A175-F27800319DEB}" destId="{21968948-0AAE-490B-B22B-110C64D6ABC9}" srcOrd="1" destOrd="0" presId="urn:microsoft.com/office/officeart/2005/8/layout/pyramid1"/>
    <dgm:cxn modelId="{58784630-276E-42C5-AFA4-B29AD7D14858}" type="presParOf" srcId="{BEC2AA0D-FD85-4A01-A40F-AAC6961BF14B}" destId="{9F9237CB-6852-467E-B65C-6C1B963B60E6}" srcOrd="0" destOrd="0" presId="urn:microsoft.com/office/officeart/2005/8/layout/pyramid1"/>
    <dgm:cxn modelId="{E3ED41BC-588F-4B5C-8285-92137799C6D5}" type="presParOf" srcId="{9F9237CB-6852-467E-B65C-6C1B963B60E6}" destId="{F316A0DF-9372-4332-91B8-62BD842689D6}" srcOrd="0" destOrd="0" presId="urn:microsoft.com/office/officeart/2005/8/layout/pyramid1"/>
    <dgm:cxn modelId="{597EECEB-CF3F-42B3-AA90-C6327C126DBC}" type="presParOf" srcId="{9F9237CB-6852-467E-B65C-6C1B963B60E6}" destId="{21968948-0AAE-490B-B22B-110C64D6ABC9}" srcOrd="1" destOrd="0" presId="urn:microsoft.com/office/officeart/2005/8/layout/pyramid1"/>
    <dgm:cxn modelId="{8C7D6A66-0BDF-4302-8C3D-FE44B786B776}" type="presParOf" srcId="{BEC2AA0D-FD85-4A01-A40F-AAC6961BF14B}" destId="{127B6ADE-5440-4856-9AED-DC2E21556B14}" srcOrd="1" destOrd="0" presId="urn:microsoft.com/office/officeart/2005/8/layout/pyramid1"/>
    <dgm:cxn modelId="{233693D9-C82A-493A-A284-8D3A10AB8C33}" type="presParOf" srcId="{127B6ADE-5440-4856-9AED-DC2E21556B14}" destId="{2C0C5D62-BA33-4ADA-AFB3-9330B746FD13}" srcOrd="0" destOrd="0" presId="urn:microsoft.com/office/officeart/2005/8/layout/pyramid1"/>
    <dgm:cxn modelId="{CC9654FA-8A5E-448D-8904-8FEBA17958FA}" type="presParOf" srcId="{127B6ADE-5440-4856-9AED-DC2E21556B14}" destId="{1D50B332-28CE-4E9E-A781-702210BA7EB7}" srcOrd="1" destOrd="0" presId="urn:microsoft.com/office/officeart/2005/8/layout/pyramid1"/>
    <dgm:cxn modelId="{D1F9EA60-B8B4-4110-AF15-FC5258511C4C}" type="presParOf" srcId="{BEC2AA0D-FD85-4A01-A40F-AAC6961BF14B}" destId="{5F07343C-BA8A-42AD-802D-73896FB149D9}" srcOrd="2" destOrd="0" presId="urn:microsoft.com/office/officeart/2005/8/layout/pyramid1"/>
    <dgm:cxn modelId="{C74B1914-AC1C-49F3-A0DD-216CD98B94F4}" type="presParOf" srcId="{5F07343C-BA8A-42AD-802D-73896FB149D9}" destId="{F24423AE-6B69-4A7B-8E04-F23E133BE2D5}" srcOrd="0" destOrd="0" presId="urn:microsoft.com/office/officeart/2005/8/layout/pyramid1"/>
    <dgm:cxn modelId="{BF9BCACB-DE48-45E3-93E9-9AC74B5BB052}" type="presParOf" srcId="{5F07343C-BA8A-42AD-802D-73896FB149D9}" destId="{3F05364A-88A5-4FF4-BBD8-8E9E49573F60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DD32F-6B51-40F6-8D18-565F3B834700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</dgm:pt>
    <dgm:pt modelId="{1F3A56A1-4C1F-4C36-AD47-566FA1A90A67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1805 ж. 21 қазанда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«теңіз қожайыны» Англия флоты Наполеонға </a:t>
          </a:r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Трафальгар мүйісінде 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соққы берді. Осы кезде Пруссия Наполеонға оппозициялық елдердің қатарына қосылады.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452673-AB9C-4A11-8ED6-C1B4F37047BC}" type="parTrans" cxnId="{CA9A15BE-22E5-484B-8F4A-BC87BC20CA6C}">
      <dgm:prSet/>
      <dgm:spPr/>
      <dgm:t>
        <a:bodyPr/>
        <a:lstStyle/>
        <a:p>
          <a:endParaRPr lang="ru-RU"/>
        </a:p>
      </dgm:t>
    </dgm:pt>
    <dgm:pt modelId="{07A291D2-5609-4FD4-A9D7-DBD492DABA7E}" type="sibTrans" cxnId="{CA9A15BE-22E5-484B-8F4A-BC87BC20CA6C}">
      <dgm:prSet/>
      <dgm:spPr/>
      <dgm:t>
        <a:bodyPr/>
        <a:lstStyle/>
        <a:p>
          <a:endParaRPr lang="ru-RU"/>
        </a:p>
      </dgm:t>
    </dgm:pt>
    <dgm:pt modelId="{6A467F16-A1C8-432A-BE7C-6F03C217FACD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Пруссияның әрекетіне наразы болған Наполеон </a:t>
          </a:r>
          <a:r>
            <a:rPr lang="kk-KZ" b="1" dirty="0" smtClean="0">
              <a:latin typeface="Times New Roman" pitchFamily="18" charset="0"/>
              <a:cs typeface="Times New Roman" pitchFamily="18" charset="0"/>
            </a:rPr>
            <a:t>1805 ж. 2 желтоқсанда </a:t>
          </a:r>
          <a:r>
            <a: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Аустерлиц түбіндегі шайқаста 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Австрия мен Ресей одағы Наполеоннан жеңіліс табады.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12FEA44-C38D-442A-B9F3-36FDD87C9AAC}" type="parTrans" cxnId="{92E025AE-386C-416F-B0EC-FBB60765B17A}">
      <dgm:prSet/>
      <dgm:spPr/>
      <dgm:t>
        <a:bodyPr/>
        <a:lstStyle/>
        <a:p>
          <a:endParaRPr lang="ru-RU"/>
        </a:p>
      </dgm:t>
    </dgm:pt>
    <dgm:pt modelId="{15475D2E-A129-461A-AACA-BC4494B5E771}" type="sibTrans" cxnId="{92E025AE-386C-416F-B0EC-FBB60765B17A}">
      <dgm:prSet/>
      <dgm:spPr/>
      <dgm:t>
        <a:bodyPr/>
        <a:lstStyle/>
        <a:p>
          <a:endParaRPr lang="ru-RU"/>
        </a:p>
      </dgm:t>
    </dgm:pt>
    <dgm:pt modelId="{DFE62BEB-8060-42E8-8EB8-51EE0410C0EC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Аустерлиц шайқасынан кейін Францияға бағынышты </a:t>
          </a:r>
          <a:r>
            <a:rPr lang="kk-KZ" b="1" dirty="0" smtClean="0">
              <a:latin typeface="Times New Roman" pitchFamily="18" charset="0"/>
              <a:cs typeface="Times New Roman" pitchFamily="18" charset="0"/>
            </a:rPr>
            <a:t>1806 ж. Рейн одағы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құрылады. Одаққа оңтүстік-батыс Германия жерлері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05ED60-D541-43AA-A3E9-E6675D59DA79}" type="parTrans" cxnId="{45BABA8C-A8B3-4FF8-8020-2A17CB681A9F}">
      <dgm:prSet/>
      <dgm:spPr/>
      <dgm:t>
        <a:bodyPr/>
        <a:lstStyle/>
        <a:p>
          <a:endParaRPr lang="ru-RU"/>
        </a:p>
      </dgm:t>
    </dgm:pt>
    <dgm:pt modelId="{548019BF-2724-44A0-9F65-B3151FD72DC8}" type="sibTrans" cxnId="{45BABA8C-A8B3-4FF8-8020-2A17CB681A9F}">
      <dgm:prSet/>
      <dgm:spPr/>
      <dgm:t>
        <a:bodyPr/>
        <a:lstStyle/>
        <a:p>
          <a:endParaRPr lang="ru-RU"/>
        </a:p>
      </dgm:t>
    </dgm:pt>
    <dgm:pt modelId="{950D4EAF-09B0-43E8-9D4F-765D50130138}" type="pres">
      <dgm:prSet presAssocID="{0E2DD32F-6B51-40F6-8D18-565F3B834700}" presName="linearFlow" presStyleCnt="0">
        <dgm:presLayoutVars>
          <dgm:resizeHandles val="exact"/>
        </dgm:presLayoutVars>
      </dgm:prSet>
      <dgm:spPr/>
    </dgm:pt>
    <dgm:pt modelId="{55D2C29A-5E39-42FA-A364-A026A9CCDB09}" type="pres">
      <dgm:prSet presAssocID="{1F3A56A1-4C1F-4C36-AD47-566FA1A90A67}" presName="node" presStyleLbl="node1" presStyleIdx="0" presStyleCnt="3" custScaleX="23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11C21-B434-4DA7-8D43-4F0419C968CE}" type="pres">
      <dgm:prSet presAssocID="{07A291D2-5609-4FD4-A9D7-DBD492DABA7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764E0CC-4BCB-4B0C-B1A6-2AA650B653A8}" type="pres">
      <dgm:prSet presAssocID="{07A291D2-5609-4FD4-A9D7-DBD492DABA7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59B263A-F063-4F35-B2D5-38DEB5204703}" type="pres">
      <dgm:prSet presAssocID="{6A467F16-A1C8-432A-BE7C-6F03C217FACD}" presName="node" presStyleLbl="node1" presStyleIdx="1" presStyleCnt="3" custScaleX="22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F2CAA-CF97-4082-BE80-0985F802D56C}" type="pres">
      <dgm:prSet presAssocID="{15475D2E-A129-461A-AACA-BC4494B5E77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32FB838-10E9-4AD5-A9F2-5ED560A9A8D2}" type="pres">
      <dgm:prSet presAssocID="{15475D2E-A129-461A-AACA-BC4494B5E77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6735A67-AB07-499C-B3A7-34DBB4BBE569}" type="pres">
      <dgm:prSet presAssocID="{DFE62BEB-8060-42E8-8EB8-51EE0410C0EC}" presName="node" presStyleLbl="node1" presStyleIdx="2" presStyleCnt="3" custScaleX="22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ABA8C-A8B3-4FF8-8020-2A17CB681A9F}" srcId="{0E2DD32F-6B51-40F6-8D18-565F3B834700}" destId="{DFE62BEB-8060-42E8-8EB8-51EE0410C0EC}" srcOrd="2" destOrd="0" parTransId="{8B05ED60-D541-43AA-A3E9-E6675D59DA79}" sibTransId="{548019BF-2724-44A0-9F65-B3151FD72DC8}"/>
    <dgm:cxn modelId="{CD2AAAFC-6288-495C-9A0B-4EEE1D861407}" type="presOf" srcId="{15475D2E-A129-461A-AACA-BC4494B5E771}" destId="{229F2CAA-CF97-4082-BE80-0985F802D56C}" srcOrd="0" destOrd="0" presId="urn:microsoft.com/office/officeart/2005/8/layout/process2"/>
    <dgm:cxn modelId="{C538C731-54E4-4DEF-A0C9-3A386C249D8E}" type="presOf" srcId="{07A291D2-5609-4FD4-A9D7-DBD492DABA7E}" destId="{0E011C21-B434-4DA7-8D43-4F0419C968CE}" srcOrd="0" destOrd="0" presId="urn:microsoft.com/office/officeart/2005/8/layout/process2"/>
    <dgm:cxn modelId="{37B37B0F-61A7-4507-BDCA-5AD23D27C147}" type="presOf" srcId="{07A291D2-5609-4FD4-A9D7-DBD492DABA7E}" destId="{2764E0CC-4BCB-4B0C-B1A6-2AA650B653A8}" srcOrd="1" destOrd="0" presId="urn:microsoft.com/office/officeart/2005/8/layout/process2"/>
    <dgm:cxn modelId="{5E8C01D0-1613-4536-A098-B29D68EF73A6}" type="presOf" srcId="{1F3A56A1-4C1F-4C36-AD47-566FA1A90A67}" destId="{55D2C29A-5E39-42FA-A364-A026A9CCDB09}" srcOrd="0" destOrd="0" presId="urn:microsoft.com/office/officeart/2005/8/layout/process2"/>
    <dgm:cxn modelId="{CA9A15BE-22E5-484B-8F4A-BC87BC20CA6C}" srcId="{0E2DD32F-6B51-40F6-8D18-565F3B834700}" destId="{1F3A56A1-4C1F-4C36-AD47-566FA1A90A67}" srcOrd="0" destOrd="0" parTransId="{5C452673-AB9C-4A11-8ED6-C1B4F37047BC}" sibTransId="{07A291D2-5609-4FD4-A9D7-DBD492DABA7E}"/>
    <dgm:cxn modelId="{92E025AE-386C-416F-B0EC-FBB60765B17A}" srcId="{0E2DD32F-6B51-40F6-8D18-565F3B834700}" destId="{6A467F16-A1C8-432A-BE7C-6F03C217FACD}" srcOrd="1" destOrd="0" parTransId="{912FEA44-C38D-442A-B9F3-36FDD87C9AAC}" sibTransId="{15475D2E-A129-461A-AACA-BC4494B5E771}"/>
    <dgm:cxn modelId="{EE3F85D1-8185-4CFF-8457-98572284DF52}" type="presOf" srcId="{0E2DD32F-6B51-40F6-8D18-565F3B834700}" destId="{950D4EAF-09B0-43E8-9D4F-765D50130138}" srcOrd="0" destOrd="0" presId="urn:microsoft.com/office/officeart/2005/8/layout/process2"/>
    <dgm:cxn modelId="{94D39D9E-6B36-4B5E-A3D9-2D33B2F3D359}" type="presOf" srcId="{DFE62BEB-8060-42E8-8EB8-51EE0410C0EC}" destId="{56735A67-AB07-499C-B3A7-34DBB4BBE569}" srcOrd="0" destOrd="0" presId="urn:microsoft.com/office/officeart/2005/8/layout/process2"/>
    <dgm:cxn modelId="{8F9E9C6D-2432-44A9-AAD2-68642D9D38CC}" type="presOf" srcId="{6A467F16-A1C8-432A-BE7C-6F03C217FACD}" destId="{D59B263A-F063-4F35-B2D5-38DEB5204703}" srcOrd="0" destOrd="0" presId="urn:microsoft.com/office/officeart/2005/8/layout/process2"/>
    <dgm:cxn modelId="{F6376A55-9690-486C-8F69-E4E6BE902C2E}" type="presOf" srcId="{15475D2E-A129-461A-AACA-BC4494B5E771}" destId="{A32FB838-10E9-4AD5-A9F2-5ED560A9A8D2}" srcOrd="1" destOrd="0" presId="urn:microsoft.com/office/officeart/2005/8/layout/process2"/>
    <dgm:cxn modelId="{94CF3CAD-1791-40BA-84AC-9A3B47C8CCAE}" type="presParOf" srcId="{950D4EAF-09B0-43E8-9D4F-765D50130138}" destId="{55D2C29A-5E39-42FA-A364-A026A9CCDB09}" srcOrd="0" destOrd="0" presId="urn:microsoft.com/office/officeart/2005/8/layout/process2"/>
    <dgm:cxn modelId="{00B6A04B-CD62-402A-A851-BCF19F6CD367}" type="presParOf" srcId="{950D4EAF-09B0-43E8-9D4F-765D50130138}" destId="{0E011C21-B434-4DA7-8D43-4F0419C968CE}" srcOrd="1" destOrd="0" presId="urn:microsoft.com/office/officeart/2005/8/layout/process2"/>
    <dgm:cxn modelId="{3228A98F-6241-4BE2-A4DC-16E3A2DA1113}" type="presParOf" srcId="{0E011C21-B434-4DA7-8D43-4F0419C968CE}" destId="{2764E0CC-4BCB-4B0C-B1A6-2AA650B653A8}" srcOrd="0" destOrd="0" presId="urn:microsoft.com/office/officeart/2005/8/layout/process2"/>
    <dgm:cxn modelId="{33BDBF6B-4729-4BE9-A0F0-B8AA3615EA43}" type="presParOf" srcId="{950D4EAF-09B0-43E8-9D4F-765D50130138}" destId="{D59B263A-F063-4F35-B2D5-38DEB5204703}" srcOrd="2" destOrd="0" presId="urn:microsoft.com/office/officeart/2005/8/layout/process2"/>
    <dgm:cxn modelId="{3372487D-4CFE-4E2E-B649-46D453CEADB6}" type="presParOf" srcId="{950D4EAF-09B0-43E8-9D4F-765D50130138}" destId="{229F2CAA-CF97-4082-BE80-0985F802D56C}" srcOrd="3" destOrd="0" presId="urn:microsoft.com/office/officeart/2005/8/layout/process2"/>
    <dgm:cxn modelId="{4C77A77A-1CB8-4747-9EFC-9446D744D84C}" type="presParOf" srcId="{229F2CAA-CF97-4082-BE80-0985F802D56C}" destId="{A32FB838-10E9-4AD5-A9F2-5ED560A9A8D2}" srcOrd="0" destOrd="0" presId="urn:microsoft.com/office/officeart/2005/8/layout/process2"/>
    <dgm:cxn modelId="{30341E45-6A02-4852-9C26-16FB098462B9}" type="presParOf" srcId="{950D4EAF-09B0-43E8-9D4F-765D50130138}" destId="{56735A67-AB07-499C-B3A7-34DBB4BBE569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0" y="949509"/>
            <a:ext cx="7458891" cy="2969348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Наполеон империясы қалай құрылды және оның құлдырау себептері неде болды? (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2-саба</a:t>
            </a:r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қ)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D201E7-2630-44F7-B133-B0495E21D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327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Дүниежүзі тарихы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4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итва при Ватерл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87" y="731520"/>
            <a:ext cx="6526553" cy="382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9714" y="4676503"/>
            <a:ext cx="5029200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Ватерлоо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шайқасы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(1815)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5566" y="574766"/>
            <a:ext cx="4885508" cy="1750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1815 ж. 18 маусымда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Ватерлоо түбіндегі шайқаста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«Қасиетті одақ» елдері француз әскерін жеңеді.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817429" y="2338251"/>
            <a:ext cx="1097280" cy="4180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97338" y="2804161"/>
            <a:ext cx="4885508" cy="1750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Наполеон екінші рет биліктен тайдырылып,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Әулие Елена аралына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жер аударылады.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839201" y="4554583"/>
            <a:ext cx="1097280" cy="4180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84571" y="5016137"/>
            <a:ext cx="4415246" cy="1332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1821 ж. Наполеон осы аралда қайтыс болады.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3600" dirty="0" smtClean="0"/>
              <a:t>Вена конгресі (</a:t>
            </a:r>
            <a:r>
              <a:rPr lang="ru-RU" sz="3600" dirty="0" smtClean="0"/>
              <a:t>1814-1815</a:t>
            </a:r>
            <a:r>
              <a:rPr lang="kk-KZ" sz="3600" dirty="0" smtClean="0"/>
              <a:t>)</a:t>
            </a:r>
            <a:endParaRPr lang="ru-RU" sz="3600" dirty="0"/>
          </a:p>
        </p:txBody>
      </p:sp>
      <p:sp>
        <p:nvSpPr>
          <p:cNvPr id="22530" name="AutoShape 2" descr="Этот день в истории: 1815 год — завершился Венский конгресс — История —  EA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0214" y="1515291"/>
          <a:ext cx="10808790" cy="4034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04395"/>
                <a:gridCol w="5404395"/>
              </a:tblGrid>
              <a:tr h="798043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Конгреске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қатысушы мемлекет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Конгресс шешімі бойынша иеленген аймақ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142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Варшава герцогтігі, Финляндия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142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Кап, Мальта, Цейлон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Галиция, Тироль, Триест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142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Пруссия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Померания, Рейн одағы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 smtClean="0"/>
              <a:t>Бекіту тапсырмалары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9897" y="2063931"/>
            <a:ext cx="7524206" cy="42454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«Құрлықтық шектеме»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Кодексі қай елге қарсы бағытталды?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А) Ресейге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В) Англияға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С) Австрияға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Пруссияға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Е) Италияға</a:t>
            </a:r>
            <a:endParaRPr lang="ru-RU" sz="3600" dirty="0"/>
          </a:p>
        </p:txBody>
      </p:sp>
      <p:pic>
        <p:nvPicPr>
          <p:cNvPr id="23554" name="Picture 2" descr="Картинки знак вопроса (32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8516" y="2002654"/>
            <a:ext cx="3583484" cy="355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 smtClean="0"/>
              <a:t>Бекіту тапсырмалары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9897" y="2063931"/>
            <a:ext cx="7524206" cy="42454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Лейпциг шайқасы тарихта қандай атауға ие болды?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А) “Трафальгар шайқасы”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В) “Теңіз шайқасы”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С) “Халықтар шайқасы”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“Империялық шайқас”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Е) “Жүз күндік шайқас”</a:t>
            </a:r>
            <a:endParaRPr lang="ru-RU" sz="3600" dirty="0"/>
          </a:p>
        </p:txBody>
      </p:sp>
      <p:pic>
        <p:nvPicPr>
          <p:cNvPr id="24578" name="Picture 2" descr="знак, вопрос бесплатно значок из Small &amp; Flat 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040" y="2197826"/>
            <a:ext cx="3657237" cy="365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 smtClean="0"/>
              <a:t>Бекіту тапсырмалары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40080" y="2011681"/>
            <a:ext cx="7837714" cy="357922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Наполеонның жаулаушылық соғыстары кезінде қандай шайқастар болды?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Які робочі дні пропонують перенести у 2016 році | Бухгалтерский сервис  «Интерактивная бухгалтерия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3737" y="2229075"/>
            <a:ext cx="3276781" cy="420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Битва под Аустерлицем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05" y="280847"/>
            <a:ext cx="5000729" cy="24791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4137" y="2860766"/>
            <a:ext cx="4820194" cy="418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Аустерлиц шайқасы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78731" y="2939143"/>
            <a:ext cx="4297680" cy="548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Бородино шайқасы</a:t>
            </a:r>
            <a:endParaRPr lang="ru-RU" dirty="0"/>
          </a:p>
        </p:txBody>
      </p:sp>
      <p:pic>
        <p:nvPicPr>
          <p:cNvPr id="27654" name="Picture 6" descr="Бородинское сражение - РИА Новости, 07.09.2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4228" y="199541"/>
            <a:ext cx="5264331" cy="2660454"/>
          </a:xfrm>
          <a:prstGeom prst="rect">
            <a:avLst/>
          </a:prstGeom>
          <a:noFill/>
        </p:spPr>
      </p:pic>
      <p:pic>
        <p:nvPicPr>
          <p:cNvPr id="27656" name="Picture 8" descr="Битва народов 1813 — История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" y="3368583"/>
            <a:ext cx="5043441" cy="27187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3771" y="6178731"/>
            <a:ext cx="4062549" cy="483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Лейпциг шайқасы</a:t>
            </a:r>
            <a:endParaRPr lang="ru-RU" dirty="0"/>
          </a:p>
        </p:txBody>
      </p:sp>
      <p:pic>
        <p:nvPicPr>
          <p:cNvPr id="27658" name="Picture 10" descr="Этот день в истории: 18 июня 1815 года — битва при Ватерлоо - Russia N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2293" y="3547942"/>
            <a:ext cx="5328518" cy="24567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18514" y="6109063"/>
            <a:ext cx="4062549" cy="483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Ватерлоо шайқасы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577" y="1528354"/>
            <a:ext cx="11181806" cy="1463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7.2.2.1 тарихи оқиғаларды интерпретациялау үшін өнер туындыларын пайдалану;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4765" y="3200401"/>
            <a:ext cx="11103429" cy="17896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7.3.2.4 империалистік соғыстардың әлемдік саясаттың өзгеруіне ықпалын бағалау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(Наполеон соғыстары мысалында);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6834" y="5225143"/>
            <a:ext cx="10907486" cy="12540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7.2.3.2 Ағартушылық дәуір идеяларының қоғамдық дамуға ықпалын анықтау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Наполеонның билігі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692331" y="1397726"/>
          <a:ext cx="10528663" cy="47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34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Наполеонның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империялық билігі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тұсындағы Франция 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1804-1814)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2960" y="1685110"/>
            <a:ext cx="9490934" cy="4419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Наполеонның басты қарсыласы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Англия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болды. Наполеон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Англияға қарсы </a:t>
            </a:r>
            <a:r>
              <a:rPr lang="kk-K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«Құрлықтық шектеме»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Кодексін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жариялайды. Кодекс бойынша Еуропадағы елдер Англиямен сауда және басқа да қарым-қатынастан қол үзіп, ағылшын кемелерін қабылдамай, елді оқшауландыруы тиіс болды.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нешняя политика в 1801-1812 годах | Мемоте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746" y="470263"/>
            <a:ext cx="7870260" cy="5624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MG_5445.GIF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4" y="209006"/>
            <a:ext cx="5669280" cy="64399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/>
        </p:nvGraphicFramePr>
        <p:xfrm>
          <a:off x="4709885" y="510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 Калугу привезут реликвии из фондов Музея-панорамы «Бородинская битв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77" y="1985554"/>
            <a:ext cx="6206037" cy="446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87828" y="287383"/>
            <a:ext cx="5434149" cy="1175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Бородино шайқасы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9806" y="548639"/>
            <a:ext cx="5277394" cy="2416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1812 ж. 7 қыркүйекте Бородина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түбіндегі шайқаста орыс әскері шегініп, 14 қыркүйекте Мәскеуді Наполеонға беруге мәжбүр болады. Наполеон Мәскеуді өртеп жібереді.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3497" y="3370217"/>
            <a:ext cx="5133703" cy="2939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1812 ж. 5 желтоқсанда Наполеон Парижге қосымша әскер жинақтау үшін қайтып оралады.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аграничный поход 1813 года, октябрь, часть вторая. Битва народов.:  bykovvg_1952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034" y="161870"/>
            <a:ext cx="6143897" cy="401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400800" y="4454434"/>
            <a:ext cx="530352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Лейпциг шайқасы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“Халықтар шайқасы”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011" y="496389"/>
            <a:ext cx="5199018" cy="2769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1813 ж. 16-19 қазан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аралығында өткен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Лейпциг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түбінде Наполеон әскері Ресей, Австрия, Пруссия мен Швеция біріккен әскерінен жеңіледі. Бұл шайқасты тарихта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«Халықтар шайқасы»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деп атады.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403566" y="3252652"/>
            <a:ext cx="1031965" cy="49638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4765" y="3827417"/>
            <a:ext cx="4911634" cy="22990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1814 ж. басында одақтас елдер Францияға кіріп, Наполеонды тұтқындады.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к Наполеон Бонапарт жил на острове Святой Елены | VeniVid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2763" y="535577"/>
            <a:ext cx="4686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886" y="339635"/>
            <a:ext cx="6413863" cy="17373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1814 ж. мамырда Н.Бонапарт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Эльба аралына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күштеп жер аударылды. Бірінші империяның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1804-1814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) өмірі тоқтатылды.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821577" y="2090057"/>
            <a:ext cx="1110343" cy="53557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577" y="2664823"/>
            <a:ext cx="6048103" cy="3461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1815 ж. көктемде Наполеон Эльба аралынан қашып, Парижге қайтып оралады. </a:t>
            </a:r>
          </a:p>
          <a:p>
            <a:pPr lvl="0"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1815 ж. наурыз-маусым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аралығын Франция тарихында Наполеонның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«Жүз күндігі»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деп аталады.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484</Words>
  <Application>Microsoft Office PowerPoint</Application>
  <PresentationFormat>Произвольный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Наполеон империясы қалай құрылды және оның құлдырау себептері неде болды? (2-сабақ)</vt:lpstr>
      <vt:lpstr>Сабақтың мақсаты</vt:lpstr>
      <vt:lpstr>Наполеонның билігі</vt:lpstr>
      <vt:lpstr>Наполеонның империялық билігі тұсындағы Франция  (1804-1814) </vt:lpstr>
      <vt:lpstr>Слайд 5</vt:lpstr>
      <vt:lpstr>Слайд 6</vt:lpstr>
      <vt:lpstr>Слайд 7</vt:lpstr>
      <vt:lpstr>Слайд 8</vt:lpstr>
      <vt:lpstr>Слайд 9</vt:lpstr>
      <vt:lpstr>Слайд 10</vt:lpstr>
      <vt:lpstr>Вена конгресі (1814-1815)</vt:lpstr>
      <vt:lpstr>Бекіту тапсырмалары</vt:lpstr>
      <vt:lpstr>Бекіту тапсырмалары</vt:lpstr>
      <vt:lpstr>Бекіту тапсырмалары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13</cp:revision>
  <dcterms:created xsi:type="dcterms:W3CDTF">2020-10-04T10:38:21Z</dcterms:created>
  <dcterms:modified xsi:type="dcterms:W3CDTF">2020-11-21T17:14:16Z</dcterms:modified>
</cp:coreProperties>
</file>