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74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C9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C2108F-A4CC-42FF-B5CF-D77F38413407}" type="doc">
      <dgm:prSet loTypeId="urn:microsoft.com/office/officeart/2005/8/layout/pyramid1" loCatId="pyramid" qsTypeId="urn:microsoft.com/office/officeart/2005/8/quickstyle/simple3" qsCatId="simple" csTypeId="urn:microsoft.com/office/officeart/2005/8/colors/colorful2" csCatId="colorful" phldr="1"/>
      <dgm:spPr/>
    </dgm:pt>
    <dgm:pt modelId="{35C1F49B-9CCE-4619-A175-F27800319DEB}">
      <dgm:prSet phldrT="[Текст]" custT="1"/>
      <dgm:spPr/>
      <dgm:t>
        <a:bodyPr/>
        <a:lstStyle/>
        <a:p>
          <a:r>
            <a:rPr lang="kk-KZ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Империялық билік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1804-1814 </a:t>
          </a:r>
          <a:r>
            <a:rPr lang="kk-KZ" sz="2400" dirty="0" smtClean="0">
              <a:latin typeface="Times New Roman" pitchFamily="18" charset="0"/>
              <a:cs typeface="Times New Roman" pitchFamily="18" charset="0"/>
            </a:rPr>
            <a:t>жж.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51246E1-C272-435C-A7D0-1BA4EDFA09A5}" type="parTrans" cxnId="{CAC235F6-F29C-4BB9-ADE3-B0A92B068880}">
      <dgm:prSet/>
      <dgm:spPr/>
      <dgm:t>
        <a:bodyPr/>
        <a:lstStyle/>
        <a:p>
          <a:endParaRPr lang="ru-RU"/>
        </a:p>
      </dgm:t>
    </dgm:pt>
    <dgm:pt modelId="{8F3A2426-B927-4DAF-9BFD-76C48705BBF8}" type="sibTrans" cxnId="{CAC235F6-F29C-4BB9-ADE3-B0A92B068880}">
      <dgm:prSet/>
      <dgm:spPr/>
      <dgm:t>
        <a:bodyPr/>
        <a:lstStyle/>
        <a:p>
          <a:endParaRPr lang="ru-RU"/>
        </a:p>
      </dgm:t>
    </dgm:pt>
    <dgm:pt modelId="{CBC2CC9B-73DC-4E99-AD79-EF354BEDEFD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kk-KZ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Консулдық билік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1799-1804 </a:t>
          </a:r>
          <a:r>
            <a:rPr lang="kk-KZ" sz="2800" dirty="0" smtClean="0">
              <a:latin typeface="Times New Roman" pitchFamily="18" charset="0"/>
              <a:cs typeface="Times New Roman" pitchFamily="18" charset="0"/>
            </a:rPr>
            <a:t>жж.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3F16F9E3-0920-4B34-A87D-6830745FA3ED}" type="parTrans" cxnId="{A18269B0-CB2C-4BF3-9A8E-59B699577144}">
      <dgm:prSet/>
      <dgm:spPr/>
      <dgm:t>
        <a:bodyPr/>
        <a:lstStyle/>
        <a:p>
          <a:endParaRPr lang="ru-RU"/>
        </a:p>
      </dgm:t>
    </dgm:pt>
    <dgm:pt modelId="{948B5AF6-DFD1-4C92-B337-29FBD414C1EF}" type="sibTrans" cxnId="{A18269B0-CB2C-4BF3-9A8E-59B699577144}">
      <dgm:prSet/>
      <dgm:spPr/>
      <dgm:t>
        <a:bodyPr/>
        <a:lstStyle/>
        <a:p>
          <a:endParaRPr lang="ru-RU"/>
        </a:p>
      </dgm:t>
    </dgm:pt>
    <dgm:pt modelId="{DD0197FC-A5BB-41BE-9BDD-382F14F8F7E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kk-KZ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Директория режимі 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1794-1799</a:t>
          </a:r>
          <a:r>
            <a:rPr lang="kk-KZ" sz="2800" dirty="0" smtClean="0">
              <a:latin typeface="Times New Roman" pitchFamily="18" charset="0"/>
              <a:cs typeface="Times New Roman" pitchFamily="18" charset="0"/>
            </a:rPr>
            <a:t>жж.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kk-KZ" sz="2800" dirty="0" smtClean="0">
              <a:latin typeface="Times New Roman" pitchFamily="18" charset="0"/>
              <a:cs typeface="Times New Roman" pitchFamily="18" charset="0"/>
            </a:rPr>
            <a:t>(Наполеон Бонапарт диктатурасы)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E3F54EAB-04F2-42EE-9592-15135AE65950}" type="parTrans" cxnId="{8E708FD3-1237-4055-A7BC-8065D8358ED7}">
      <dgm:prSet/>
      <dgm:spPr/>
      <dgm:t>
        <a:bodyPr/>
        <a:lstStyle/>
        <a:p>
          <a:endParaRPr lang="ru-RU"/>
        </a:p>
      </dgm:t>
    </dgm:pt>
    <dgm:pt modelId="{758633A4-75DD-494B-AB14-68789AC286ED}" type="sibTrans" cxnId="{8E708FD3-1237-4055-A7BC-8065D8358ED7}">
      <dgm:prSet/>
      <dgm:spPr/>
      <dgm:t>
        <a:bodyPr/>
        <a:lstStyle/>
        <a:p>
          <a:endParaRPr lang="ru-RU"/>
        </a:p>
      </dgm:t>
    </dgm:pt>
    <dgm:pt modelId="{BEC2AA0D-FD85-4A01-A40F-AAC6961BF14B}" type="pres">
      <dgm:prSet presAssocID="{C9C2108F-A4CC-42FF-B5CF-D77F38413407}" presName="Name0" presStyleCnt="0">
        <dgm:presLayoutVars>
          <dgm:dir/>
          <dgm:animLvl val="lvl"/>
          <dgm:resizeHandles val="exact"/>
        </dgm:presLayoutVars>
      </dgm:prSet>
      <dgm:spPr/>
    </dgm:pt>
    <dgm:pt modelId="{9F9237CB-6852-467E-B65C-6C1B963B60E6}" type="pres">
      <dgm:prSet presAssocID="{35C1F49B-9CCE-4619-A175-F27800319DEB}" presName="Name8" presStyleCnt="0"/>
      <dgm:spPr/>
    </dgm:pt>
    <dgm:pt modelId="{F316A0DF-9372-4332-91B8-62BD842689D6}" type="pres">
      <dgm:prSet presAssocID="{35C1F49B-9CCE-4619-A175-F27800319DE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68948-0AAE-490B-B22B-110C64D6ABC9}" type="pres">
      <dgm:prSet presAssocID="{35C1F49B-9CCE-4619-A175-F27800319DE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B6ADE-5440-4856-9AED-DC2E21556B14}" type="pres">
      <dgm:prSet presAssocID="{CBC2CC9B-73DC-4E99-AD79-EF354BEDEFD5}" presName="Name8" presStyleCnt="0"/>
      <dgm:spPr/>
    </dgm:pt>
    <dgm:pt modelId="{2C0C5D62-BA33-4ADA-AFB3-9330B746FD13}" type="pres">
      <dgm:prSet presAssocID="{CBC2CC9B-73DC-4E99-AD79-EF354BEDEFD5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0B332-28CE-4E9E-A781-702210BA7EB7}" type="pres">
      <dgm:prSet presAssocID="{CBC2CC9B-73DC-4E99-AD79-EF354BEDEF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7343C-BA8A-42AD-802D-73896FB149D9}" type="pres">
      <dgm:prSet presAssocID="{DD0197FC-A5BB-41BE-9BDD-382F14F8F7E8}" presName="Name8" presStyleCnt="0"/>
      <dgm:spPr/>
    </dgm:pt>
    <dgm:pt modelId="{F24423AE-6B69-4A7B-8E04-F23E133BE2D5}" type="pres">
      <dgm:prSet presAssocID="{DD0197FC-A5BB-41BE-9BDD-382F14F8F7E8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5364A-88A5-4FF4-BBD8-8E9E49573F60}" type="pres">
      <dgm:prSet presAssocID="{DD0197FC-A5BB-41BE-9BDD-382F14F8F7E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67642C-8E3D-428E-8707-C84323528125}" type="presOf" srcId="{DD0197FC-A5BB-41BE-9BDD-382F14F8F7E8}" destId="{3F05364A-88A5-4FF4-BBD8-8E9E49573F60}" srcOrd="1" destOrd="0" presId="urn:microsoft.com/office/officeart/2005/8/layout/pyramid1"/>
    <dgm:cxn modelId="{C84D7DA0-95DA-428C-AB11-522348B2485E}" type="presOf" srcId="{CBC2CC9B-73DC-4E99-AD79-EF354BEDEFD5}" destId="{2C0C5D62-BA33-4ADA-AFB3-9330B746FD13}" srcOrd="0" destOrd="0" presId="urn:microsoft.com/office/officeart/2005/8/layout/pyramid1"/>
    <dgm:cxn modelId="{A18269B0-CB2C-4BF3-9A8E-59B699577144}" srcId="{C9C2108F-A4CC-42FF-B5CF-D77F38413407}" destId="{CBC2CC9B-73DC-4E99-AD79-EF354BEDEFD5}" srcOrd="1" destOrd="0" parTransId="{3F16F9E3-0920-4B34-A87D-6830745FA3ED}" sibTransId="{948B5AF6-DFD1-4C92-B337-29FBD414C1EF}"/>
    <dgm:cxn modelId="{8E708FD3-1237-4055-A7BC-8065D8358ED7}" srcId="{C9C2108F-A4CC-42FF-B5CF-D77F38413407}" destId="{DD0197FC-A5BB-41BE-9BDD-382F14F8F7E8}" srcOrd="2" destOrd="0" parTransId="{E3F54EAB-04F2-42EE-9592-15135AE65950}" sibTransId="{758633A4-75DD-494B-AB14-68789AC286ED}"/>
    <dgm:cxn modelId="{42A93850-F640-49A5-A096-A7E4B4B24D0D}" type="presOf" srcId="{C9C2108F-A4CC-42FF-B5CF-D77F38413407}" destId="{BEC2AA0D-FD85-4A01-A40F-AAC6961BF14B}" srcOrd="0" destOrd="0" presId="urn:microsoft.com/office/officeart/2005/8/layout/pyramid1"/>
    <dgm:cxn modelId="{64F6CFB3-533D-4C6C-92F4-34A888812ABB}" type="presOf" srcId="{CBC2CC9B-73DC-4E99-AD79-EF354BEDEFD5}" destId="{1D50B332-28CE-4E9E-A781-702210BA7EB7}" srcOrd="1" destOrd="0" presId="urn:microsoft.com/office/officeart/2005/8/layout/pyramid1"/>
    <dgm:cxn modelId="{B8A77BB9-5390-43F7-96EA-421C8E7EDF34}" type="presOf" srcId="{DD0197FC-A5BB-41BE-9BDD-382F14F8F7E8}" destId="{F24423AE-6B69-4A7B-8E04-F23E133BE2D5}" srcOrd="0" destOrd="0" presId="urn:microsoft.com/office/officeart/2005/8/layout/pyramid1"/>
    <dgm:cxn modelId="{CAC235F6-F29C-4BB9-ADE3-B0A92B068880}" srcId="{C9C2108F-A4CC-42FF-B5CF-D77F38413407}" destId="{35C1F49B-9CCE-4619-A175-F27800319DEB}" srcOrd="0" destOrd="0" parTransId="{F51246E1-C272-435C-A7D0-1BA4EDFA09A5}" sibTransId="{8F3A2426-B927-4DAF-9BFD-76C48705BBF8}"/>
    <dgm:cxn modelId="{0046AE10-9FC3-4874-949A-476B6B434EB7}" type="presOf" srcId="{35C1F49B-9CCE-4619-A175-F27800319DEB}" destId="{21968948-0AAE-490B-B22B-110C64D6ABC9}" srcOrd="1" destOrd="0" presId="urn:microsoft.com/office/officeart/2005/8/layout/pyramid1"/>
    <dgm:cxn modelId="{8CFDE46C-7848-4F3F-9B0D-F562C974D582}" type="presOf" srcId="{35C1F49B-9CCE-4619-A175-F27800319DEB}" destId="{F316A0DF-9372-4332-91B8-62BD842689D6}" srcOrd="0" destOrd="0" presId="urn:microsoft.com/office/officeart/2005/8/layout/pyramid1"/>
    <dgm:cxn modelId="{06FCBF61-1D5A-4974-A7A9-CF9A8CFAE7F9}" type="presParOf" srcId="{BEC2AA0D-FD85-4A01-A40F-AAC6961BF14B}" destId="{9F9237CB-6852-467E-B65C-6C1B963B60E6}" srcOrd="0" destOrd="0" presId="urn:microsoft.com/office/officeart/2005/8/layout/pyramid1"/>
    <dgm:cxn modelId="{0C560360-5D23-4C9B-9806-2E6BC930AE7B}" type="presParOf" srcId="{9F9237CB-6852-467E-B65C-6C1B963B60E6}" destId="{F316A0DF-9372-4332-91B8-62BD842689D6}" srcOrd="0" destOrd="0" presId="urn:microsoft.com/office/officeart/2005/8/layout/pyramid1"/>
    <dgm:cxn modelId="{0F7B2D23-431D-4082-9CFA-DA41F6DE471C}" type="presParOf" srcId="{9F9237CB-6852-467E-B65C-6C1B963B60E6}" destId="{21968948-0AAE-490B-B22B-110C64D6ABC9}" srcOrd="1" destOrd="0" presId="urn:microsoft.com/office/officeart/2005/8/layout/pyramid1"/>
    <dgm:cxn modelId="{EAFE84EB-A4E5-4C6A-B66B-52FBB6870C3E}" type="presParOf" srcId="{BEC2AA0D-FD85-4A01-A40F-AAC6961BF14B}" destId="{127B6ADE-5440-4856-9AED-DC2E21556B14}" srcOrd="1" destOrd="0" presId="urn:microsoft.com/office/officeart/2005/8/layout/pyramid1"/>
    <dgm:cxn modelId="{6852006C-B8C3-4666-AFC9-A0C8A9AB6BEE}" type="presParOf" srcId="{127B6ADE-5440-4856-9AED-DC2E21556B14}" destId="{2C0C5D62-BA33-4ADA-AFB3-9330B746FD13}" srcOrd="0" destOrd="0" presId="urn:microsoft.com/office/officeart/2005/8/layout/pyramid1"/>
    <dgm:cxn modelId="{C863F2BD-9631-41E7-ACB0-52FF0DD794B2}" type="presParOf" srcId="{127B6ADE-5440-4856-9AED-DC2E21556B14}" destId="{1D50B332-28CE-4E9E-A781-702210BA7EB7}" srcOrd="1" destOrd="0" presId="urn:microsoft.com/office/officeart/2005/8/layout/pyramid1"/>
    <dgm:cxn modelId="{F325D8B2-A44C-4DB0-8FCB-5C94A01F3380}" type="presParOf" srcId="{BEC2AA0D-FD85-4A01-A40F-AAC6961BF14B}" destId="{5F07343C-BA8A-42AD-802D-73896FB149D9}" srcOrd="2" destOrd="0" presId="urn:microsoft.com/office/officeart/2005/8/layout/pyramid1"/>
    <dgm:cxn modelId="{19E23B4C-26EB-49C0-BBE7-FF58994C7FFA}" type="presParOf" srcId="{5F07343C-BA8A-42AD-802D-73896FB149D9}" destId="{F24423AE-6B69-4A7B-8E04-F23E133BE2D5}" srcOrd="0" destOrd="0" presId="urn:microsoft.com/office/officeart/2005/8/layout/pyramid1"/>
    <dgm:cxn modelId="{FEA21CBC-DFF6-475F-98C2-D05F80DD909E}" type="presParOf" srcId="{5F07343C-BA8A-42AD-802D-73896FB149D9}" destId="{3F05364A-88A5-4FF4-BBD8-8E9E49573F60}" srcOrd="1" destOrd="0" presId="urn:microsoft.com/office/officeart/2005/8/layout/pyramid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8210E5-C3A9-4FA7-8C56-FDA4314B7032}" type="doc">
      <dgm:prSet loTypeId="urn:microsoft.com/office/officeart/2005/8/layout/hierarchy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2F29708-2B41-4477-B8E7-50F25EF531D0}">
      <dgm:prSet phldrT="[Текст]" custT="1"/>
      <dgm:spPr/>
      <dgm:t>
        <a:bodyPr/>
        <a:lstStyle/>
        <a:p>
          <a:r>
            <a: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Италия</a:t>
          </a:r>
          <a:endParaRPr lang="ru-RU" sz="4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B250B0-5FCD-4F5F-8D74-403726C02059}" type="parTrans" cxnId="{ADE51D14-E9EA-4159-A288-90277A701A47}">
      <dgm:prSet/>
      <dgm:spPr/>
      <dgm:t>
        <a:bodyPr/>
        <a:lstStyle/>
        <a:p>
          <a:endParaRPr lang="ru-RU"/>
        </a:p>
      </dgm:t>
    </dgm:pt>
    <dgm:pt modelId="{691367D0-1E58-430B-9C87-06625A097475}" type="sibTrans" cxnId="{ADE51D14-E9EA-4159-A288-90277A701A47}">
      <dgm:prSet/>
      <dgm:spPr/>
      <dgm:t>
        <a:bodyPr/>
        <a:lstStyle/>
        <a:p>
          <a:endParaRPr lang="ru-RU"/>
        </a:p>
      </dgm:t>
    </dgm:pt>
    <dgm:pt modelId="{76B589FA-2AD2-4AB7-8798-DDAA00474059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10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жыл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бойы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Италия Наполеон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империясына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бағынды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9A3A02F-5F1D-4F45-B085-6F8BC9CEBB65}" type="parTrans" cxnId="{0DC97461-DC7C-4F6C-98C7-95A2DE52B9BD}">
      <dgm:prSet/>
      <dgm:spPr/>
      <dgm:t>
        <a:bodyPr/>
        <a:lstStyle/>
        <a:p>
          <a:endParaRPr lang="ru-RU"/>
        </a:p>
      </dgm:t>
    </dgm:pt>
    <dgm:pt modelId="{2FDE0F11-28A8-4D1F-823B-294F38458D93}" type="sibTrans" cxnId="{0DC97461-DC7C-4F6C-98C7-95A2DE52B9BD}">
      <dgm:prSet/>
      <dgm:spPr/>
      <dgm:t>
        <a:bodyPr/>
        <a:lstStyle/>
        <a:p>
          <a:endParaRPr lang="ru-RU"/>
        </a:p>
      </dgm:t>
    </dgm:pt>
    <dgm:pt modelId="{3428727A-6008-499C-BD67-BC52B7926ED7}">
      <dgm:prSet phldrT="[Текст]" custT="1"/>
      <dgm:spPr/>
      <dgm:t>
        <a:bodyPr/>
        <a:lstStyle/>
        <a:p>
          <a:r>
            <a:rPr lang="kk-KZ" sz="2400" dirty="0" smtClean="0">
              <a:latin typeface="Times New Roman" pitchFamily="18" charset="0"/>
              <a:cs typeface="Times New Roman" pitchFamily="18" charset="0"/>
            </a:rPr>
            <a:t>Елде капитализмнің жылдам дамуына ықпал етті.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50478D67-B8AD-4939-BB75-FB4018429845}" type="parTrans" cxnId="{F134E982-6B57-4728-AB77-2A8E330F64C0}">
      <dgm:prSet/>
      <dgm:spPr/>
      <dgm:t>
        <a:bodyPr/>
        <a:lstStyle/>
        <a:p>
          <a:endParaRPr lang="ru-RU"/>
        </a:p>
      </dgm:t>
    </dgm:pt>
    <dgm:pt modelId="{121AC6E9-4ADC-4A11-9663-FA01E401A001}" type="sibTrans" cxnId="{F134E982-6B57-4728-AB77-2A8E330F64C0}">
      <dgm:prSet/>
      <dgm:spPr/>
      <dgm:t>
        <a:bodyPr/>
        <a:lstStyle/>
        <a:p>
          <a:endParaRPr lang="ru-RU"/>
        </a:p>
      </dgm:t>
    </dgm:pt>
    <dgm:pt modelId="{9983F5EE-3277-45BD-A33B-20F9FCD2D29D}">
      <dgm:prSet phldrT="[Текст]" custT="1"/>
      <dgm:spPr/>
      <dgm:t>
        <a:bodyPr/>
        <a:lstStyle/>
        <a:p>
          <a:r>
            <a: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Германия</a:t>
          </a:r>
          <a:endParaRPr lang="ru-RU" sz="4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08E069-4CA1-48FF-BF00-5FFC162A36E6}" type="parTrans" cxnId="{0E521DFB-8DB6-4D23-A148-C8A72272A654}">
      <dgm:prSet/>
      <dgm:spPr/>
      <dgm:t>
        <a:bodyPr/>
        <a:lstStyle/>
        <a:p>
          <a:endParaRPr lang="ru-RU"/>
        </a:p>
      </dgm:t>
    </dgm:pt>
    <dgm:pt modelId="{35ACCD58-BCB9-4909-8AB2-701083E6B2AE}" type="sibTrans" cxnId="{0E521DFB-8DB6-4D23-A148-C8A72272A654}">
      <dgm:prSet/>
      <dgm:spPr/>
      <dgm:t>
        <a:bodyPr/>
        <a:lstStyle/>
        <a:p>
          <a:endParaRPr lang="ru-RU"/>
        </a:p>
      </dgm:t>
    </dgm:pt>
    <dgm:pt modelId="{911CA4E5-F069-47D5-B167-536929926C59}">
      <dgm:prSet phldrT="[Текст]" custT="1"/>
      <dgm:spPr/>
      <dgm:t>
        <a:bodyPr/>
        <a:lstStyle/>
        <a:p>
          <a:r>
            <a:rPr lang="kk-KZ" sz="2400" dirty="0" smtClean="0">
              <a:latin typeface="Times New Roman" pitchFamily="18" charset="0"/>
              <a:cs typeface="Times New Roman" pitchFamily="18" charset="0"/>
            </a:rPr>
            <a:t>Наполеон соғыстарының салдарынан Герман картасы үнемі өзгеріп отырды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5F5A66BE-ADAB-4068-A910-24D00B487000}" type="parTrans" cxnId="{FE6A15BE-232A-41BD-BDC0-F376481EC20E}">
      <dgm:prSet/>
      <dgm:spPr/>
      <dgm:t>
        <a:bodyPr/>
        <a:lstStyle/>
        <a:p>
          <a:endParaRPr lang="ru-RU"/>
        </a:p>
      </dgm:t>
    </dgm:pt>
    <dgm:pt modelId="{F203D270-3BA6-48CE-93CF-AB7EE51435CD}" type="sibTrans" cxnId="{FE6A15BE-232A-41BD-BDC0-F376481EC20E}">
      <dgm:prSet/>
      <dgm:spPr/>
      <dgm:t>
        <a:bodyPr/>
        <a:lstStyle/>
        <a:p>
          <a:endParaRPr lang="ru-RU"/>
        </a:p>
      </dgm:t>
    </dgm:pt>
    <dgm:pt modelId="{BBB51D08-3E19-44BC-A187-14CB6038998F}">
      <dgm:prSet phldrT="[Текст]" custT="1"/>
      <dgm:spPr/>
      <dgm:t>
        <a:bodyPr/>
        <a:lstStyle/>
        <a:p>
          <a:r>
            <a:rPr lang="kk-KZ" sz="2400" dirty="0" smtClean="0">
              <a:latin typeface="Times New Roman" pitchFamily="18" charset="0"/>
              <a:cs typeface="Times New Roman" pitchFamily="18" charset="0"/>
            </a:rPr>
            <a:t>Феодалдық артықшылықтар жойылды. Буржуазия тобы дамыды.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EFED293D-C802-4B44-9980-5FA6DBE07C9A}" type="parTrans" cxnId="{4F4B9465-2D89-4243-8722-87837881D309}">
      <dgm:prSet/>
      <dgm:spPr/>
      <dgm:t>
        <a:bodyPr/>
        <a:lstStyle/>
        <a:p>
          <a:endParaRPr lang="ru-RU"/>
        </a:p>
      </dgm:t>
    </dgm:pt>
    <dgm:pt modelId="{67AFC2F0-3ED6-48C8-A511-2ED80F6BC055}" type="sibTrans" cxnId="{4F4B9465-2D89-4243-8722-87837881D309}">
      <dgm:prSet/>
      <dgm:spPr/>
      <dgm:t>
        <a:bodyPr/>
        <a:lstStyle/>
        <a:p>
          <a:endParaRPr lang="ru-RU"/>
        </a:p>
      </dgm:t>
    </dgm:pt>
    <dgm:pt modelId="{B5244EC0-4E6E-48E7-8475-64076A87251D}" type="pres">
      <dgm:prSet presAssocID="{5E8210E5-C3A9-4FA7-8C56-FDA4314B703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76FC396-934D-430E-9C07-255F45631031}" type="pres">
      <dgm:prSet presAssocID="{F2F29708-2B41-4477-B8E7-50F25EF531D0}" presName="root" presStyleCnt="0"/>
      <dgm:spPr/>
    </dgm:pt>
    <dgm:pt modelId="{EF87D94C-DDC4-47D2-926E-54D7BE002A46}" type="pres">
      <dgm:prSet presAssocID="{F2F29708-2B41-4477-B8E7-50F25EF531D0}" presName="rootComposite" presStyleCnt="0"/>
      <dgm:spPr/>
    </dgm:pt>
    <dgm:pt modelId="{398C2F02-7694-4C48-8A85-1D232FB7A8A0}" type="pres">
      <dgm:prSet presAssocID="{F2F29708-2B41-4477-B8E7-50F25EF531D0}" presName="rootText" presStyleLbl="node1" presStyleIdx="0" presStyleCnt="2"/>
      <dgm:spPr/>
      <dgm:t>
        <a:bodyPr/>
        <a:lstStyle/>
        <a:p>
          <a:endParaRPr lang="ru-RU"/>
        </a:p>
      </dgm:t>
    </dgm:pt>
    <dgm:pt modelId="{66FC9246-223D-4522-B5B2-DE6CFE174733}" type="pres">
      <dgm:prSet presAssocID="{F2F29708-2B41-4477-B8E7-50F25EF531D0}" presName="rootConnector" presStyleLbl="node1" presStyleIdx="0" presStyleCnt="2"/>
      <dgm:spPr/>
      <dgm:t>
        <a:bodyPr/>
        <a:lstStyle/>
        <a:p>
          <a:endParaRPr lang="ru-RU"/>
        </a:p>
      </dgm:t>
    </dgm:pt>
    <dgm:pt modelId="{32CA68E7-6795-4A6D-8090-6CBAA86658CE}" type="pres">
      <dgm:prSet presAssocID="{F2F29708-2B41-4477-B8E7-50F25EF531D0}" presName="childShape" presStyleCnt="0"/>
      <dgm:spPr/>
    </dgm:pt>
    <dgm:pt modelId="{9D7AE422-51ED-4093-97AB-959BAC885E53}" type="pres">
      <dgm:prSet presAssocID="{69A3A02F-5F1D-4F45-B085-6F8BC9CEBB65}" presName="Name13" presStyleLbl="parChTrans1D2" presStyleIdx="0" presStyleCnt="4"/>
      <dgm:spPr/>
      <dgm:t>
        <a:bodyPr/>
        <a:lstStyle/>
        <a:p>
          <a:endParaRPr lang="ru-RU"/>
        </a:p>
      </dgm:t>
    </dgm:pt>
    <dgm:pt modelId="{98765A8A-2C14-4008-9102-A97280C1F374}" type="pres">
      <dgm:prSet presAssocID="{76B589FA-2AD2-4AB7-8798-DDAA00474059}" presName="childText" presStyleLbl="bgAcc1" presStyleIdx="0" presStyleCnt="4" custScaleX="148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9EB33-32B4-496B-91C6-CFCD73C85AC9}" type="pres">
      <dgm:prSet presAssocID="{50478D67-B8AD-4939-BB75-FB4018429845}" presName="Name13" presStyleLbl="parChTrans1D2" presStyleIdx="1" presStyleCnt="4"/>
      <dgm:spPr/>
      <dgm:t>
        <a:bodyPr/>
        <a:lstStyle/>
        <a:p>
          <a:endParaRPr lang="ru-RU"/>
        </a:p>
      </dgm:t>
    </dgm:pt>
    <dgm:pt modelId="{4CD6CD60-A56B-4D1D-A5A9-C47E8A939765}" type="pres">
      <dgm:prSet presAssocID="{3428727A-6008-499C-BD67-BC52B7926ED7}" presName="childText" presStyleLbl="bgAcc1" presStyleIdx="1" presStyleCnt="4" custScaleX="145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8E8DE-5374-4C64-93AA-CA3FCBC348DC}" type="pres">
      <dgm:prSet presAssocID="{9983F5EE-3277-45BD-A33B-20F9FCD2D29D}" presName="root" presStyleCnt="0"/>
      <dgm:spPr/>
    </dgm:pt>
    <dgm:pt modelId="{8123E03B-79B4-4683-BA3D-F9143B630AAC}" type="pres">
      <dgm:prSet presAssocID="{9983F5EE-3277-45BD-A33B-20F9FCD2D29D}" presName="rootComposite" presStyleCnt="0"/>
      <dgm:spPr/>
    </dgm:pt>
    <dgm:pt modelId="{C7811BD9-048F-4B16-ABD3-AFEEA61F8C09}" type="pres">
      <dgm:prSet presAssocID="{9983F5EE-3277-45BD-A33B-20F9FCD2D29D}" presName="rootText" presStyleLbl="node1" presStyleIdx="1" presStyleCnt="2"/>
      <dgm:spPr/>
      <dgm:t>
        <a:bodyPr/>
        <a:lstStyle/>
        <a:p>
          <a:endParaRPr lang="ru-RU"/>
        </a:p>
      </dgm:t>
    </dgm:pt>
    <dgm:pt modelId="{0BB472EB-C3F9-4578-8980-1F8AB103A692}" type="pres">
      <dgm:prSet presAssocID="{9983F5EE-3277-45BD-A33B-20F9FCD2D29D}" presName="rootConnector" presStyleLbl="node1" presStyleIdx="1" presStyleCnt="2"/>
      <dgm:spPr/>
      <dgm:t>
        <a:bodyPr/>
        <a:lstStyle/>
        <a:p>
          <a:endParaRPr lang="ru-RU"/>
        </a:p>
      </dgm:t>
    </dgm:pt>
    <dgm:pt modelId="{7A338DDF-A5EB-4C9C-A8A8-2A4CF60F9D03}" type="pres">
      <dgm:prSet presAssocID="{9983F5EE-3277-45BD-A33B-20F9FCD2D29D}" presName="childShape" presStyleCnt="0"/>
      <dgm:spPr/>
    </dgm:pt>
    <dgm:pt modelId="{8B274C0C-801F-426D-8D1C-0758E5C57E89}" type="pres">
      <dgm:prSet presAssocID="{5F5A66BE-ADAB-4068-A910-24D00B48700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7B9509F6-00DA-4498-AC9B-7B5E7D8DD32B}" type="pres">
      <dgm:prSet presAssocID="{911CA4E5-F069-47D5-B167-536929926C59}" presName="childText" presStyleLbl="bgAcc1" presStyleIdx="2" presStyleCnt="4" custScaleX="172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61012-A17D-45AD-A5A5-D3A4074CEFAF}" type="pres">
      <dgm:prSet presAssocID="{EFED293D-C802-4B44-9980-5FA6DBE07C9A}" presName="Name13" presStyleLbl="parChTrans1D2" presStyleIdx="3" presStyleCnt="4"/>
      <dgm:spPr/>
      <dgm:t>
        <a:bodyPr/>
        <a:lstStyle/>
        <a:p>
          <a:endParaRPr lang="ru-RU"/>
        </a:p>
      </dgm:t>
    </dgm:pt>
    <dgm:pt modelId="{31321008-F4C2-408E-B429-954D4AB78F0A}" type="pres">
      <dgm:prSet presAssocID="{BBB51D08-3E19-44BC-A187-14CB6038998F}" presName="childText" presStyleLbl="bgAcc1" presStyleIdx="3" presStyleCnt="4" custScaleX="176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FC656A-8203-4E9A-89C2-6C7AD25D7C3E}" type="presOf" srcId="{9983F5EE-3277-45BD-A33B-20F9FCD2D29D}" destId="{C7811BD9-048F-4B16-ABD3-AFEEA61F8C09}" srcOrd="0" destOrd="0" presId="urn:microsoft.com/office/officeart/2005/8/layout/hierarchy3"/>
    <dgm:cxn modelId="{4F4B9465-2D89-4243-8722-87837881D309}" srcId="{9983F5EE-3277-45BD-A33B-20F9FCD2D29D}" destId="{BBB51D08-3E19-44BC-A187-14CB6038998F}" srcOrd="1" destOrd="0" parTransId="{EFED293D-C802-4B44-9980-5FA6DBE07C9A}" sibTransId="{67AFC2F0-3ED6-48C8-A511-2ED80F6BC055}"/>
    <dgm:cxn modelId="{FE6A15BE-232A-41BD-BDC0-F376481EC20E}" srcId="{9983F5EE-3277-45BD-A33B-20F9FCD2D29D}" destId="{911CA4E5-F069-47D5-B167-536929926C59}" srcOrd="0" destOrd="0" parTransId="{5F5A66BE-ADAB-4068-A910-24D00B487000}" sibTransId="{F203D270-3BA6-48CE-93CF-AB7EE51435CD}"/>
    <dgm:cxn modelId="{9FD277D5-BC7F-471A-8E66-67073CF6CE11}" type="presOf" srcId="{5E8210E5-C3A9-4FA7-8C56-FDA4314B7032}" destId="{B5244EC0-4E6E-48E7-8475-64076A87251D}" srcOrd="0" destOrd="0" presId="urn:microsoft.com/office/officeart/2005/8/layout/hierarchy3"/>
    <dgm:cxn modelId="{9BA8E81D-78D4-4290-9BC8-B785C0B3565F}" type="presOf" srcId="{F2F29708-2B41-4477-B8E7-50F25EF531D0}" destId="{66FC9246-223D-4522-B5B2-DE6CFE174733}" srcOrd="1" destOrd="0" presId="urn:microsoft.com/office/officeart/2005/8/layout/hierarchy3"/>
    <dgm:cxn modelId="{5099E67E-32CD-48CD-90BF-8408B2655F77}" type="presOf" srcId="{5F5A66BE-ADAB-4068-A910-24D00B487000}" destId="{8B274C0C-801F-426D-8D1C-0758E5C57E89}" srcOrd="0" destOrd="0" presId="urn:microsoft.com/office/officeart/2005/8/layout/hierarchy3"/>
    <dgm:cxn modelId="{ADE51D14-E9EA-4159-A288-90277A701A47}" srcId="{5E8210E5-C3A9-4FA7-8C56-FDA4314B7032}" destId="{F2F29708-2B41-4477-B8E7-50F25EF531D0}" srcOrd="0" destOrd="0" parTransId="{74B250B0-5FCD-4F5F-8D74-403726C02059}" sibTransId="{691367D0-1E58-430B-9C87-06625A097475}"/>
    <dgm:cxn modelId="{0E521DFB-8DB6-4D23-A148-C8A72272A654}" srcId="{5E8210E5-C3A9-4FA7-8C56-FDA4314B7032}" destId="{9983F5EE-3277-45BD-A33B-20F9FCD2D29D}" srcOrd="1" destOrd="0" parTransId="{1708E069-4CA1-48FF-BF00-5FFC162A36E6}" sibTransId="{35ACCD58-BCB9-4909-8AB2-701083E6B2AE}"/>
    <dgm:cxn modelId="{84A7540E-514D-49A4-9D7B-45E7572BDEEF}" type="presOf" srcId="{50478D67-B8AD-4939-BB75-FB4018429845}" destId="{3379EB33-32B4-496B-91C6-CFCD73C85AC9}" srcOrd="0" destOrd="0" presId="urn:microsoft.com/office/officeart/2005/8/layout/hierarchy3"/>
    <dgm:cxn modelId="{45185AD9-1C5A-4919-9183-D1EA16552224}" type="presOf" srcId="{F2F29708-2B41-4477-B8E7-50F25EF531D0}" destId="{398C2F02-7694-4C48-8A85-1D232FB7A8A0}" srcOrd="0" destOrd="0" presId="urn:microsoft.com/office/officeart/2005/8/layout/hierarchy3"/>
    <dgm:cxn modelId="{5118538B-EF07-40A5-A479-1DB6AD2B7649}" type="presOf" srcId="{69A3A02F-5F1D-4F45-B085-6F8BC9CEBB65}" destId="{9D7AE422-51ED-4093-97AB-959BAC885E53}" srcOrd="0" destOrd="0" presId="urn:microsoft.com/office/officeart/2005/8/layout/hierarchy3"/>
    <dgm:cxn modelId="{D5F2885C-F87F-47F5-8695-43ACFE0EB507}" type="presOf" srcId="{3428727A-6008-499C-BD67-BC52B7926ED7}" destId="{4CD6CD60-A56B-4D1D-A5A9-C47E8A939765}" srcOrd="0" destOrd="0" presId="urn:microsoft.com/office/officeart/2005/8/layout/hierarchy3"/>
    <dgm:cxn modelId="{7DB0BBFC-119C-4C23-A45F-BBC792D6807B}" type="presOf" srcId="{911CA4E5-F069-47D5-B167-536929926C59}" destId="{7B9509F6-00DA-4498-AC9B-7B5E7D8DD32B}" srcOrd="0" destOrd="0" presId="urn:microsoft.com/office/officeart/2005/8/layout/hierarchy3"/>
    <dgm:cxn modelId="{F134E982-6B57-4728-AB77-2A8E330F64C0}" srcId="{F2F29708-2B41-4477-B8E7-50F25EF531D0}" destId="{3428727A-6008-499C-BD67-BC52B7926ED7}" srcOrd="1" destOrd="0" parTransId="{50478D67-B8AD-4939-BB75-FB4018429845}" sibTransId="{121AC6E9-4ADC-4A11-9663-FA01E401A001}"/>
    <dgm:cxn modelId="{C1F535A9-CFC0-4DB9-AFA7-B7634D0654ED}" type="presOf" srcId="{9983F5EE-3277-45BD-A33B-20F9FCD2D29D}" destId="{0BB472EB-C3F9-4578-8980-1F8AB103A692}" srcOrd="1" destOrd="0" presId="urn:microsoft.com/office/officeart/2005/8/layout/hierarchy3"/>
    <dgm:cxn modelId="{6DAD1D38-C299-4034-9DAA-FBA980160139}" type="presOf" srcId="{EFED293D-C802-4B44-9980-5FA6DBE07C9A}" destId="{76F61012-A17D-45AD-A5A5-D3A4074CEFAF}" srcOrd="0" destOrd="0" presId="urn:microsoft.com/office/officeart/2005/8/layout/hierarchy3"/>
    <dgm:cxn modelId="{6C8C544C-D0AD-4A31-AC7D-777FAE9A4F81}" type="presOf" srcId="{76B589FA-2AD2-4AB7-8798-DDAA00474059}" destId="{98765A8A-2C14-4008-9102-A97280C1F374}" srcOrd="0" destOrd="0" presId="urn:microsoft.com/office/officeart/2005/8/layout/hierarchy3"/>
    <dgm:cxn modelId="{0DC97461-DC7C-4F6C-98C7-95A2DE52B9BD}" srcId="{F2F29708-2B41-4477-B8E7-50F25EF531D0}" destId="{76B589FA-2AD2-4AB7-8798-DDAA00474059}" srcOrd="0" destOrd="0" parTransId="{69A3A02F-5F1D-4F45-B085-6F8BC9CEBB65}" sibTransId="{2FDE0F11-28A8-4D1F-823B-294F38458D93}"/>
    <dgm:cxn modelId="{5C1CEA1D-48C8-43B2-ACD4-7B0FEC02F1BA}" type="presOf" srcId="{BBB51D08-3E19-44BC-A187-14CB6038998F}" destId="{31321008-F4C2-408E-B429-954D4AB78F0A}" srcOrd="0" destOrd="0" presId="urn:microsoft.com/office/officeart/2005/8/layout/hierarchy3"/>
    <dgm:cxn modelId="{945DBCDC-B3A8-40B8-B979-0667FC84B269}" type="presParOf" srcId="{B5244EC0-4E6E-48E7-8475-64076A87251D}" destId="{A76FC396-934D-430E-9C07-255F45631031}" srcOrd="0" destOrd="0" presId="urn:microsoft.com/office/officeart/2005/8/layout/hierarchy3"/>
    <dgm:cxn modelId="{6D15055A-2CD1-419B-88BC-E256892DC0D7}" type="presParOf" srcId="{A76FC396-934D-430E-9C07-255F45631031}" destId="{EF87D94C-DDC4-47D2-926E-54D7BE002A46}" srcOrd="0" destOrd="0" presId="urn:microsoft.com/office/officeart/2005/8/layout/hierarchy3"/>
    <dgm:cxn modelId="{A74B2FC3-35A5-4C52-BD49-D100C430A2F3}" type="presParOf" srcId="{EF87D94C-DDC4-47D2-926E-54D7BE002A46}" destId="{398C2F02-7694-4C48-8A85-1D232FB7A8A0}" srcOrd="0" destOrd="0" presId="urn:microsoft.com/office/officeart/2005/8/layout/hierarchy3"/>
    <dgm:cxn modelId="{8E648852-942B-4461-ADEC-B65E148C0E66}" type="presParOf" srcId="{EF87D94C-DDC4-47D2-926E-54D7BE002A46}" destId="{66FC9246-223D-4522-B5B2-DE6CFE174733}" srcOrd="1" destOrd="0" presId="urn:microsoft.com/office/officeart/2005/8/layout/hierarchy3"/>
    <dgm:cxn modelId="{158D5FC8-9F37-4242-A939-FC4117796B57}" type="presParOf" srcId="{A76FC396-934D-430E-9C07-255F45631031}" destId="{32CA68E7-6795-4A6D-8090-6CBAA86658CE}" srcOrd="1" destOrd="0" presId="urn:microsoft.com/office/officeart/2005/8/layout/hierarchy3"/>
    <dgm:cxn modelId="{DE4CFBA6-0C6C-4069-8F2E-013044C796A7}" type="presParOf" srcId="{32CA68E7-6795-4A6D-8090-6CBAA86658CE}" destId="{9D7AE422-51ED-4093-97AB-959BAC885E53}" srcOrd="0" destOrd="0" presId="urn:microsoft.com/office/officeart/2005/8/layout/hierarchy3"/>
    <dgm:cxn modelId="{B0D816E5-D3D6-4F5F-A41A-B03C12E5C412}" type="presParOf" srcId="{32CA68E7-6795-4A6D-8090-6CBAA86658CE}" destId="{98765A8A-2C14-4008-9102-A97280C1F374}" srcOrd="1" destOrd="0" presId="urn:microsoft.com/office/officeart/2005/8/layout/hierarchy3"/>
    <dgm:cxn modelId="{57BDBCFA-7221-4A1E-8808-57E63E2E1860}" type="presParOf" srcId="{32CA68E7-6795-4A6D-8090-6CBAA86658CE}" destId="{3379EB33-32B4-496B-91C6-CFCD73C85AC9}" srcOrd="2" destOrd="0" presId="urn:microsoft.com/office/officeart/2005/8/layout/hierarchy3"/>
    <dgm:cxn modelId="{B958178A-3F87-4284-8EF5-5FDC593B3236}" type="presParOf" srcId="{32CA68E7-6795-4A6D-8090-6CBAA86658CE}" destId="{4CD6CD60-A56B-4D1D-A5A9-C47E8A939765}" srcOrd="3" destOrd="0" presId="urn:microsoft.com/office/officeart/2005/8/layout/hierarchy3"/>
    <dgm:cxn modelId="{FE869A06-1292-4732-8094-E4C3FBAF8A1B}" type="presParOf" srcId="{B5244EC0-4E6E-48E7-8475-64076A87251D}" destId="{2508E8DE-5374-4C64-93AA-CA3FCBC348DC}" srcOrd="1" destOrd="0" presId="urn:microsoft.com/office/officeart/2005/8/layout/hierarchy3"/>
    <dgm:cxn modelId="{2CE03347-9951-4DD9-9B77-AA20C8B41589}" type="presParOf" srcId="{2508E8DE-5374-4C64-93AA-CA3FCBC348DC}" destId="{8123E03B-79B4-4683-BA3D-F9143B630AAC}" srcOrd="0" destOrd="0" presId="urn:microsoft.com/office/officeart/2005/8/layout/hierarchy3"/>
    <dgm:cxn modelId="{9D974A6F-FDDC-4FBA-93D6-7AB5468438D9}" type="presParOf" srcId="{8123E03B-79B4-4683-BA3D-F9143B630AAC}" destId="{C7811BD9-048F-4B16-ABD3-AFEEA61F8C09}" srcOrd="0" destOrd="0" presId="urn:microsoft.com/office/officeart/2005/8/layout/hierarchy3"/>
    <dgm:cxn modelId="{99DD557A-381C-445F-BE26-970F457CDAEA}" type="presParOf" srcId="{8123E03B-79B4-4683-BA3D-F9143B630AAC}" destId="{0BB472EB-C3F9-4578-8980-1F8AB103A692}" srcOrd="1" destOrd="0" presId="urn:microsoft.com/office/officeart/2005/8/layout/hierarchy3"/>
    <dgm:cxn modelId="{80302242-4F88-4BCE-8697-26A0C90488B9}" type="presParOf" srcId="{2508E8DE-5374-4C64-93AA-CA3FCBC348DC}" destId="{7A338DDF-A5EB-4C9C-A8A8-2A4CF60F9D03}" srcOrd="1" destOrd="0" presId="urn:microsoft.com/office/officeart/2005/8/layout/hierarchy3"/>
    <dgm:cxn modelId="{233F4247-8A41-4D8A-AC7B-CBAB02977530}" type="presParOf" srcId="{7A338DDF-A5EB-4C9C-A8A8-2A4CF60F9D03}" destId="{8B274C0C-801F-426D-8D1C-0758E5C57E89}" srcOrd="0" destOrd="0" presId="urn:microsoft.com/office/officeart/2005/8/layout/hierarchy3"/>
    <dgm:cxn modelId="{46135D96-37B0-4C24-81EB-E06A32E33908}" type="presParOf" srcId="{7A338DDF-A5EB-4C9C-A8A8-2A4CF60F9D03}" destId="{7B9509F6-00DA-4498-AC9B-7B5E7D8DD32B}" srcOrd="1" destOrd="0" presId="urn:microsoft.com/office/officeart/2005/8/layout/hierarchy3"/>
    <dgm:cxn modelId="{7C8F5796-BCD5-416B-9847-98C0199B312C}" type="presParOf" srcId="{7A338DDF-A5EB-4C9C-A8A8-2A4CF60F9D03}" destId="{76F61012-A17D-45AD-A5A5-D3A4074CEFAF}" srcOrd="2" destOrd="0" presId="urn:microsoft.com/office/officeart/2005/8/layout/hierarchy3"/>
    <dgm:cxn modelId="{BAEB235C-9C0D-418D-9196-06D72B541DF3}" type="presParOf" srcId="{7A338DDF-A5EB-4C9C-A8A8-2A4CF60F9D03}" destId="{31321008-F4C2-408E-B429-954D4AB78F0A}" srcOrd="3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C9E41DD-9CD6-4CF3-B7F5-2D25697A7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57E83F-DFFB-4415-92D5-842189E18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ADECF88-7C36-480D-847A-767421891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E0B623-1A89-4395-87D9-02B788214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123CF3-8163-4D49-9FDE-CB25B091C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51B509-15DA-470D-8CF2-C96AD5B40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512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4DAF78-088D-4E6F-B5FD-A835341F5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BB63194-D639-4A68-8E57-DC414D62D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0A0559-3748-427B-BE71-87F82AED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F211F3-F64A-4337-80F9-1726B29BD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25D9ACF-45B9-4B49-BFD5-AFEFDA0B4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514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CD1CC48-9265-4514-B16F-57B5E1937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375F435-55DD-4ABE-BEF7-AB01950DE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EF3F39-98E5-466D-9ED2-712F8983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B63CD9-7A2D-4E7E-946A-77D2311E8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E7B37B-5473-4BE0-8E5A-5902A2257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947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33BD0A-6E99-4273-91BA-818DA44EF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67826A-5EBF-407C-865F-3D3920C21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10565F-132D-4F09-B811-FE8AA0006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B1C602-D6D4-4FAA-AD83-8E80899CD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885D28-039A-47D9-B98D-F4C41A10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688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8F408B-AAB8-46AF-9A4B-2C0634AC8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E07485C-4F7F-4CED-A39D-16E2D4CA4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D4FA220-01D4-4347-BF32-CF15B0618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F7BB5F-6F22-42A5-8024-19CB8700B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F0ED616-B566-4804-9811-A19A7A9D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598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99EF82-FC06-4BD2-AF21-57B39FCB3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3DB700-9ED7-420B-92A4-55C6AAFBE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4474BF6-736C-49D3-B5C6-A0CB2C603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4928E33-294A-4E6E-AF27-25EC52E44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1289EDF-BF07-4E22-A63B-F8E9FC99D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7389E6-9592-4C70-A06A-B2CAB3F0C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521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28FEA8-F497-4344-A69F-EFE8D3791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1C25B6F-9F00-433A-B76B-C93F79C5F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A3CF58A-D0EB-4EE0-B507-8CBE6A2E1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1A96BE4-B778-4EC1-BFCC-5EE6171F9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5E10259-ECFD-4A03-8757-EDB34F6BE8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58E2449-8808-42E4-937B-FDD41E8EB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CCF3641-AD6A-4258-9A14-4C347221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2307205-C1EA-475E-BC3E-7700F994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326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276C74-3F51-40C3-9C75-81D7BD0DA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7093D99-44F0-498F-8BCF-63B5ECE71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0454E79-7646-47B6-B6F2-67B7181BC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191B094-1863-4D8C-823A-3A4855708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772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8A2D66A-33CB-4DC0-945D-5ED9F2196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D930F4A-93E7-4901-902E-AF71FFD85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3991613-5520-4BA5-9E62-D526F148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098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FFA068-0C08-4104-85BA-D476E5651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F7FAD3-203F-4186-9037-2365FF196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8F5CD8D-7985-46E7-BE8F-46E020B3B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572997D-1B5F-4B4C-86D6-A226E02B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06B4151-C2DA-4AA0-B2F8-0AD28936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7646B96-CC9B-4CFA-B15C-BD1AAA4C9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739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015EB5-F995-435F-B1BE-3258FB32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536A451-0866-468F-8484-7836F9DDA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F648584-D387-4CB8-A3AF-E51F3B012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B434E8C-B00E-436A-8E30-A919690C4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7388F64-2F99-4C33-9939-0137FD19D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EDF6BF9-C838-463F-8F65-B63BB5B6E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359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5B6E135-EB35-4C2D-ADC7-CCC03224AF9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676CD0-EC59-486D-B6FC-6BAF593F7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0DB29B-553E-4048-939D-413D49D2F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BC2A2B-9DA7-4ADA-B62A-04B1893328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C7618-7C37-4CFE-AB32-C1337DCACE08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05470D8-3A16-48BA-B893-7975BFDF4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F6742A-3B96-4172-9377-291EF3041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44F7C-604A-4FA6-B02E-9F8EB61E2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263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D5052F-0FA0-48E9-A0CA-B93C24F3A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5920" y="1572282"/>
            <a:ext cx="9653451" cy="2387600"/>
          </a:xfrm>
        </p:spPr>
        <p:txBody>
          <a:bodyPr>
            <a:normAutofit fontScale="90000"/>
          </a:bodyPr>
          <a:lstStyle/>
          <a:p>
            <a:pPr eaLnBrk="0" hangingPunct="0"/>
            <a:r>
              <a:rPr lang="kk-KZ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Наполеон империясы қалай құрылды және оның құлдырау себептері неде болды? (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1-саба</a:t>
            </a:r>
            <a:r>
              <a:rPr lang="kk-KZ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қ)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D2280F3-572B-4A8F-88A6-C98C3B02B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7893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7-</a:t>
            </a: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сынып,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Дүниежүзі тарихы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391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4034" y="235132"/>
            <a:ext cx="9927772" cy="1201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800" b="1" dirty="0" smtClean="0"/>
          </a:p>
          <a:p>
            <a:pPr algn="ctr"/>
            <a:r>
              <a:rPr lang="kk-KZ" sz="2800" b="1" dirty="0" smtClean="0"/>
              <a:t>Наполеонның </a:t>
            </a:r>
            <a:r>
              <a:rPr lang="kk-KZ" sz="2800" b="1" dirty="0" smtClean="0">
                <a:solidFill>
                  <a:srgbClr val="C00000"/>
                </a:solidFill>
              </a:rPr>
              <a:t>империялық билігі </a:t>
            </a:r>
            <a:r>
              <a:rPr lang="kk-KZ" sz="2800" b="1" dirty="0" smtClean="0"/>
              <a:t>тұсындағы Франция </a:t>
            </a:r>
          </a:p>
          <a:p>
            <a:pPr algn="ctr"/>
            <a:r>
              <a:rPr lang="kk-KZ" sz="2800" b="1" dirty="0" smtClean="0"/>
              <a:t>(1804-1814)</a:t>
            </a:r>
            <a:endParaRPr lang="ru-RU" sz="2800" dirty="0" smtClean="0"/>
          </a:p>
          <a:p>
            <a:pPr algn="ctr"/>
            <a:endParaRPr lang="ru-RU" dirty="0"/>
          </a:p>
        </p:txBody>
      </p:sp>
      <p:pic>
        <p:nvPicPr>
          <p:cNvPr id="22530" name="Picture 2" descr="Описание картины Жака Луи Давида «Коронация Наполеона и императрицы  Жозефины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139" y="1579063"/>
            <a:ext cx="6532609" cy="5226087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7171509" y="1920240"/>
            <a:ext cx="4741817" cy="35269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Наполеонға тәж кигізу рәсімі суреті. </a:t>
            </a:r>
          </a:p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Авторы: Жак Луи Давид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оронация Наполеона: разбор картины Дави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268" y="465350"/>
            <a:ext cx="4207420" cy="571882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42263" y="731520"/>
            <a:ext cx="6936377" cy="44283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Давид – француз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сурет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өнеріндегі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классицизм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бағытының өкілі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Француз революциясына қатысқан және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революциялық тақырыпқа суреттер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салған.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«Мараттың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өлімі».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«Наполеонға тәж кигізу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рәсімі» қазіргі таңда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Лувр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мұражайында сақталған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Бекіту тапсрымалары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8641" y="1580604"/>
            <a:ext cx="7811587" cy="24558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брюмер төңкерісі дегеніміз не? </a:t>
            </a:r>
          </a:p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Оның нәтижесі қандай?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иллюстрация человека и белого вопросительного знака, анимационный вопросительный  знак, эскиз 3D, трехмерные белые люди, красный вопросительный знак, белый,  текст png | PNGEg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04366" y="1665516"/>
            <a:ext cx="2838994" cy="4258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6206" y="561703"/>
            <a:ext cx="9183188" cy="4153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1799 ж. 9 қарашада 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(жаңа күнтізбе бойынша VIII жылдың 18 брюмері) Наполеон Бонапарт 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 брюмер төңкерісін</a:t>
            </a:r>
            <a:r>
              <a:rPr lang="kk-KZ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ұйымдастырып, Директорияны жояды. Оның орнына Консулдық билік орнайды.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Бекіту тапсрымалары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1887" y="1567541"/>
            <a:ext cx="7171507" cy="26256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Наполеон Бонапарттың Франция экономикасында шығарған заңнамалық құжаттары қандай?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Картинки знак вопроса (50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8343" y="1854926"/>
            <a:ext cx="4217805" cy="4820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5762" y="1658983"/>
            <a:ext cx="6244044" cy="42846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«Наполеон кодекстері» деп аталған </a:t>
            </a:r>
          </a:p>
          <a:p>
            <a:pPr lvl="0" algn="ctr"/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Коммерциялық, Азаматтық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Қылмыстық Кодекстер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 қабылданды.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幻灯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3497" y="311275"/>
            <a:ext cx="5147765" cy="4837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Бекіту тапсрымалары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1887" y="1567541"/>
            <a:ext cx="7171507" cy="26256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Наполеон соғыстарына қарсы коалициялық одаққа біріккен елдер?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Картинки знак вопроса (50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8343" y="1854926"/>
            <a:ext cx="4217805" cy="4820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6917" y="888275"/>
            <a:ext cx="8046718" cy="42846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Наполеонға қарсы Еуропада </a:t>
            </a:r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Англия, Ресей, Австрия мен Пруссия 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елдері 1792, 1798, 1815 жылдары одақтар құрды.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Сабақтың мақсаты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5577" y="1528354"/>
            <a:ext cx="11181806" cy="14630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7.2.2.1 тарихи оқиғаларды интерпретациялау үшін өнер туындыларын пайдалану;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0891" y="3409406"/>
            <a:ext cx="11103429" cy="178961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7.3.2.4 империалистік соғыстардың әлемдік саясаттың өзгеруіне ықпалын бағалау</a:t>
            </a:r>
          </a:p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(Наполеон соғыстары мысалында);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bilim-all.kz/uploads/images/2017/11/08/original/90db7459f6232f0af6b6f48d157b29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015" y="2664823"/>
            <a:ext cx="5892424" cy="3889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05394" y="548640"/>
            <a:ext cx="10541726" cy="17242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Наполеон Бонапарт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1769-1821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Францияны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мемлекет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қайраткері, қолбасшы,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император (1804—1815).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66114" y="2651760"/>
            <a:ext cx="5251269" cy="3814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Наполеон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Корсик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аралында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жағдайы орташа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адвокат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отбасында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дүниеге келген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10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жасында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Францияға аттанып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әскери училищеде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оқиды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Ұлы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француз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революциясында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Бастилияның құлауына үлес қосты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Оған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генерал-майор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берілді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D387AF-ECEE-4F51-AD80-FD645793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420"/>
          </a:xfrm>
        </p:spPr>
        <p:txBody>
          <a:bodyPr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Наполеонның билігі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Схема 28"/>
          <p:cNvGraphicFramePr/>
          <p:nvPr/>
        </p:nvGraphicFramePr>
        <p:xfrm>
          <a:off x="692331" y="1397726"/>
          <a:ext cx="10528663" cy="4740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6340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5210" y="261257"/>
            <a:ext cx="7837714" cy="10711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Директория билігі (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1794-1799 </a:t>
            </a: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жж.)</a:t>
            </a:r>
          </a:p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тұсындағы Франция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4949" y="1750423"/>
            <a:ext cx="11456125" cy="18157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1795 ж. 22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тамызда елдің жаңа Конституциясын қабылдайды. Конституция бойынша заң атқарушы билік – 5 мүшеден құралған Директорияға берілді. </a:t>
            </a:r>
          </a:p>
          <a:p>
            <a:pPr lvl="0"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Директория мүшелерінің бірі </a:t>
            </a:r>
            <a:r>
              <a:rPr lang="kk-KZ" sz="2400" u="sng" dirty="0" smtClean="0">
                <a:latin typeface="Times New Roman" pitchFamily="18" charset="0"/>
                <a:cs typeface="Times New Roman" pitchFamily="18" charset="0"/>
              </a:rPr>
              <a:t>Наполеон Бонапарт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сайланды.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3762103"/>
            <a:ext cx="11234057" cy="2364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Наполеон басқарған француз әскері </a:t>
            </a: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1796 ж. Италияға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басып кіреді. 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797 ж. Пруссияны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жеңген соң Рейннің сол жағалауы Францияға өтті.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Директория </a:t>
            </a:r>
            <a:r>
              <a:rPr lang="kk-KZ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1797 ж. Египетке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жорық ұйымдастырды, бірақ, ол сәтсіз аяқталды.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1798 ж. Франция соғыстарына қарсы коалициялық одақ қалыптасты. Оның құрамына Англия, Ресей, Пруссия, Австрия енді.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Страны Европы и США в первой половине XIX в - online presentation"/>
          <p:cNvPicPr>
            <a:picLocks noChangeAspect="1" noChangeArrowheads="1"/>
          </p:cNvPicPr>
          <p:nvPr/>
        </p:nvPicPr>
        <p:blipFill>
          <a:blip r:embed="rId2"/>
          <a:srcRect t="7859" r="864" b="9007"/>
          <a:stretch>
            <a:fillRect/>
          </a:stretch>
        </p:blipFill>
        <p:spPr bwMode="auto">
          <a:xfrm>
            <a:off x="783770" y="222068"/>
            <a:ext cx="9862458" cy="6194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744583" y="1645919"/>
          <a:ext cx="10319657" cy="4820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254034" y="313509"/>
            <a:ext cx="8686800" cy="101890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Француз жаулаушылық соғыстарының тигізген ықпалы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5394" y="457200"/>
            <a:ext cx="9235440" cy="11234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Консулдық билік (1799-1804 жж.) </a:t>
            </a:r>
          </a:p>
          <a:p>
            <a:pPr algn="ctr"/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тұсындағы Франция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3509" y="1698172"/>
            <a:ext cx="6244046" cy="45850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Font typeface="Wingdings" pitchFamily="2" charset="2"/>
              <a:buChar char="ü"/>
            </a:pPr>
            <a:r>
              <a:rPr lang="kk-KZ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1799 ж. 9 қарашада </a:t>
            </a:r>
            <a:r>
              <a:rPr lang="kk-KZ" sz="2500" dirty="0" smtClean="0">
                <a:latin typeface="Times New Roman" pitchFamily="18" charset="0"/>
                <a:cs typeface="Times New Roman" pitchFamily="18" charset="0"/>
              </a:rPr>
              <a:t>(жаңа күнтізбе бойынша VIII жылдың 18 брюмері) Наполеон Бонапарт </a:t>
            </a:r>
            <a:r>
              <a:rPr lang="kk-KZ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 брюмер төңкерісін</a:t>
            </a:r>
            <a:r>
              <a:rPr lang="kk-KZ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500" dirty="0" smtClean="0">
                <a:latin typeface="Times New Roman" pitchFamily="18" charset="0"/>
                <a:cs typeface="Times New Roman" pitchFamily="18" charset="0"/>
              </a:rPr>
              <a:t>ұйымдастырып, Директорияны жояды. </a:t>
            </a:r>
          </a:p>
          <a:p>
            <a:pPr lvl="0" algn="ctr">
              <a:buFont typeface="Wingdings" pitchFamily="2" charset="2"/>
              <a:buChar char="ü"/>
            </a:pPr>
            <a:r>
              <a:rPr lang="kk-KZ" sz="2500" dirty="0" smtClean="0">
                <a:latin typeface="Times New Roman" pitchFamily="18" charset="0"/>
                <a:cs typeface="Times New Roman" pitchFamily="18" charset="0"/>
              </a:rPr>
              <a:t> Ал билік Наполеон басқарған 3 консулға беріледі.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Wingdings" pitchFamily="2" charset="2"/>
              <a:buChar char="ü"/>
            </a:pPr>
            <a:r>
              <a:rPr lang="kk-KZ" sz="2500" dirty="0" smtClean="0">
                <a:latin typeface="Times New Roman" pitchFamily="18" charset="0"/>
                <a:cs typeface="Times New Roman" pitchFamily="18" charset="0"/>
              </a:rPr>
              <a:t> Үш консулдық билігі бірте-бірте бір консулдық билікке, яғни Наполеонның қолына көшті.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20482" name="Picture 2" descr="Этот день в истории: 9 ноября 1799 года — переворот 18 брюмера во Франции —  Общество. Новости, Новости Европы — EADai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5486" y="1763485"/>
            <a:ext cx="5406514" cy="3683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82880" y="195942"/>
            <a:ext cx="8085909" cy="150222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«Наполеон кодекстері» деп аталған </a:t>
            </a:r>
          </a:p>
          <a:p>
            <a:pPr lvl="0"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Коммерциялық, Азаматтық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Қылмыстық Кодекстер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қабылданды.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0" name="Picture 6" descr="21 марта В 1804 году во Франции вступил в силу Гражданский кодекс,  закрепивший завоевания Французской револю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650" y="1744682"/>
            <a:ext cx="7211876" cy="4956564"/>
          </a:xfrm>
          <a:prstGeom prst="rect">
            <a:avLst/>
          </a:prstGeom>
          <a:noFill/>
        </p:spPr>
      </p:pic>
      <p:pic>
        <p:nvPicPr>
          <p:cNvPr id="21512" name="Picture 8" descr="Кодекс Наполеона — Википед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9416" y="1088117"/>
            <a:ext cx="3792583" cy="5391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439</Words>
  <Application>Microsoft Office PowerPoint</Application>
  <PresentationFormat>Произвольный</PresentationFormat>
  <Paragraphs>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Наполеон империясы қалай құрылды және оның құлдырау себептері неде болды? (1-сабақ)</vt:lpstr>
      <vt:lpstr>Сабақтың мақсаты</vt:lpstr>
      <vt:lpstr>Слайд 3</vt:lpstr>
      <vt:lpstr>Наполеонның билігі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Бекіту тапсрымалары</vt:lpstr>
      <vt:lpstr>Слайд 13</vt:lpstr>
      <vt:lpstr>Бекіту тапсрымалары</vt:lpstr>
      <vt:lpstr>Слайд 15</vt:lpstr>
      <vt:lpstr>Бекіту тапсрымалары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</cp:lastModifiedBy>
  <cp:revision>17</cp:revision>
  <dcterms:created xsi:type="dcterms:W3CDTF">2020-10-04T10:29:41Z</dcterms:created>
  <dcterms:modified xsi:type="dcterms:W3CDTF">2020-11-21T17:29:10Z</dcterms:modified>
</cp:coreProperties>
</file>