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7.png" ContentType="image/png"/>
  <Override PartName="/ppt/media/image15.png" ContentType="image/png"/>
  <Override PartName="/ppt/media/image17.png" ContentType="image/png"/>
  <Override PartName="/ppt/media/image9.png" ContentType="image/png"/>
  <Override PartName="/ppt/media/image11.png" ContentType="image/png"/>
  <Override PartName="/ppt/media/image3.png" ContentType="image/png"/>
  <Override PartName="/ppt/media/image18.png" ContentType="image/png"/>
  <Override PartName="/ppt/media/image1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938A564-5268-4DF3-BD47-A543EC075BB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CE7652-60C4-4BF1-946E-1E3C2DF5882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DB8C17-E3BE-4476-965B-5BBAA576974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8A98C8-D5AE-4AD9-A92D-CFDED7960BC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D67C04-5B7B-4B99-96D9-97FC2FF8B88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E6F123-7691-4D4A-BFD7-B1ACCAEF46D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0815EE-AE24-4696-AA99-C9727A0C85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2615C96-3542-4328-A7D7-2F6D7BD02B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2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EA1296-26FA-45C0-BB44-4EF82C4C0EA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7B7D82-B901-463D-A978-BC0C0EF51EC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45A550-EC0D-4B94-AD21-369CE9B19E4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545CA8-FEA1-44C2-BC13-B1CBFAA12D0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E355C1-2C45-43B1-AF80-3001B7CD97C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D8B491-4FC4-40A0-BC61-4F412B3B286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DB9525-96F2-4311-8BCF-CD52790E898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8080" y="-2649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8EFF33-4AAD-48F5-87D2-2E91BE7CF65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63680" y="2374920"/>
            <a:ext cx="96552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3092760" y="5330880"/>
            <a:ext cx="350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1066680" y="3316320"/>
            <a:ext cx="886644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900000" y="3271680"/>
            <a:ext cx="84790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"/>
          <p:cNvSpPr/>
          <p:nvPr/>
        </p:nvSpPr>
        <p:spPr>
          <a:xfrm>
            <a:off x="534960" y="3144960"/>
            <a:ext cx="989028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Вирустар. Жасушасыз құрылым иелері вирустардың құрылыс ерекшеліктері.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94F31C-3399-4BEA-A258-BD636855575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Рисунок 1" descr=""/>
          <p:cNvPicPr/>
          <p:nvPr/>
        </p:nvPicPr>
        <p:blipFill>
          <a:blip r:embed="rId1"/>
          <a:stretch/>
        </p:blipFill>
        <p:spPr>
          <a:xfrm>
            <a:off x="264960" y="268200"/>
            <a:ext cx="10153800" cy="692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1DD723-F463-4D42-B020-7E561F6F617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Рисунок 1" descr=""/>
          <p:cNvPicPr/>
          <p:nvPr/>
        </p:nvPicPr>
        <p:blipFill>
          <a:blip r:embed="rId1"/>
          <a:stretch/>
        </p:blipFill>
        <p:spPr>
          <a:xfrm>
            <a:off x="264960" y="746280"/>
            <a:ext cx="10130040" cy="20937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" descr=""/>
          <p:cNvPicPr/>
          <p:nvPr/>
        </p:nvPicPr>
        <p:blipFill>
          <a:blip r:embed="rId2"/>
          <a:stretch/>
        </p:blipFill>
        <p:spPr>
          <a:xfrm>
            <a:off x="298440" y="2995560"/>
            <a:ext cx="9964800" cy="42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3C2B67-35EC-42B4-A90C-9A53302D57C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1"/>
          <p:cNvSpPr/>
          <p:nvPr/>
        </p:nvSpPr>
        <p:spPr>
          <a:xfrm>
            <a:off x="2053800" y="779400"/>
            <a:ext cx="63568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Вирустың тіршілік циклы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" name="Рисунок 2" descr=""/>
          <p:cNvPicPr/>
          <p:nvPr/>
        </p:nvPicPr>
        <p:blipFill>
          <a:blip r:embed="rId1"/>
          <a:stretch/>
        </p:blipFill>
        <p:spPr>
          <a:xfrm>
            <a:off x="289080" y="1805040"/>
            <a:ext cx="10142280" cy="4680000"/>
          </a:xfrm>
          <a:prstGeom prst="rect">
            <a:avLst/>
          </a:prstGeom>
          <a:ln w="0">
            <a:noFill/>
          </a:ln>
        </p:spPr>
      </p:pic>
      <p:sp>
        <p:nvSpPr>
          <p:cNvPr id="139" name="Прямоугольник 3"/>
          <p:cNvSpPr/>
          <p:nvPr/>
        </p:nvSpPr>
        <p:spPr>
          <a:xfrm>
            <a:off x="1371600" y="6781680"/>
            <a:ext cx="77724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Капсид қорғаныш қызметін атқарады.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F6950B-B381-4650-B45E-6909276BD48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" name="Рисунок 2" descr=""/>
          <p:cNvPicPr/>
          <p:nvPr/>
        </p:nvPicPr>
        <p:blipFill>
          <a:blip r:embed="rId1"/>
          <a:stretch/>
        </p:blipFill>
        <p:spPr>
          <a:xfrm>
            <a:off x="241200" y="268200"/>
            <a:ext cx="10142640" cy="693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D32010-E11B-4DF2-A279-FAAFF3FC543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" name="Рисунок 1" descr=""/>
          <p:cNvPicPr/>
          <p:nvPr/>
        </p:nvPicPr>
        <p:blipFill>
          <a:blip r:embed="rId1"/>
          <a:stretch/>
        </p:blipFill>
        <p:spPr>
          <a:xfrm>
            <a:off x="216000" y="157320"/>
            <a:ext cx="10239120" cy="713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60DAED-8476-4473-8515-768EE630196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1"/>
          <p:cNvSpPr/>
          <p:nvPr/>
        </p:nvSpPr>
        <p:spPr>
          <a:xfrm>
            <a:off x="276120" y="268200"/>
            <a:ext cx="8699760" cy="31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1тапсырма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Анықтама беріңіз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 –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2"/>
          <p:cNvSpPr/>
          <p:nvPr/>
        </p:nvSpPr>
        <p:spPr>
          <a:xfrm>
            <a:off x="716040" y="3780000"/>
            <a:ext cx="959796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Вирустың қасиеттері: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1-------------------------------------------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2-------------------------------------------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3-------------------------------------------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4-------------------------------------------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5--------------------------------------------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Вирустарды кім ашты ? 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F48E5C-2194-4CB6-B65C-D3483AFC014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Прямоугольник 1"/>
          <p:cNvSpPr/>
          <p:nvPr/>
        </p:nvSpPr>
        <p:spPr>
          <a:xfrm>
            <a:off x="792000" y="452520"/>
            <a:ext cx="95173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 тапсырма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Суретті белгілеңіз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Рисунок 2" descr=""/>
          <p:cNvPicPr/>
          <p:nvPr/>
        </p:nvPicPr>
        <p:blipFill>
          <a:blip r:embed="rId1"/>
          <a:stretch/>
        </p:blipFill>
        <p:spPr>
          <a:xfrm>
            <a:off x="372960" y="2165400"/>
            <a:ext cx="4294440" cy="424800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3"/>
          <p:cNvSpPr/>
          <p:nvPr/>
        </p:nvSpPr>
        <p:spPr>
          <a:xfrm>
            <a:off x="5052960" y="2346480"/>
            <a:ext cx="3970440" cy="40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6-------------------------------------------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594C9C-7761-4003-97EA-C5A31A5000E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Прямоугольник 1"/>
          <p:cNvSpPr/>
          <p:nvPr/>
        </p:nvSpPr>
        <p:spPr>
          <a:xfrm>
            <a:off x="276120" y="554040"/>
            <a:ext cx="9818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2"/>
          <p:cNvSpPr/>
          <p:nvPr/>
        </p:nvSpPr>
        <p:spPr>
          <a:xfrm>
            <a:off x="927000" y="2249640"/>
            <a:ext cx="9323640" cy="44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1)Вирустардың пайдасы бар ма?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2) Неліктен оларды жасуша ішілік паразит деп атаймыз,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3Вирустық аурулардың жұғу және таралу жолдарын талдаңыздар.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 Вирустарда паразиттер пайда болуы мүмкін бе?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Прямоугольник 3"/>
          <p:cNvSpPr/>
          <p:nvPr/>
        </p:nvSpPr>
        <p:spPr>
          <a:xfrm>
            <a:off x="770040" y="668160"/>
            <a:ext cx="932472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 туралы алған білімдеріңді қорытындылап, сұрақтарға жауап беріңдер.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5B8743-1ABB-4EFE-BE8F-A55DC622BC9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264960" y="1143000"/>
            <a:ext cx="10142640" cy="574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B326A9-0CBF-4487-B6DE-A3212E59EDD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3"/>
          <p:cNvSpPr/>
          <p:nvPr/>
        </p:nvSpPr>
        <p:spPr>
          <a:xfrm>
            <a:off x="928800" y="1015920"/>
            <a:ext cx="4530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390600" y="2219400"/>
            <a:ext cx="980280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2"/>
          <p:cNvSpPr/>
          <p:nvPr/>
        </p:nvSpPr>
        <p:spPr>
          <a:xfrm>
            <a:off x="500040" y="2541600"/>
            <a:ext cx="76294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7.4.3.4 вирустардың тіршіліктің жасушасыз формасы екендігін түсіндіру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336522-29E1-494A-83C6-0270F597C01E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3"/>
          <p:cNvSpPr/>
          <p:nvPr/>
        </p:nvSpPr>
        <p:spPr>
          <a:xfrm>
            <a:off x="2201760" y="469800"/>
            <a:ext cx="5896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критериі: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165240" y="1528920"/>
            <a:ext cx="101772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"/>
          <p:cNvSpPr/>
          <p:nvPr/>
        </p:nvSpPr>
        <p:spPr>
          <a:xfrm>
            <a:off x="493560" y="1703520"/>
            <a:ext cx="84823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"/>
          <p:cNvSpPr/>
          <p:nvPr/>
        </p:nvSpPr>
        <p:spPr>
          <a:xfrm>
            <a:off x="878040" y="2205000"/>
            <a:ext cx="946440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 туралы бұрыннан бар білімді пайдалану;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Вирустардың құрылысымен құрамы туралы дұрыс сипаттау 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Вирустардың жасушасыз тіршілік иелеріне жататындығын түсіндіреді;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1F024A-040D-4238-9412-B27B1E7F054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2"/>
          <p:cNvSpPr/>
          <p:nvPr/>
        </p:nvSpPr>
        <p:spPr>
          <a:xfrm>
            <a:off x="250920" y="268200"/>
            <a:ext cx="844848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1"/>
          <p:cNvSpPr/>
          <p:nvPr/>
        </p:nvSpPr>
        <p:spPr>
          <a:xfrm>
            <a:off x="2562120" y="360360"/>
            <a:ext cx="45849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                   </a:t>
            </a: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«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Миға шабуыл»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Рисунок 2" descr=""/>
          <p:cNvPicPr/>
          <p:nvPr/>
        </p:nvPicPr>
        <p:blipFill>
          <a:blip r:embed="rId1"/>
          <a:stretch/>
        </p:blipFill>
        <p:spPr>
          <a:xfrm>
            <a:off x="817560" y="1486080"/>
            <a:ext cx="4416480" cy="377172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5" descr=""/>
          <p:cNvPicPr/>
          <p:nvPr/>
        </p:nvPicPr>
        <p:blipFill>
          <a:blip r:embed="rId2"/>
          <a:stretch/>
        </p:blipFill>
        <p:spPr>
          <a:xfrm>
            <a:off x="5651640" y="1486080"/>
            <a:ext cx="4224240" cy="3706560"/>
          </a:xfrm>
          <a:prstGeom prst="rect">
            <a:avLst/>
          </a:prstGeom>
          <a:ln w="0">
            <a:noFill/>
          </a:ln>
        </p:spPr>
      </p:pic>
      <p:sp>
        <p:nvSpPr>
          <p:cNvPr id="113" name="Прямоугольник 6"/>
          <p:cNvSpPr/>
          <p:nvPr/>
        </p:nvSpPr>
        <p:spPr>
          <a:xfrm>
            <a:off x="382680" y="5597640"/>
            <a:ext cx="98074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1.Вирустар тірі ағзаларға жата ма?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2.Вирустар қай патшалыққа жатады- Өсімдіктерге немесе жануарларга ма?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3F9353-04A6-4C77-8F79-001838D18E8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2"/>
          <p:cNvSpPr/>
          <p:nvPr/>
        </p:nvSpPr>
        <p:spPr>
          <a:xfrm>
            <a:off x="662040" y="379440"/>
            <a:ext cx="8093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1" descr=""/>
          <p:cNvPicPr/>
          <p:nvPr/>
        </p:nvPicPr>
        <p:blipFill>
          <a:blip r:embed="rId1"/>
          <a:stretch/>
        </p:blipFill>
        <p:spPr>
          <a:xfrm>
            <a:off x="168120" y="147600"/>
            <a:ext cx="10525320" cy="709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BE95D6-0316-4A55-8D3A-5FA3A80E595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204840" y="181080"/>
            <a:ext cx="10287000" cy="724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4CE846-F6A5-4B6F-9006-A9C24C10AD8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Рисунок 1" descr=""/>
          <p:cNvPicPr/>
          <p:nvPr/>
        </p:nvPicPr>
        <p:blipFill>
          <a:blip r:embed="rId1"/>
          <a:stretch/>
        </p:blipFill>
        <p:spPr>
          <a:xfrm>
            <a:off x="239760" y="268200"/>
            <a:ext cx="10213920" cy="702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8803B9-4DB5-40D8-8477-BDF886E0CCF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Прямоугольник 3"/>
          <p:cNvSpPr/>
          <p:nvPr/>
        </p:nvSpPr>
        <p:spPr>
          <a:xfrm>
            <a:off x="3718080" y="3618000"/>
            <a:ext cx="1747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1"/>
          <p:cNvSpPr/>
          <p:nvPr/>
        </p:nvSpPr>
        <p:spPr>
          <a:xfrm>
            <a:off x="1251000" y="517680"/>
            <a:ext cx="6148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 сипаттамасы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Рисунок 2" descr=""/>
          <p:cNvPicPr/>
          <p:nvPr/>
        </p:nvPicPr>
        <p:blipFill>
          <a:blip r:embed="rId1"/>
          <a:stretch/>
        </p:blipFill>
        <p:spPr>
          <a:xfrm>
            <a:off x="538200" y="1536840"/>
            <a:ext cx="4309920" cy="526860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3" descr=""/>
          <p:cNvPicPr/>
          <p:nvPr/>
        </p:nvPicPr>
        <p:blipFill>
          <a:blip r:embed="rId2"/>
          <a:stretch/>
        </p:blipFill>
        <p:spPr>
          <a:xfrm>
            <a:off x="5257800" y="1616040"/>
            <a:ext cx="4897440" cy="526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6926F0-DB65-4CB2-B1B3-39F441537D0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2"/>
          <p:cNvSpPr/>
          <p:nvPr/>
        </p:nvSpPr>
        <p:spPr>
          <a:xfrm>
            <a:off x="2370240" y="268200"/>
            <a:ext cx="5486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Вирустарға сипаттама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Рисунок 3" descr=""/>
          <p:cNvPicPr/>
          <p:nvPr/>
        </p:nvPicPr>
        <p:blipFill>
          <a:blip r:embed="rId1"/>
          <a:stretch/>
        </p:blipFill>
        <p:spPr>
          <a:xfrm>
            <a:off x="490680" y="1166760"/>
            <a:ext cx="4357440" cy="29718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4" descr=""/>
          <p:cNvPicPr/>
          <p:nvPr/>
        </p:nvPicPr>
        <p:blipFill>
          <a:blip r:embed="rId2"/>
          <a:stretch/>
        </p:blipFill>
        <p:spPr>
          <a:xfrm>
            <a:off x="5160960" y="1166760"/>
            <a:ext cx="5041800" cy="29718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 descr=""/>
          <p:cNvPicPr/>
          <p:nvPr/>
        </p:nvPicPr>
        <p:blipFill>
          <a:blip r:embed="rId3"/>
          <a:stretch/>
        </p:blipFill>
        <p:spPr>
          <a:xfrm>
            <a:off x="264960" y="4162320"/>
            <a:ext cx="9709200" cy="29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2024-10-31T18:01:47Z</dcterms:modified>
  <cp:revision>518</cp:revision>
  <dc:subject/>
  <dc:title>Презентация PowerPoint</dc:title>
</cp:coreProperties>
</file>