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52" r:id="rId3"/>
    <p:sldId id="364" r:id="rId4"/>
    <p:sldId id="358" r:id="rId5"/>
    <p:sldId id="369" r:id="rId6"/>
    <p:sldId id="366" r:id="rId7"/>
    <p:sldId id="370" r:id="rId8"/>
    <p:sldId id="371" r:id="rId9"/>
    <p:sldId id="373" r:id="rId10"/>
    <p:sldId id="374" r:id="rId11"/>
    <p:sldId id="375" r:id="rId12"/>
    <p:sldId id="367" r:id="rId13"/>
    <p:sldId id="372" r:id="rId14"/>
    <p:sldId id="362" r:id="rId15"/>
    <p:sldId id="363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м" initials="Д" lastIdx="1" clrIdx="0">
    <p:extLst>
      <p:ext uri="{19B8F6BF-5375-455C-9EA6-DF929625EA0E}">
        <p15:presenceInfo xmlns:p15="http://schemas.microsoft.com/office/powerpoint/2012/main" userId="До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406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5BAADE-AB8F-4C57-AD49-3410ED9D6A1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01926C17-9900-472A-AECE-46312F7C1553}">
      <dgm:prSet phldrT="[Текст]"/>
      <dgm:spPr>
        <a:solidFill>
          <a:srgbClr val="00B050"/>
        </a:solidFill>
      </dgm:spPr>
      <dgm:t>
        <a:bodyPr/>
        <a:lstStyle/>
        <a:p>
          <a:r>
            <a:rPr lang="kk-KZ" dirty="0" smtClean="0"/>
            <a:t>Өсімдіктер</a:t>
          </a:r>
          <a:endParaRPr lang="ru-RU" dirty="0"/>
        </a:p>
      </dgm:t>
    </dgm:pt>
    <dgm:pt modelId="{E8102E8F-7F9F-411B-B6A5-8BC1CE214C75}" type="parTrans" cxnId="{B3458E07-0EC4-4386-BBB0-429E434F933F}">
      <dgm:prSet/>
      <dgm:spPr/>
      <dgm:t>
        <a:bodyPr/>
        <a:lstStyle/>
        <a:p>
          <a:endParaRPr lang="ru-RU"/>
        </a:p>
      </dgm:t>
    </dgm:pt>
    <dgm:pt modelId="{E8C57FEE-C5E8-48E1-84D9-EE9F9080FB85}" type="sibTrans" cxnId="{B3458E07-0EC4-4386-BBB0-429E434F933F}">
      <dgm:prSet/>
      <dgm:spPr/>
      <dgm:t>
        <a:bodyPr/>
        <a:lstStyle/>
        <a:p>
          <a:endParaRPr lang="ru-RU"/>
        </a:p>
      </dgm:t>
    </dgm:pt>
    <dgm:pt modelId="{43DDE632-A680-485C-9C09-775CED898FC1}">
      <dgm:prSet phldrT="[Текст]"/>
      <dgm:spPr>
        <a:solidFill>
          <a:srgbClr val="92D050"/>
        </a:solidFill>
      </dgm:spPr>
      <dgm:t>
        <a:bodyPr/>
        <a:lstStyle/>
        <a:p>
          <a:r>
            <a:rPr lang="kk-KZ" dirty="0" smtClean="0">
              <a:solidFill>
                <a:sysClr val="windowText" lastClr="000000"/>
              </a:solidFill>
            </a:rPr>
            <a:t>Дара жынысты</a:t>
          </a:r>
          <a:endParaRPr lang="ru-RU" dirty="0">
            <a:solidFill>
              <a:sysClr val="windowText" lastClr="000000"/>
            </a:solidFill>
          </a:endParaRPr>
        </a:p>
      </dgm:t>
    </dgm:pt>
    <dgm:pt modelId="{66575719-A246-4961-BDF6-A4C6CA00F72B}" type="parTrans" cxnId="{9C54CFFB-79AA-4668-BCB6-9FFEDFB444AA}">
      <dgm:prSet/>
      <dgm:spPr/>
      <dgm:t>
        <a:bodyPr/>
        <a:lstStyle/>
        <a:p>
          <a:endParaRPr lang="ru-RU"/>
        </a:p>
      </dgm:t>
    </dgm:pt>
    <dgm:pt modelId="{ECFFB15E-A14B-4EA7-A807-1D7D03FD7AB1}" type="sibTrans" cxnId="{9C54CFFB-79AA-4668-BCB6-9FFEDFB444AA}">
      <dgm:prSet/>
      <dgm:spPr/>
      <dgm:t>
        <a:bodyPr/>
        <a:lstStyle/>
        <a:p>
          <a:endParaRPr lang="ru-RU"/>
        </a:p>
      </dgm:t>
    </dgm:pt>
    <dgm:pt modelId="{053EA888-69F2-43E8-A6D1-832FE4615D49}">
      <dgm:prSet phldrT="[Текст]"/>
      <dgm:spPr/>
      <dgm:t>
        <a:bodyPr/>
        <a:lstStyle/>
        <a:p>
          <a:r>
            <a:rPr lang="kk-KZ" dirty="0" smtClean="0"/>
            <a:t>Қосжынысты </a:t>
          </a:r>
          <a:endParaRPr lang="ru-RU" dirty="0"/>
        </a:p>
      </dgm:t>
    </dgm:pt>
    <dgm:pt modelId="{B5293643-76E3-42AD-93DF-FC7B636FE82E}" type="parTrans" cxnId="{B80216AC-5CBA-40C2-A0CF-7FAC6E30FF18}">
      <dgm:prSet/>
      <dgm:spPr/>
      <dgm:t>
        <a:bodyPr/>
        <a:lstStyle/>
        <a:p>
          <a:endParaRPr lang="ru-RU"/>
        </a:p>
      </dgm:t>
    </dgm:pt>
    <dgm:pt modelId="{F4924624-069D-4AB2-AEE4-B5A628A4251F}" type="sibTrans" cxnId="{B80216AC-5CBA-40C2-A0CF-7FAC6E30FF18}">
      <dgm:prSet/>
      <dgm:spPr/>
      <dgm:t>
        <a:bodyPr/>
        <a:lstStyle/>
        <a:p>
          <a:endParaRPr lang="ru-RU"/>
        </a:p>
      </dgm:t>
    </dgm:pt>
    <dgm:pt modelId="{BE3CD809-A8A0-448C-A331-11BFF4C31A7B}">
      <dgm:prSet phldrT="[Текст]"/>
      <dgm:spPr/>
      <dgm:t>
        <a:bodyPr/>
        <a:lstStyle/>
        <a:p>
          <a:r>
            <a:rPr lang="kk-KZ" dirty="0" smtClean="0"/>
            <a:t>Гүлдерде тек аталық немесе аналық болады</a:t>
          </a:r>
          <a:endParaRPr lang="ru-RU" dirty="0"/>
        </a:p>
      </dgm:t>
    </dgm:pt>
    <dgm:pt modelId="{65010B10-ABA3-4A64-9316-834788FAB62D}" type="parTrans" cxnId="{95ECA86F-920C-496A-B061-2BDB359A08D2}">
      <dgm:prSet/>
      <dgm:spPr/>
      <dgm:t>
        <a:bodyPr/>
        <a:lstStyle/>
        <a:p>
          <a:endParaRPr lang="ru-RU"/>
        </a:p>
      </dgm:t>
    </dgm:pt>
    <dgm:pt modelId="{65A16E12-887C-47CE-8C03-33EB8890C663}" type="sibTrans" cxnId="{95ECA86F-920C-496A-B061-2BDB359A08D2}">
      <dgm:prSet/>
      <dgm:spPr/>
      <dgm:t>
        <a:bodyPr/>
        <a:lstStyle/>
        <a:p>
          <a:endParaRPr lang="ru-RU"/>
        </a:p>
      </dgm:t>
    </dgm:pt>
    <dgm:pt modelId="{CC9FCE5A-33E2-4669-995F-061FAAB6E23B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kk-KZ" dirty="0" smtClean="0"/>
            <a:t>Аталығы мен аналығы бір гүлде болады</a:t>
          </a:r>
          <a:endParaRPr lang="ru-RU" dirty="0"/>
        </a:p>
      </dgm:t>
    </dgm:pt>
    <dgm:pt modelId="{C896F94B-6BB6-4D5B-9AEE-9B5E2C1BF488}" type="parTrans" cxnId="{F35C91CF-9520-457C-B6E4-57A97A7A9445}">
      <dgm:prSet/>
      <dgm:spPr/>
      <dgm:t>
        <a:bodyPr/>
        <a:lstStyle/>
        <a:p>
          <a:endParaRPr lang="ru-RU"/>
        </a:p>
      </dgm:t>
    </dgm:pt>
    <dgm:pt modelId="{5E27B8FA-DBA1-4621-94BA-72F97E8E7745}" type="sibTrans" cxnId="{F35C91CF-9520-457C-B6E4-57A97A7A9445}">
      <dgm:prSet/>
      <dgm:spPr/>
      <dgm:t>
        <a:bodyPr/>
        <a:lstStyle/>
        <a:p>
          <a:endParaRPr lang="ru-RU"/>
        </a:p>
      </dgm:t>
    </dgm:pt>
    <dgm:pt modelId="{03D21862-6B19-4557-B9CF-18E72C62A2D5}">
      <dgm:prSet phldrT="[Текст]"/>
      <dgm:spPr/>
      <dgm:t>
        <a:bodyPr/>
        <a:lstStyle/>
        <a:p>
          <a:r>
            <a:rPr lang="kk-KZ" dirty="0" smtClean="0"/>
            <a:t>Жүгері </a:t>
          </a:r>
          <a:endParaRPr lang="ru-RU" dirty="0"/>
        </a:p>
      </dgm:t>
    </dgm:pt>
    <dgm:pt modelId="{0AD1AD09-3796-4DF8-9334-8E5C68BB61F6}" type="parTrans" cxnId="{500EE728-D24C-4E2C-BFE8-1A88ECF06456}">
      <dgm:prSet/>
      <dgm:spPr/>
      <dgm:t>
        <a:bodyPr/>
        <a:lstStyle/>
        <a:p>
          <a:endParaRPr lang="ru-RU"/>
        </a:p>
      </dgm:t>
    </dgm:pt>
    <dgm:pt modelId="{5FB6041B-6082-48B6-8623-109054EACA50}" type="sibTrans" cxnId="{500EE728-D24C-4E2C-BFE8-1A88ECF06456}">
      <dgm:prSet/>
      <dgm:spPr/>
      <dgm:t>
        <a:bodyPr/>
        <a:lstStyle/>
        <a:p>
          <a:endParaRPr lang="ru-RU"/>
        </a:p>
      </dgm:t>
    </dgm:pt>
    <dgm:pt modelId="{4BF77C7A-8545-4748-8A78-75D52E5EDBEA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kk-KZ" dirty="0" smtClean="0"/>
            <a:t>Қызғалдақ, раушан, алма, өрік</a:t>
          </a:r>
          <a:endParaRPr lang="ru-RU" dirty="0"/>
        </a:p>
      </dgm:t>
    </dgm:pt>
    <dgm:pt modelId="{EE063B1A-64A2-4453-9EFA-927264BCDDFA}" type="parTrans" cxnId="{62645421-242C-48A2-8167-8EFD157ED2B9}">
      <dgm:prSet/>
      <dgm:spPr/>
      <dgm:t>
        <a:bodyPr/>
        <a:lstStyle/>
        <a:p>
          <a:endParaRPr lang="ru-RU"/>
        </a:p>
      </dgm:t>
    </dgm:pt>
    <dgm:pt modelId="{638130DF-723C-4335-BF64-CDDF9D18E187}" type="sibTrans" cxnId="{62645421-242C-48A2-8167-8EFD157ED2B9}">
      <dgm:prSet/>
      <dgm:spPr/>
      <dgm:t>
        <a:bodyPr/>
        <a:lstStyle/>
        <a:p>
          <a:endParaRPr lang="ru-RU"/>
        </a:p>
      </dgm:t>
    </dgm:pt>
    <dgm:pt modelId="{9EE17BEB-9E60-437E-943D-1E1AF9EB878D}" type="pres">
      <dgm:prSet presAssocID="{735BAADE-AB8F-4C57-AD49-3410ED9D6A1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A69DCC-F750-4EA3-84AC-E7EC53DE6E30}" type="pres">
      <dgm:prSet presAssocID="{01926C17-9900-472A-AECE-46312F7C1553}" presName="root1" presStyleCnt="0"/>
      <dgm:spPr/>
    </dgm:pt>
    <dgm:pt modelId="{C16BE54D-8173-4F62-9733-025E01EF4BD5}" type="pres">
      <dgm:prSet presAssocID="{01926C17-9900-472A-AECE-46312F7C155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4E90A9-2290-4374-96B6-F0C89124CCF9}" type="pres">
      <dgm:prSet presAssocID="{01926C17-9900-472A-AECE-46312F7C1553}" presName="level2hierChild" presStyleCnt="0"/>
      <dgm:spPr/>
    </dgm:pt>
    <dgm:pt modelId="{82B2471B-E066-4B28-B2CD-7CEE14E3A10D}" type="pres">
      <dgm:prSet presAssocID="{66575719-A246-4961-BDF6-A4C6CA00F72B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5DAEA36-8866-49DA-AF65-B38C439FD469}" type="pres">
      <dgm:prSet presAssocID="{66575719-A246-4961-BDF6-A4C6CA00F72B}" presName="connTx" presStyleLbl="parChTrans1D2" presStyleIdx="0" presStyleCnt="2"/>
      <dgm:spPr/>
      <dgm:t>
        <a:bodyPr/>
        <a:lstStyle/>
        <a:p>
          <a:endParaRPr lang="ru-RU"/>
        </a:p>
      </dgm:t>
    </dgm:pt>
    <dgm:pt modelId="{5E872A11-96B2-4C43-9805-45BCF84AB20E}" type="pres">
      <dgm:prSet presAssocID="{43DDE632-A680-485C-9C09-775CED898FC1}" presName="root2" presStyleCnt="0"/>
      <dgm:spPr/>
    </dgm:pt>
    <dgm:pt modelId="{77523A9D-1595-4ECB-8158-98EC6929F670}" type="pres">
      <dgm:prSet presAssocID="{43DDE632-A680-485C-9C09-775CED898FC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03CA64-E518-487D-B0D9-B95E299C0929}" type="pres">
      <dgm:prSet presAssocID="{43DDE632-A680-485C-9C09-775CED898FC1}" presName="level3hierChild" presStyleCnt="0"/>
      <dgm:spPr/>
    </dgm:pt>
    <dgm:pt modelId="{532A50D5-E49C-44D4-BDEA-1A5990FB5B4C}" type="pres">
      <dgm:prSet presAssocID="{65010B10-ABA3-4A64-9316-834788FAB62D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66D277A9-9468-429C-A8BF-AB48A3DEAD53}" type="pres">
      <dgm:prSet presAssocID="{65010B10-ABA3-4A64-9316-834788FAB62D}" presName="connTx" presStyleLbl="parChTrans1D3" presStyleIdx="0" presStyleCnt="4"/>
      <dgm:spPr/>
      <dgm:t>
        <a:bodyPr/>
        <a:lstStyle/>
        <a:p>
          <a:endParaRPr lang="ru-RU"/>
        </a:p>
      </dgm:t>
    </dgm:pt>
    <dgm:pt modelId="{8978D750-33F1-4469-961E-D4BA0BEE41A2}" type="pres">
      <dgm:prSet presAssocID="{BE3CD809-A8A0-448C-A331-11BFF4C31A7B}" presName="root2" presStyleCnt="0"/>
      <dgm:spPr/>
    </dgm:pt>
    <dgm:pt modelId="{C090DAFC-BC30-482C-8689-085E83EFAAB2}" type="pres">
      <dgm:prSet presAssocID="{BE3CD809-A8A0-448C-A331-11BFF4C31A7B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BBBD03-5967-4237-86A2-6AD65065E10A}" type="pres">
      <dgm:prSet presAssocID="{BE3CD809-A8A0-448C-A331-11BFF4C31A7B}" presName="level3hierChild" presStyleCnt="0"/>
      <dgm:spPr/>
    </dgm:pt>
    <dgm:pt modelId="{3667BB95-F7A6-497F-8ACD-32DE926DA61A}" type="pres">
      <dgm:prSet presAssocID="{0AD1AD09-3796-4DF8-9334-8E5C68BB61F6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37E09D54-A150-402E-875C-D668150F9CB3}" type="pres">
      <dgm:prSet presAssocID="{0AD1AD09-3796-4DF8-9334-8E5C68BB61F6}" presName="connTx" presStyleLbl="parChTrans1D3" presStyleIdx="1" presStyleCnt="4"/>
      <dgm:spPr/>
      <dgm:t>
        <a:bodyPr/>
        <a:lstStyle/>
        <a:p>
          <a:endParaRPr lang="ru-RU"/>
        </a:p>
      </dgm:t>
    </dgm:pt>
    <dgm:pt modelId="{83E2FE81-630E-4FD2-89E2-64FBFD10C639}" type="pres">
      <dgm:prSet presAssocID="{03D21862-6B19-4557-B9CF-18E72C62A2D5}" presName="root2" presStyleCnt="0"/>
      <dgm:spPr/>
    </dgm:pt>
    <dgm:pt modelId="{7F9FCB8A-5364-4FA7-8EE8-6E525745D5EE}" type="pres">
      <dgm:prSet presAssocID="{03D21862-6B19-4557-B9CF-18E72C62A2D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20D329-3CD5-4D03-9AA7-3D8E3F145921}" type="pres">
      <dgm:prSet presAssocID="{03D21862-6B19-4557-B9CF-18E72C62A2D5}" presName="level3hierChild" presStyleCnt="0"/>
      <dgm:spPr/>
    </dgm:pt>
    <dgm:pt modelId="{3C313B69-889C-4220-B163-AF49237FCA5D}" type="pres">
      <dgm:prSet presAssocID="{B5293643-76E3-42AD-93DF-FC7B636FE82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62E507FA-EF87-4BB1-A64C-DE3300FCF438}" type="pres">
      <dgm:prSet presAssocID="{B5293643-76E3-42AD-93DF-FC7B636FE82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758265D7-722C-4296-B17F-9D0DDAA0CA23}" type="pres">
      <dgm:prSet presAssocID="{053EA888-69F2-43E8-A6D1-832FE4615D49}" presName="root2" presStyleCnt="0"/>
      <dgm:spPr/>
    </dgm:pt>
    <dgm:pt modelId="{9C09574A-B119-4ED1-8878-9A65FDF64534}" type="pres">
      <dgm:prSet presAssocID="{053EA888-69F2-43E8-A6D1-832FE4615D4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70E058-8DFD-4973-BE80-5C6029432B0D}" type="pres">
      <dgm:prSet presAssocID="{053EA888-69F2-43E8-A6D1-832FE4615D49}" presName="level3hierChild" presStyleCnt="0"/>
      <dgm:spPr/>
    </dgm:pt>
    <dgm:pt modelId="{E1A5EA2A-7615-4309-88BF-911F9AD8AE47}" type="pres">
      <dgm:prSet presAssocID="{C896F94B-6BB6-4D5B-9AEE-9B5E2C1BF488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0969C56A-9E1E-4907-B4D5-DD003C16EB1D}" type="pres">
      <dgm:prSet presAssocID="{C896F94B-6BB6-4D5B-9AEE-9B5E2C1BF488}" presName="connTx" presStyleLbl="parChTrans1D3" presStyleIdx="2" presStyleCnt="4"/>
      <dgm:spPr/>
      <dgm:t>
        <a:bodyPr/>
        <a:lstStyle/>
        <a:p>
          <a:endParaRPr lang="ru-RU"/>
        </a:p>
      </dgm:t>
    </dgm:pt>
    <dgm:pt modelId="{B5FF8939-C75C-4E0B-98B6-9908F494B7EC}" type="pres">
      <dgm:prSet presAssocID="{CC9FCE5A-33E2-4669-995F-061FAAB6E23B}" presName="root2" presStyleCnt="0"/>
      <dgm:spPr/>
    </dgm:pt>
    <dgm:pt modelId="{DB3E6E77-CD84-4D26-AB33-A6595E27A820}" type="pres">
      <dgm:prSet presAssocID="{CC9FCE5A-33E2-4669-995F-061FAAB6E23B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D1940E-4E7A-4448-81B8-DE1B9794CACB}" type="pres">
      <dgm:prSet presAssocID="{CC9FCE5A-33E2-4669-995F-061FAAB6E23B}" presName="level3hierChild" presStyleCnt="0"/>
      <dgm:spPr/>
    </dgm:pt>
    <dgm:pt modelId="{EEFC403E-95B4-4902-8D28-2EC0BD7F337A}" type="pres">
      <dgm:prSet presAssocID="{EE063B1A-64A2-4453-9EFA-927264BCDDFA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E3264705-84BC-4EC0-9EB1-0075F0E90A3F}" type="pres">
      <dgm:prSet presAssocID="{EE063B1A-64A2-4453-9EFA-927264BCDDFA}" presName="connTx" presStyleLbl="parChTrans1D3" presStyleIdx="3" presStyleCnt="4"/>
      <dgm:spPr/>
      <dgm:t>
        <a:bodyPr/>
        <a:lstStyle/>
        <a:p>
          <a:endParaRPr lang="ru-RU"/>
        </a:p>
      </dgm:t>
    </dgm:pt>
    <dgm:pt modelId="{510C0F6C-5AAD-4EB4-9BEB-2811B8C721DE}" type="pres">
      <dgm:prSet presAssocID="{4BF77C7A-8545-4748-8A78-75D52E5EDBEA}" presName="root2" presStyleCnt="0"/>
      <dgm:spPr/>
    </dgm:pt>
    <dgm:pt modelId="{C4B7F697-6787-4461-ADFE-EC64F553A99D}" type="pres">
      <dgm:prSet presAssocID="{4BF77C7A-8545-4748-8A78-75D52E5EDBEA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79CE37-9591-4400-885B-D11FB853E9AF}" type="pres">
      <dgm:prSet presAssocID="{4BF77C7A-8545-4748-8A78-75D52E5EDBEA}" presName="level3hierChild" presStyleCnt="0"/>
      <dgm:spPr/>
    </dgm:pt>
  </dgm:ptLst>
  <dgm:cxnLst>
    <dgm:cxn modelId="{95ECA86F-920C-496A-B061-2BDB359A08D2}" srcId="{43DDE632-A680-485C-9C09-775CED898FC1}" destId="{BE3CD809-A8A0-448C-A331-11BFF4C31A7B}" srcOrd="0" destOrd="0" parTransId="{65010B10-ABA3-4A64-9316-834788FAB62D}" sibTransId="{65A16E12-887C-47CE-8C03-33EB8890C663}"/>
    <dgm:cxn modelId="{F7248AE5-BD2C-4B7F-83A4-741E12EEC20A}" type="presOf" srcId="{C896F94B-6BB6-4D5B-9AEE-9B5E2C1BF488}" destId="{0969C56A-9E1E-4907-B4D5-DD003C16EB1D}" srcOrd="1" destOrd="0" presId="urn:microsoft.com/office/officeart/2005/8/layout/hierarchy2"/>
    <dgm:cxn modelId="{F35C91CF-9520-457C-B6E4-57A97A7A9445}" srcId="{053EA888-69F2-43E8-A6D1-832FE4615D49}" destId="{CC9FCE5A-33E2-4669-995F-061FAAB6E23B}" srcOrd="0" destOrd="0" parTransId="{C896F94B-6BB6-4D5B-9AEE-9B5E2C1BF488}" sibTransId="{5E27B8FA-DBA1-4621-94BA-72F97E8E7745}"/>
    <dgm:cxn modelId="{14861CE1-3449-47D4-9AE8-2F51B2A4137D}" type="presOf" srcId="{735BAADE-AB8F-4C57-AD49-3410ED9D6A16}" destId="{9EE17BEB-9E60-437E-943D-1E1AF9EB878D}" srcOrd="0" destOrd="0" presId="urn:microsoft.com/office/officeart/2005/8/layout/hierarchy2"/>
    <dgm:cxn modelId="{B80216AC-5CBA-40C2-A0CF-7FAC6E30FF18}" srcId="{01926C17-9900-472A-AECE-46312F7C1553}" destId="{053EA888-69F2-43E8-A6D1-832FE4615D49}" srcOrd="1" destOrd="0" parTransId="{B5293643-76E3-42AD-93DF-FC7B636FE82E}" sibTransId="{F4924624-069D-4AB2-AEE4-B5A628A4251F}"/>
    <dgm:cxn modelId="{F4EE91D2-FB67-47F6-8A62-94146C876A2C}" type="presOf" srcId="{B5293643-76E3-42AD-93DF-FC7B636FE82E}" destId="{62E507FA-EF87-4BB1-A64C-DE3300FCF438}" srcOrd="1" destOrd="0" presId="urn:microsoft.com/office/officeart/2005/8/layout/hierarchy2"/>
    <dgm:cxn modelId="{B3458E07-0EC4-4386-BBB0-429E434F933F}" srcId="{735BAADE-AB8F-4C57-AD49-3410ED9D6A16}" destId="{01926C17-9900-472A-AECE-46312F7C1553}" srcOrd="0" destOrd="0" parTransId="{E8102E8F-7F9F-411B-B6A5-8BC1CE214C75}" sibTransId="{E8C57FEE-C5E8-48E1-84D9-EE9F9080FB85}"/>
    <dgm:cxn modelId="{AC2E10DE-6C6D-40B1-9554-22A40E2690DC}" type="presOf" srcId="{EE063B1A-64A2-4453-9EFA-927264BCDDFA}" destId="{E3264705-84BC-4EC0-9EB1-0075F0E90A3F}" srcOrd="1" destOrd="0" presId="urn:microsoft.com/office/officeart/2005/8/layout/hierarchy2"/>
    <dgm:cxn modelId="{888BE7F6-FD5F-4CD1-9A07-771A9EE79240}" type="presOf" srcId="{0AD1AD09-3796-4DF8-9334-8E5C68BB61F6}" destId="{37E09D54-A150-402E-875C-D668150F9CB3}" srcOrd="1" destOrd="0" presId="urn:microsoft.com/office/officeart/2005/8/layout/hierarchy2"/>
    <dgm:cxn modelId="{500EE728-D24C-4E2C-BFE8-1A88ECF06456}" srcId="{43DDE632-A680-485C-9C09-775CED898FC1}" destId="{03D21862-6B19-4557-B9CF-18E72C62A2D5}" srcOrd="1" destOrd="0" parTransId="{0AD1AD09-3796-4DF8-9334-8E5C68BB61F6}" sibTransId="{5FB6041B-6082-48B6-8623-109054EACA50}"/>
    <dgm:cxn modelId="{178867B2-7826-4199-8CBD-8B312F56F345}" type="presOf" srcId="{053EA888-69F2-43E8-A6D1-832FE4615D49}" destId="{9C09574A-B119-4ED1-8878-9A65FDF64534}" srcOrd="0" destOrd="0" presId="urn:microsoft.com/office/officeart/2005/8/layout/hierarchy2"/>
    <dgm:cxn modelId="{FE98B1ED-4A4A-4241-91F7-88F1C8C58A85}" type="presOf" srcId="{43DDE632-A680-485C-9C09-775CED898FC1}" destId="{77523A9D-1595-4ECB-8158-98EC6929F670}" srcOrd="0" destOrd="0" presId="urn:microsoft.com/office/officeart/2005/8/layout/hierarchy2"/>
    <dgm:cxn modelId="{93A3025D-8669-4ED9-BB2C-9255AD0C6A97}" type="presOf" srcId="{03D21862-6B19-4557-B9CF-18E72C62A2D5}" destId="{7F9FCB8A-5364-4FA7-8EE8-6E525745D5EE}" srcOrd="0" destOrd="0" presId="urn:microsoft.com/office/officeart/2005/8/layout/hierarchy2"/>
    <dgm:cxn modelId="{27F73D59-1C1B-4228-BB0F-7C1B437BDC85}" type="presOf" srcId="{EE063B1A-64A2-4453-9EFA-927264BCDDFA}" destId="{EEFC403E-95B4-4902-8D28-2EC0BD7F337A}" srcOrd="0" destOrd="0" presId="urn:microsoft.com/office/officeart/2005/8/layout/hierarchy2"/>
    <dgm:cxn modelId="{DDB0C43C-077F-4CD2-AA75-A188F58768EB}" type="presOf" srcId="{B5293643-76E3-42AD-93DF-FC7B636FE82E}" destId="{3C313B69-889C-4220-B163-AF49237FCA5D}" srcOrd="0" destOrd="0" presId="urn:microsoft.com/office/officeart/2005/8/layout/hierarchy2"/>
    <dgm:cxn modelId="{29C146FA-30E8-4CB3-B992-E395DDFD313F}" type="presOf" srcId="{BE3CD809-A8A0-448C-A331-11BFF4C31A7B}" destId="{C090DAFC-BC30-482C-8689-085E83EFAAB2}" srcOrd="0" destOrd="0" presId="urn:microsoft.com/office/officeart/2005/8/layout/hierarchy2"/>
    <dgm:cxn modelId="{9FB031B7-5F93-460C-82F6-B350D7E161DE}" type="presOf" srcId="{65010B10-ABA3-4A64-9316-834788FAB62D}" destId="{66D277A9-9468-429C-A8BF-AB48A3DEAD53}" srcOrd="1" destOrd="0" presId="urn:microsoft.com/office/officeart/2005/8/layout/hierarchy2"/>
    <dgm:cxn modelId="{985353BD-CCC0-419D-83A0-0667AE2465EF}" type="presOf" srcId="{CC9FCE5A-33E2-4669-995F-061FAAB6E23B}" destId="{DB3E6E77-CD84-4D26-AB33-A6595E27A820}" srcOrd="0" destOrd="0" presId="urn:microsoft.com/office/officeart/2005/8/layout/hierarchy2"/>
    <dgm:cxn modelId="{62645421-242C-48A2-8167-8EFD157ED2B9}" srcId="{053EA888-69F2-43E8-A6D1-832FE4615D49}" destId="{4BF77C7A-8545-4748-8A78-75D52E5EDBEA}" srcOrd="1" destOrd="0" parTransId="{EE063B1A-64A2-4453-9EFA-927264BCDDFA}" sibTransId="{638130DF-723C-4335-BF64-CDDF9D18E187}"/>
    <dgm:cxn modelId="{983A9AC3-215A-48DA-B6D7-39B515A0E655}" type="presOf" srcId="{4BF77C7A-8545-4748-8A78-75D52E5EDBEA}" destId="{C4B7F697-6787-4461-ADFE-EC64F553A99D}" srcOrd="0" destOrd="0" presId="urn:microsoft.com/office/officeart/2005/8/layout/hierarchy2"/>
    <dgm:cxn modelId="{B90A01B7-3025-48DD-AFA5-C58EB02626FC}" type="presOf" srcId="{65010B10-ABA3-4A64-9316-834788FAB62D}" destId="{532A50D5-E49C-44D4-BDEA-1A5990FB5B4C}" srcOrd="0" destOrd="0" presId="urn:microsoft.com/office/officeart/2005/8/layout/hierarchy2"/>
    <dgm:cxn modelId="{F192CFA9-6166-4865-8BB3-7ACF29FFB303}" type="presOf" srcId="{66575719-A246-4961-BDF6-A4C6CA00F72B}" destId="{A5DAEA36-8866-49DA-AF65-B38C439FD469}" srcOrd="1" destOrd="0" presId="urn:microsoft.com/office/officeart/2005/8/layout/hierarchy2"/>
    <dgm:cxn modelId="{7D13598C-44C4-47A4-890A-4C49B16D370C}" type="presOf" srcId="{0AD1AD09-3796-4DF8-9334-8E5C68BB61F6}" destId="{3667BB95-F7A6-497F-8ACD-32DE926DA61A}" srcOrd="0" destOrd="0" presId="urn:microsoft.com/office/officeart/2005/8/layout/hierarchy2"/>
    <dgm:cxn modelId="{53588D8A-B284-4B13-BDE0-56CC617A0F01}" type="presOf" srcId="{66575719-A246-4961-BDF6-A4C6CA00F72B}" destId="{82B2471B-E066-4B28-B2CD-7CEE14E3A10D}" srcOrd="0" destOrd="0" presId="urn:microsoft.com/office/officeart/2005/8/layout/hierarchy2"/>
    <dgm:cxn modelId="{6A166A52-0BBC-43CA-A548-764D0C8D1ED6}" type="presOf" srcId="{C896F94B-6BB6-4D5B-9AEE-9B5E2C1BF488}" destId="{E1A5EA2A-7615-4309-88BF-911F9AD8AE47}" srcOrd="0" destOrd="0" presId="urn:microsoft.com/office/officeart/2005/8/layout/hierarchy2"/>
    <dgm:cxn modelId="{9C54CFFB-79AA-4668-BCB6-9FFEDFB444AA}" srcId="{01926C17-9900-472A-AECE-46312F7C1553}" destId="{43DDE632-A680-485C-9C09-775CED898FC1}" srcOrd="0" destOrd="0" parTransId="{66575719-A246-4961-BDF6-A4C6CA00F72B}" sibTransId="{ECFFB15E-A14B-4EA7-A807-1D7D03FD7AB1}"/>
    <dgm:cxn modelId="{56A02E03-1311-40E2-946B-90058C267CA8}" type="presOf" srcId="{01926C17-9900-472A-AECE-46312F7C1553}" destId="{C16BE54D-8173-4F62-9733-025E01EF4BD5}" srcOrd="0" destOrd="0" presId="urn:microsoft.com/office/officeart/2005/8/layout/hierarchy2"/>
    <dgm:cxn modelId="{2072F27C-7FA2-4EDB-A63E-40F0AFD44A51}" type="presParOf" srcId="{9EE17BEB-9E60-437E-943D-1E1AF9EB878D}" destId="{3AA69DCC-F750-4EA3-84AC-E7EC53DE6E30}" srcOrd="0" destOrd="0" presId="urn:microsoft.com/office/officeart/2005/8/layout/hierarchy2"/>
    <dgm:cxn modelId="{F993B41C-CCAF-4DDE-9F6C-F8EA12D5314B}" type="presParOf" srcId="{3AA69DCC-F750-4EA3-84AC-E7EC53DE6E30}" destId="{C16BE54D-8173-4F62-9733-025E01EF4BD5}" srcOrd="0" destOrd="0" presId="urn:microsoft.com/office/officeart/2005/8/layout/hierarchy2"/>
    <dgm:cxn modelId="{7C16D130-F88E-4344-994E-A25426AC5B06}" type="presParOf" srcId="{3AA69DCC-F750-4EA3-84AC-E7EC53DE6E30}" destId="{804E90A9-2290-4374-96B6-F0C89124CCF9}" srcOrd="1" destOrd="0" presId="urn:microsoft.com/office/officeart/2005/8/layout/hierarchy2"/>
    <dgm:cxn modelId="{1F16E995-F2EE-4756-A81B-18CE4B38DE43}" type="presParOf" srcId="{804E90A9-2290-4374-96B6-F0C89124CCF9}" destId="{82B2471B-E066-4B28-B2CD-7CEE14E3A10D}" srcOrd="0" destOrd="0" presId="urn:microsoft.com/office/officeart/2005/8/layout/hierarchy2"/>
    <dgm:cxn modelId="{C29DC52F-FE6B-4A68-A5CC-8C880DB6A9EB}" type="presParOf" srcId="{82B2471B-E066-4B28-B2CD-7CEE14E3A10D}" destId="{A5DAEA36-8866-49DA-AF65-B38C439FD469}" srcOrd="0" destOrd="0" presId="urn:microsoft.com/office/officeart/2005/8/layout/hierarchy2"/>
    <dgm:cxn modelId="{D3FE0D6E-5AD6-4FD8-9192-06EE5090B4B0}" type="presParOf" srcId="{804E90A9-2290-4374-96B6-F0C89124CCF9}" destId="{5E872A11-96B2-4C43-9805-45BCF84AB20E}" srcOrd="1" destOrd="0" presId="urn:microsoft.com/office/officeart/2005/8/layout/hierarchy2"/>
    <dgm:cxn modelId="{C107FF6C-46A5-4EBC-929B-BE484B2C1505}" type="presParOf" srcId="{5E872A11-96B2-4C43-9805-45BCF84AB20E}" destId="{77523A9D-1595-4ECB-8158-98EC6929F670}" srcOrd="0" destOrd="0" presId="urn:microsoft.com/office/officeart/2005/8/layout/hierarchy2"/>
    <dgm:cxn modelId="{117CBC27-2858-4204-AB3E-AF29D16E3964}" type="presParOf" srcId="{5E872A11-96B2-4C43-9805-45BCF84AB20E}" destId="{1803CA64-E518-487D-B0D9-B95E299C0929}" srcOrd="1" destOrd="0" presId="urn:microsoft.com/office/officeart/2005/8/layout/hierarchy2"/>
    <dgm:cxn modelId="{AB0B606F-2202-428E-8B32-87906CF10BC9}" type="presParOf" srcId="{1803CA64-E518-487D-B0D9-B95E299C0929}" destId="{532A50D5-E49C-44D4-BDEA-1A5990FB5B4C}" srcOrd="0" destOrd="0" presId="urn:microsoft.com/office/officeart/2005/8/layout/hierarchy2"/>
    <dgm:cxn modelId="{3A5E8290-4C0F-4EE9-A941-A81CB86750CD}" type="presParOf" srcId="{532A50D5-E49C-44D4-BDEA-1A5990FB5B4C}" destId="{66D277A9-9468-429C-A8BF-AB48A3DEAD53}" srcOrd="0" destOrd="0" presId="urn:microsoft.com/office/officeart/2005/8/layout/hierarchy2"/>
    <dgm:cxn modelId="{762D084A-C537-4AB7-ACB7-8F8C1C8E3B33}" type="presParOf" srcId="{1803CA64-E518-487D-B0D9-B95E299C0929}" destId="{8978D750-33F1-4469-961E-D4BA0BEE41A2}" srcOrd="1" destOrd="0" presId="urn:microsoft.com/office/officeart/2005/8/layout/hierarchy2"/>
    <dgm:cxn modelId="{027130DE-C1AE-456D-BF6E-916E1E3DF29F}" type="presParOf" srcId="{8978D750-33F1-4469-961E-D4BA0BEE41A2}" destId="{C090DAFC-BC30-482C-8689-085E83EFAAB2}" srcOrd="0" destOrd="0" presId="urn:microsoft.com/office/officeart/2005/8/layout/hierarchy2"/>
    <dgm:cxn modelId="{ECA81815-768F-4651-8997-3F41C6F56CD2}" type="presParOf" srcId="{8978D750-33F1-4469-961E-D4BA0BEE41A2}" destId="{2DBBBD03-5967-4237-86A2-6AD65065E10A}" srcOrd="1" destOrd="0" presId="urn:microsoft.com/office/officeart/2005/8/layout/hierarchy2"/>
    <dgm:cxn modelId="{59FDE52D-B7A9-43B7-B6EE-8782D4F27AC1}" type="presParOf" srcId="{1803CA64-E518-487D-B0D9-B95E299C0929}" destId="{3667BB95-F7A6-497F-8ACD-32DE926DA61A}" srcOrd="2" destOrd="0" presId="urn:microsoft.com/office/officeart/2005/8/layout/hierarchy2"/>
    <dgm:cxn modelId="{2E5A3318-35D1-4C50-81FC-DECA20D903A5}" type="presParOf" srcId="{3667BB95-F7A6-497F-8ACD-32DE926DA61A}" destId="{37E09D54-A150-402E-875C-D668150F9CB3}" srcOrd="0" destOrd="0" presId="urn:microsoft.com/office/officeart/2005/8/layout/hierarchy2"/>
    <dgm:cxn modelId="{24C0434E-28A8-4757-92EF-BBB373785FE8}" type="presParOf" srcId="{1803CA64-E518-487D-B0D9-B95E299C0929}" destId="{83E2FE81-630E-4FD2-89E2-64FBFD10C639}" srcOrd="3" destOrd="0" presId="urn:microsoft.com/office/officeart/2005/8/layout/hierarchy2"/>
    <dgm:cxn modelId="{1A1BCCE7-2F64-4D60-8262-4FBC0A041F48}" type="presParOf" srcId="{83E2FE81-630E-4FD2-89E2-64FBFD10C639}" destId="{7F9FCB8A-5364-4FA7-8EE8-6E525745D5EE}" srcOrd="0" destOrd="0" presId="urn:microsoft.com/office/officeart/2005/8/layout/hierarchy2"/>
    <dgm:cxn modelId="{C6BE9FDB-F006-4D73-8677-BA333713BA64}" type="presParOf" srcId="{83E2FE81-630E-4FD2-89E2-64FBFD10C639}" destId="{A520D329-3CD5-4D03-9AA7-3D8E3F145921}" srcOrd="1" destOrd="0" presId="urn:microsoft.com/office/officeart/2005/8/layout/hierarchy2"/>
    <dgm:cxn modelId="{77346D35-6EC4-4598-91F8-2A13628D1F0A}" type="presParOf" srcId="{804E90A9-2290-4374-96B6-F0C89124CCF9}" destId="{3C313B69-889C-4220-B163-AF49237FCA5D}" srcOrd="2" destOrd="0" presId="urn:microsoft.com/office/officeart/2005/8/layout/hierarchy2"/>
    <dgm:cxn modelId="{07115474-3AE2-4B57-97E9-E0792AC873DC}" type="presParOf" srcId="{3C313B69-889C-4220-B163-AF49237FCA5D}" destId="{62E507FA-EF87-4BB1-A64C-DE3300FCF438}" srcOrd="0" destOrd="0" presId="urn:microsoft.com/office/officeart/2005/8/layout/hierarchy2"/>
    <dgm:cxn modelId="{4E06791A-4D04-4641-BDD0-2CB654E9A4BB}" type="presParOf" srcId="{804E90A9-2290-4374-96B6-F0C89124CCF9}" destId="{758265D7-722C-4296-B17F-9D0DDAA0CA23}" srcOrd="3" destOrd="0" presId="urn:microsoft.com/office/officeart/2005/8/layout/hierarchy2"/>
    <dgm:cxn modelId="{F4C73696-FBA8-4D79-BDF3-12F8F386257F}" type="presParOf" srcId="{758265D7-722C-4296-B17F-9D0DDAA0CA23}" destId="{9C09574A-B119-4ED1-8878-9A65FDF64534}" srcOrd="0" destOrd="0" presId="urn:microsoft.com/office/officeart/2005/8/layout/hierarchy2"/>
    <dgm:cxn modelId="{57B11175-B361-48BF-B9E0-DB7E9D177AD1}" type="presParOf" srcId="{758265D7-722C-4296-B17F-9D0DDAA0CA23}" destId="{B770E058-8DFD-4973-BE80-5C6029432B0D}" srcOrd="1" destOrd="0" presId="urn:microsoft.com/office/officeart/2005/8/layout/hierarchy2"/>
    <dgm:cxn modelId="{4ACD6659-24A9-4729-9D9C-FD2668873ECC}" type="presParOf" srcId="{B770E058-8DFD-4973-BE80-5C6029432B0D}" destId="{E1A5EA2A-7615-4309-88BF-911F9AD8AE47}" srcOrd="0" destOrd="0" presId="urn:microsoft.com/office/officeart/2005/8/layout/hierarchy2"/>
    <dgm:cxn modelId="{E6634C34-6F4A-408C-B41F-90206EBD1026}" type="presParOf" srcId="{E1A5EA2A-7615-4309-88BF-911F9AD8AE47}" destId="{0969C56A-9E1E-4907-B4D5-DD003C16EB1D}" srcOrd="0" destOrd="0" presId="urn:microsoft.com/office/officeart/2005/8/layout/hierarchy2"/>
    <dgm:cxn modelId="{CBD8E9A2-FA0E-461D-BF7C-2E246C95B52E}" type="presParOf" srcId="{B770E058-8DFD-4973-BE80-5C6029432B0D}" destId="{B5FF8939-C75C-4E0B-98B6-9908F494B7EC}" srcOrd="1" destOrd="0" presId="urn:microsoft.com/office/officeart/2005/8/layout/hierarchy2"/>
    <dgm:cxn modelId="{5BDBBE2A-9D96-4E7B-BFF9-287380587B83}" type="presParOf" srcId="{B5FF8939-C75C-4E0B-98B6-9908F494B7EC}" destId="{DB3E6E77-CD84-4D26-AB33-A6595E27A820}" srcOrd="0" destOrd="0" presId="urn:microsoft.com/office/officeart/2005/8/layout/hierarchy2"/>
    <dgm:cxn modelId="{C8B7903B-D83A-4A5C-8A96-8839FB832CD6}" type="presParOf" srcId="{B5FF8939-C75C-4E0B-98B6-9908F494B7EC}" destId="{B5D1940E-4E7A-4448-81B8-DE1B9794CACB}" srcOrd="1" destOrd="0" presId="urn:microsoft.com/office/officeart/2005/8/layout/hierarchy2"/>
    <dgm:cxn modelId="{7AAA5A61-3087-4DC0-982B-7C2F98FC5433}" type="presParOf" srcId="{B770E058-8DFD-4973-BE80-5C6029432B0D}" destId="{EEFC403E-95B4-4902-8D28-2EC0BD7F337A}" srcOrd="2" destOrd="0" presId="urn:microsoft.com/office/officeart/2005/8/layout/hierarchy2"/>
    <dgm:cxn modelId="{D363331D-56B8-448C-BFDC-2B7984DC0F4A}" type="presParOf" srcId="{EEFC403E-95B4-4902-8D28-2EC0BD7F337A}" destId="{E3264705-84BC-4EC0-9EB1-0075F0E90A3F}" srcOrd="0" destOrd="0" presId="urn:microsoft.com/office/officeart/2005/8/layout/hierarchy2"/>
    <dgm:cxn modelId="{5CCB9EBE-D232-4C01-9021-A3BC895501BC}" type="presParOf" srcId="{B770E058-8DFD-4973-BE80-5C6029432B0D}" destId="{510C0F6C-5AAD-4EB4-9BEB-2811B8C721DE}" srcOrd="3" destOrd="0" presId="urn:microsoft.com/office/officeart/2005/8/layout/hierarchy2"/>
    <dgm:cxn modelId="{586C69D6-2566-4A2F-A634-D95BA00B9F3E}" type="presParOf" srcId="{510C0F6C-5AAD-4EB4-9BEB-2811B8C721DE}" destId="{C4B7F697-6787-4461-ADFE-EC64F553A99D}" srcOrd="0" destOrd="0" presId="urn:microsoft.com/office/officeart/2005/8/layout/hierarchy2"/>
    <dgm:cxn modelId="{7B0F7099-577B-4323-99DD-232BBAB2AB2C}" type="presParOf" srcId="{510C0F6C-5AAD-4EB4-9BEB-2811B8C721DE}" destId="{1D79CE37-9591-4400-885B-D11FB853E9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BE54D-8173-4F62-9733-025E01EF4BD5}">
      <dsp:nvSpPr>
        <dsp:cNvPr id="0" name=""/>
        <dsp:cNvSpPr/>
      </dsp:nvSpPr>
      <dsp:spPr>
        <a:xfrm>
          <a:off x="3795" y="2827920"/>
          <a:ext cx="2404318" cy="120215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Өсімдіктер</a:t>
          </a:r>
          <a:endParaRPr lang="ru-RU" sz="2600" kern="1200" dirty="0"/>
        </a:p>
      </dsp:txBody>
      <dsp:txXfrm>
        <a:off x="39005" y="2863130"/>
        <a:ext cx="2333898" cy="1131739"/>
      </dsp:txXfrm>
    </dsp:sp>
    <dsp:sp modelId="{82B2471B-E066-4B28-B2CD-7CEE14E3A10D}">
      <dsp:nvSpPr>
        <dsp:cNvPr id="0" name=""/>
        <dsp:cNvSpPr/>
      </dsp:nvSpPr>
      <dsp:spPr>
        <a:xfrm rot="18289469">
          <a:off x="2046929" y="2721982"/>
          <a:ext cx="1684095" cy="31552"/>
        </a:xfrm>
        <a:custGeom>
          <a:avLst/>
          <a:gdLst/>
          <a:ahLst/>
          <a:cxnLst/>
          <a:rect l="0" t="0" r="0" b="0"/>
          <a:pathLst>
            <a:path>
              <a:moveTo>
                <a:pt x="0" y="15776"/>
              </a:moveTo>
              <a:lnTo>
                <a:pt x="1684095" y="157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846874" y="2695656"/>
        <a:ext cx="84204" cy="84204"/>
      </dsp:txXfrm>
    </dsp:sp>
    <dsp:sp modelId="{77523A9D-1595-4ECB-8158-98EC6929F670}">
      <dsp:nvSpPr>
        <dsp:cNvPr id="0" name=""/>
        <dsp:cNvSpPr/>
      </dsp:nvSpPr>
      <dsp:spPr>
        <a:xfrm>
          <a:off x="3369840" y="1445437"/>
          <a:ext cx="2404318" cy="1202159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>
              <a:solidFill>
                <a:sysClr val="windowText" lastClr="000000"/>
              </a:solidFill>
            </a:rPr>
            <a:t>Дара жынысты</a:t>
          </a:r>
          <a:endParaRPr lang="ru-RU" sz="2600" kern="1200" dirty="0">
            <a:solidFill>
              <a:sysClr val="windowText" lastClr="000000"/>
            </a:solidFill>
          </a:endParaRPr>
        </a:p>
      </dsp:txBody>
      <dsp:txXfrm>
        <a:off x="3405050" y="1480647"/>
        <a:ext cx="2333898" cy="1131739"/>
      </dsp:txXfrm>
    </dsp:sp>
    <dsp:sp modelId="{532A50D5-E49C-44D4-BDEA-1A5990FB5B4C}">
      <dsp:nvSpPr>
        <dsp:cNvPr id="0" name=""/>
        <dsp:cNvSpPr/>
      </dsp:nvSpPr>
      <dsp:spPr>
        <a:xfrm rot="19457599">
          <a:off x="5662837" y="1685119"/>
          <a:ext cx="1184370" cy="31552"/>
        </a:xfrm>
        <a:custGeom>
          <a:avLst/>
          <a:gdLst/>
          <a:ahLst/>
          <a:cxnLst/>
          <a:rect l="0" t="0" r="0" b="0"/>
          <a:pathLst>
            <a:path>
              <a:moveTo>
                <a:pt x="0" y="15776"/>
              </a:moveTo>
              <a:lnTo>
                <a:pt x="1184370" y="157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25413" y="1671286"/>
        <a:ext cx="59218" cy="59218"/>
      </dsp:txXfrm>
    </dsp:sp>
    <dsp:sp modelId="{C090DAFC-BC30-482C-8689-085E83EFAAB2}">
      <dsp:nvSpPr>
        <dsp:cNvPr id="0" name=""/>
        <dsp:cNvSpPr/>
      </dsp:nvSpPr>
      <dsp:spPr>
        <a:xfrm>
          <a:off x="6735886" y="754195"/>
          <a:ext cx="2404318" cy="12021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Гүлдерде тек аталық немесе аналық болады</a:t>
          </a:r>
          <a:endParaRPr lang="ru-RU" sz="2600" kern="1200" dirty="0"/>
        </a:p>
      </dsp:txBody>
      <dsp:txXfrm>
        <a:off x="6771096" y="789405"/>
        <a:ext cx="2333898" cy="1131739"/>
      </dsp:txXfrm>
    </dsp:sp>
    <dsp:sp modelId="{3667BB95-F7A6-497F-8ACD-32DE926DA61A}">
      <dsp:nvSpPr>
        <dsp:cNvPr id="0" name=""/>
        <dsp:cNvSpPr/>
      </dsp:nvSpPr>
      <dsp:spPr>
        <a:xfrm rot="2142401">
          <a:off x="5662837" y="2376361"/>
          <a:ext cx="1184370" cy="31552"/>
        </a:xfrm>
        <a:custGeom>
          <a:avLst/>
          <a:gdLst/>
          <a:ahLst/>
          <a:cxnLst/>
          <a:rect l="0" t="0" r="0" b="0"/>
          <a:pathLst>
            <a:path>
              <a:moveTo>
                <a:pt x="0" y="15776"/>
              </a:moveTo>
              <a:lnTo>
                <a:pt x="1184370" y="157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25413" y="2362528"/>
        <a:ext cx="59218" cy="59218"/>
      </dsp:txXfrm>
    </dsp:sp>
    <dsp:sp modelId="{7F9FCB8A-5364-4FA7-8EE8-6E525745D5EE}">
      <dsp:nvSpPr>
        <dsp:cNvPr id="0" name=""/>
        <dsp:cNvSpPr/>
      </dsp:nvSpPr>
      <dsp:spPr>
        <a:xfrm>
          <a:off x="6735886" y="2136678"/>
          <a:ext cx="2404318" cy="12021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Жүгері </a:t>
          </a:r>
          <a:endParaRPr lang="ru-RU" sz="2600" kern="1200" dirty="0"/>
        </a:p>
      </dsp:txBody>
      <dsp:txXfrm>
        <a:off x="6771096" y="2171888"/>
        <a:ext cx="2333898" cy="1131739"/>
      </dsp:txXfrm>
    </dsp:sp>
    <dsp:sp modelId="{3C313B69-889C-4220-B163-AF49237FCA5D}">
      <dsp:nvSpPr>
        <dsp:cNvPr id="0" name=""/>
        <dsp:cNvSpPr/>
      </dsp:nvSpPr>
      <dsp:spPr>
        <a:xfrm rot="3310531">
          <a:off x="2046929" y="4104465"/>
          <a:ext cx="1684095" cy="31552"/>
        </a:xfrm>
        <a:custGeom>
          <a:avLst/>
          <a:gdLst/>
          <a:ahLst/>
          <a:cxnLst/>
          <a:rect l="0" t="0" r="0" b="0"/>
          <a:pathLst>
            <a:path>
              <a:moveTo>
                <a:pt x="0" y="15776"/>
              </a:moveTo>
              <a:lnTo>
                <a:pt x="1684095" y="157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846874" y="4078139"/>
        <a:ext cx="84204" cy="84204"/>
      </dsp:txXfrm>
    </dsp:sp>
    <dsp:sp modelId="{9C09574A-B119-4ED1-8878-9A65FDF64534}">
      <dsp:nvSpPr>
        <dsp:cNvPr id="0" name=""/>
        <dsp:cNvSpPr/>
      </dsp:nvSpPr>
      <dsp:spPr>
        <a:xfrm>
          <a:off x="3369840" y="4210403"/>
          <a:ext cx="2404318" cy="12021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Қосжынысты </a:t>
          </a:r>
          <a:endParaRPr lang="ru-RU" sz="2600" kern="1200" dirty="0"/>
        </a:p>
      </dsp:txBody>
      <dsp:txXfrm>
        <a:off x="3405050" y="4245613"/>
        <a:ext cx="2333898" cy="1131739"/>
      </dsp:txXfrm>
    </dsp:sp>
    <dsp:sp modelId="{E1A5EA2A-7615-4309-88BF-911F9AD8AE47}">
      <dsp:nvSpPr>
        <dsp:cNvPr id="0" name=""/>
        <dsp:cNvSpPr/>
      </dsp:nvSpPr>
      <dsp:spPr>
        <a:xfrm rot="19457599">
          <a:off x="5662837" y="4450085"/>
          <a:ext cx="1184370" cy="31552"/>
        </a:xfrm>
        <a:custGeom>
          <a:avLst/>
          <a:gdLst/>
          <a:ahLst/>
          <a:cxnLst/>
          <a:rect l="0" t="0" r="0" b="0"/>
          <a:pathLst>
            <a:path>
              <a:moveTo>
                <a:pt x="0" y="15776"/>
              </a:moveTo>
              <a:lnTo>
                <a:pt x="1184370" y="157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25413" y="4436253"/>
        <a:ext cx="59218" cy="59218"/>
      </dsp:txXfrm>
    </dsp:sp>
    <dsp:sp modelId="{DB3E6E77-CD84-4D26-AB33-A6595E27A820}">
      <dsp:nvSpPr>
        <dsp:cNvPr id="0" name=""/>
        <dsp:cNvSpPr/>
      </dsp:nvSpPr>
      <dsp:spPr>
        <a:xfrm>
          <a:off x="6735886" y="3519161"/>
          <a:ext cx="2404318" cy="1202159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Аталығы мен аналығы бір гүлде болады</a:t>
          </a:r>
          <a:endParaRPr lang="ru-RU" sz="2600" kern="1200" dirty="0"/>
        </a:p>
      </dsp:txBody>
      <dsp:txXfrm>
        <a:off x="6771096" y="3554371"/>
        <a:ext cx="2333898" cy="1131739"/>
      </dsp:txXfrm>
    </dsp:sp>
    <dsp:sp modelId="{EEFC403E-95B4-4902-8D28-2EC0BD7F337A}">
      <dsp:nvSpPr>
        <dsp:cNvPr id="0" name=""/>
        <dsp:cNvSpPr/>
      </dsp:nvSpPr>
      <dsp:spPr>
        <a:xfrm rot="2142401">
          <a:off x="5662837" y="5141327"/>
          <a:ext cx="1184370" cy="31552"/>
        </a:xfrm>
        <a:custGeom>
          <a:avLst/>
          <a:gdLst/>
          <a:ahLst/>
          <a:cxnLst/>
          <a:rect l="0" t="0" r="0" b="0"/>
          <a:pathLst>
            <a:path>
              <a:moveTo>
                <a:pt x="0" y="15776"/>
              </a:moveTo>
              <a:lnTo>
                <a:pt x="1184370" y="157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25413" y="5127494"/>
        <a:ext cx="59218" cy="59218"/>
      </dsp:txXfrm>
    </dsp:sp>
    <dsp:sp modelId="{C4B7F697-6787-4461-ADFE-EC64F553A99D}">
      <dsp:nvSpPr>
        <dsp:cNvPr id="0" name=""/>
        <dsp:cNvSpPr/>
      </dsp:nvSpPr>
      <dsp:spPr>
        <a:xfrm>
          <a:off x="6735886" y="4901644"/>
          <a:ext cx="2404318" cy="1202159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Қызғалдақ, раушан, алма, өрік</a:t>
          </a:r>
          <a:endParaRPr lang="ru-RU" sz="2600" kern="1200" dirty="0"/>
        </a:p>
      </dsp:txBody>
      <dsp:txXfrm>
        <a:off x="6771096" y="4936854"/>
        <a:ext cx="2333898" cy="1131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22EDB-9096-4C2B-9210-D165976B69F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96BB-63E2-4C28-8A50-53B27734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6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1857364"/>
            <a:ext cx="8715436" cy="2376264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</a:rPr>
              <a:t>Тозаңдану және ұрықтану, қосарлы ұрықтану.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0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6"/>
    </mc:Choice>
    <mc:Fallback xmlns="">
      <p:transition spd="slow" advTm="165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1" descr="Изображение 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666875"/>
            <a:ext cx="4500563" cy="454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4857750" y="1714500"/>
            <a:ext cx="4286250" cy="4616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endParaRPr lang="kk-KZ" sz="2800" b="1">
              <a:latin typeface="Century Schoolbook" pitchFamily="18" charset="0"/>
            </a:endParaRPr>
          </a:p>
          <a:p>
            <a:pPr algn="just">
              <a:lnSpc>
                <a:spcPct val="150000"/>
              </a:lnSpc>
            </a:pPr>
            <a:endParaRPr lang="kk-KZ" sz="2800" b="1">
              <a:latin typeface="Century Schoolbook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kk-KZ" sz="2800" b="1">
                <a:latin typeface="Century Schoolbook" pitchFamily="18" charset="0"/>
              </a:rPr>
              <a:t>1. Тозаңдану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latin typeface="Century Schoolbook" pitchFamily="18" charset="0"/>
              </a:rPr>
              <a:t>2. Жатынға түсуі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latin typeface="Century Schoolbook" pitchFamily="18" charset="0"/>
              </a:rPr>
              <a:t>3. Ұрықтану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latin typeface="Century Schoolbook" pitchFamily="18" charset="0"/>
              </a:rPr>
              <a:t>4. Жеміс және тұқым</a:t>
            </a:r>
          </a:p>
          <a:p>
            <a:pPr algn="just">
              <a:lnSpc>
                <a:spcPct val="150000"/>
              </a:lnSpc>
            </a:pPr>
            <a:endParaRPr lang="kk-KZ" sz="2800" b="1">
              <a:latin typeface="Century Schoolbook" pitchFamily="18" charset="0"/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3428992" y="-142900"/>
            <a:ext cx="5643602" cy="2071702"/>
          </a:xfrm>
          <a:prstGeom prst="horizontalScroll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kk-KZ" sz="3600" b="1" dirty="0">
                <a:solidFill>
                  <a:schemeClr val="bg1"/>
                </a:solidFill>
                <a:latin typeface="Century Schoolbook" pitchFamily="18" charset="0"/>
              </a:rPr>
              <a:t>Гүлді өсімдіктің </a:t>
            </a:r>
          </a:p>
          <a:p>
            <a:pPr algn="ctr">
              <a:lnSpc>
                <a:spcPct val="150000"/>
              </a:lnSpc>
            </a:pPr>
            <a:r>
              <a:rPr lang="kk-KZ" sz="3600" b="1" dirty="0">
                <a:solidFill>
                  <a:schemeClr val="bg1"/>
                </a:solidFill>
                <a:latin typeface="Century Schoolbook" pitchFamily="18" charset="0"/>
              </a:rPr>
              <a:t>ұрықтануы</a:t>
            </a:r>
          </a:p>
        </p:txBody>
      </p:sp>
      <p:pic>
        <p:nvPicPr>
          <p:cNvPr id="25605" name="Picture 7" descr="a2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0"/>
            <a:ext cx="85725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6500826" y="6143644"/>
            <a:ext cx="26432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/>
            <a:r>
              <a:rPr lang="kk-KZ" sz="2000" dirty="0" smtClean="0"/>
              <a:t>1898 ж. С. Г. Навашин ашты.</a:t>
            </a:r>
            <a:endParaRPr lang="ru-RU" sz="2000" dirty="0" smtClean="0"/>
          </a:p>
        </p:txBody>
      </p:sp>
      <p:pic>
        <p:nvPicPr>
          <p:cNvPr id="36866" name="Picture 2" descr="Гүлді өсімдіктердің қос ұрықтануы (Биология, 8 сынып, IV тоқсан) - k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810500" cy="4371975"/>
          </a:xfrm>
          <a:prstGeom prst="rect">
            <a:avLst/>
          </a:prstGeom>
          <a:noFill/>
        </p:spPr>
      </p:pic>
      <p:pic>
        <p:nvPicPr>
          <p:cNvPr id="5" name="Picture 2" descr="&amp;Ncy;&amp;acy;&amp;vcy;&amp;acy;&amp;shcy;&amp;icy;&amp;ncy; &amp;Scy;.&amp;Gcy;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40" y="3786190"/>
            <a:ext cx="2143108" cy="2397603"/>
          </a:xfrm>
          <a:prstGeom prst="rect">
            <a:avLst/>
          </a:prstGeom>
          <a:noFill/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929058" y="142852"/>
            <a:ext cx="26718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Тапсырма №1.   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928670"/>
          <a:ext cx="8643937" cy="4491035"/>
        </p:xfrm>
        <a:graphic>
          <a:graphicData uri="http://schemas.openxmlformats.org/drawingml/2006/table">
            <a:tbl>
              <a:tblPr firstRow="1" bandRow="1"/>
              <a:tblGrid>
                <a:gridCol w="5080208"/>
                <a:gridCol w="3563729"/>
              </a:tblGrid>
              <a:tr h="518197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Белгілері</a:t>
                      </a:r>
                      <a:endParaRPr lang="ru-RU" sz="28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Тозаңдану әдісі</a:t>
                      </a:r>
                      <a:endParaRPr lang="ru-RU" sz="28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Тозаңдары майда, жеңіл, құрғақ.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Гүлі ашық реңді.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Тозаңдары</a:t>
                      </a:r>
                      <a:r>
                        <a:rPr lang="kk-KZ" sz="2000" b="1" baseline="0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 өте ірі, жабысқақ.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701089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Гүлдің аталық жіпшелері өте ұзын, тербеліп тұрады.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Гүлдері реңсіз, ұсақ.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7417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Гүлдері хош иісті,</a:t>
                      </a:r>
                      <a:r>
                        <a:rPr lang="kk-KZ" sz="2000" b="1" baseline="0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 ө</a:t>
                      </a:r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сімдік топтасып өседі.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701089">
                <a:tc>
                  <a:txBody>
                    <a:bodyPr/>
                    <a:lstStyle/>
                    <a:p>
                      <a:pPr algn="just"/>
                      <a:endParaRPr lang="kk-KZ" sz="2000" b="1" dirty="0" smtClean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Гүлдердің шірнеліктері болмайды.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2400" b="1" dirty="0" smtClean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-конечная звезда 3"/>
          <p:cNvSpPr/>
          <p:nvPr/>
        </p:nvSpPr>
        <p:spPr bwMode="auto">
          <a:xfrm>
            <a:off x="1928813" y="0"/>
            <a:ext cx="6000750" cy="1071563"/>
          </a:xfrm>
          <a:prstGeom prst="star10">
            <a:avLst/>
          </a:prstGeom>
          <a:solidFill>
            <a:srgbClr val="FFFF00"/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3200" b="1" dirty="0">
                <a:solidFill>
                  <a:schemeClr val="bg1"/>
                </a:solidFill>
                <a:latin typeface="Century Schoolbook" pitchFamily="18" charset="0"/>
              </a:rPr>
              <a:t>Кесте толтыр</a:t>
            </a:r>
            <a:endParaRPr lang="ru-RU" sz="32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1295419"/>
          <a:ext cx="8643937" cy="4491035"/>
        </p:xfrm>
        <a:graphic>
          <a:graphicData uri="http://schemas.openxmlformats.org/drawingml/2006/table">
            <a:tbl>
              <a:tblPr firstRow="1" bandRow="1"/>
              <a:tblGrid>
                <a:gridCol w="5080208"/>
                <a:gridCol w="3563729"/>
              </a:tblGrid>
              <a:tr h="518197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Белгілері</a:t>
                      </a:r>
                      <a:endParaRPr lang="ru-RU" sz="28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Тозаңдану әдісі</a:t>
                      </a:r>
                      <a:endParaRPr lang="ru-RU" sz="28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Тозаңдары майда, жеңіл, құрғақ.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Гүлі ашық реңді.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Тозаңдары</a:t>
                      </a:r>
                      <a:r>
                        <a:rPr lang="kk-KZ" sz="2000" b="1" baseline="0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 өте ірі, жабысқақ.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701089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Гүлдің аталық жіпшелері өте ұзын, тербеліп тұрады.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Гүлдері реңсіз, ұсақ.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7417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Гүлдері хош иісті,</a:t>
                      </a:r>
                      <a:r>
                        <a:rPr lang="kk-KZ" sz="2000" b="1" baseline="0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 ө</a:t>
                      </a:r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сімдік топтасып өседі.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701089">
                <a:tc>
                  <a:txBody>
                    <a:bodyPr/>
                    <a:lstStyle/>
                    <a:p>
                      <a:pPr algn="just"/>
                      <a:endParaRPr lang="kk-KZ" sz="2000" b="1" dirty="0" smtClean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  <a:p>
                      <a:pPr algn="just"/>
                      <a:r>
                        <a:rPr lang="kk-KZ" sz="2000" b="1" dirty="0" smtClean="0">
                          <a:solidFill>
                            <a:sysClr val="windowText" lastClr="000000"/>
                          </a:solidFill>
                          <a:latin typeface="Century Schoolbook" pitchFamily="18" charset="0"/>
                        </a:rPr>
                        <a:t>Гүлдердің шірнеліктері болмайды.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2400" b="1" dirty="0" smtClean="0">
                        <a:solidFill>
                          <a:sysClr val="windowText" lastClr="00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Облако 5"/>
          <p:cNvSpPr/>
          <p:nvPr/>
        </p:nvSpPr>
        <p:spPr bwMode="auto">
          <a:xfrm>
            <a:off x="4929188" y="1643054"/>
            <a:ext cx="4000500" cy="571500"/>
          </a:xfrm>
          <a:prstGeom prst="cloud">
            <a:avLst/>
          </a:prstGeom>
          <a:solidFill>
            <a:srgbClr val="66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Жел арқылы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7" name="Облако 6"/>
          <p:cNvSpPr/>
          <p:nvPr/>
        </p:nvSpPr>
        <p:spPr bwMode="auto">
          <a:xfrm>
            <a:off x="5072094" y="3786194"/>
            <a:ext cx="4000500" cy="571500"/>
          </a:xfrm>
          <a:prstGeom prst="cloud">
            <a:avLst/>
          </a:prstGeom>
          <a:solidFill>
            <a:srgbClr val="66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Жел арқылы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8" name="Облако 7"/>
          <p:cNvSpPr/>
          <p:nvPr/>
        </p:nvSpPr>
        <p:spPr bwMode="auto">
          <a:xfrm>
            <a:off x="5214970" y="2214558"/>
            <a:ext cx="4000500" cy="571500"/>
          </a:xfrm>
          <a:prstGeom prst="cloud">
            <a:avLst/>
          </a:prstGeom>
          <a:solidFill>
            <a:srgbClr val="99FF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err="1">
                <a:solidFill>
                  <a:schemeClr val="bg1"/>
                </a:solidFill>
                <a:latin typeface="Century Schoolbook" pitchFamily="18" charset="0"/>
              </a:rPr>
              <a:t>Бунақденелер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9" name="Облако 8"/>
          <p:cNvSpPr/>
          <p:nvPr/>
        </p:nvSpPr>
        <p:spPr bwMode="auto">
          <a:xfrm>
            <a:off x="5286408" y="2714624"/>
            <a:ext cx="4000500" cy="571500"/>
          </a:xfrm>
          <a:prstGeom prst="cloud">
            <a:avLst/>
          </a:prstGeom>
          <a:solidFill>
            <a:srgbClr val="99FF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err="1">
                <a:solidFill>
                  <a:schemeClr val="bg1"/>
                </a:solidFill>
                <a:latin typeface="Century Schoolbook" pitchFamily="18" charset="0"/>
              </a:rPr>
              <a:t>Бунақденелер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10" name="Облако 9"/>
          <p:cNvSpPr/>
          <p:nvPr/>
        </p:nvSpPr>
        <p:spPr bwMode="auto">
          <a:xfrm>
            <a:off x="5214970" y="3214690"/>
            <a:ext cx="4000500" cy="571500"/>
          </a:xfrm>
          <a:prstGeom prst="cloud">
            <a:avLst/>
          </a:prstGeom>
          <a:solidFill>
            <a:srgbClr val="FF99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Өздігінен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11" name="Облако 10"/>
          <p:cNvSpPr/>
          <p:nvPr/>
        </p:nvSpPr>
        <p:spPr bwMode="auto">
          <a:xfrm>
            <a:off x="5072094" y="4286263"/>
            <a:ext cx="4000500" cy="1000125"/>
          </a:xfrm>
          <a:prstGeom prst="cloud">
            <a:avLst/>
          </a:prstGeom>
          <a:solidFill>
            <a:srgbClr val="99FF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err="1">
                <a:solidFill>
                  <a:schemeClr val="bg1"/>
                </a:solidFill>
                <a:latin typeface="Century Schoolbook" pitchFamily="18" charset="0"/>
              </a:rPr>
              <a:t>Бунақденелер, құстар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12" name="Облако 11"/>
          <p:cNvSpPr/>
          <p:nvPr/>
        </p:nvSpPr>
        <p:spPr bwMode="auto">
          <a:xfrm>
            <a:off x="4929188" y="5214950"/>
            <a:ext cx="4000500" cy="571500"/>
          </a:xfrm>
          <a:prstGeom prst="cloud">
            <a:avLst/>
          </a:prstGeom>
          <a:solidFill>
            <a:srgbClr val="66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Жел және өздігінен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5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1714480" y="357166"/>
            <a:ext cx="5572164" cy="27146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368280"/>
          </a:xfrm>
        </p:spPr>
        <p:txBody>
          <a:bodyPr>
            <a:no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Тапсырма №2.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3484907"/>
            <a:ext cx="90011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Қосарланып ұрықтану үдерісін түсіндіріңіз.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Қосарланып ұрықтану нәтижесінде пайда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болатын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құрылымдарды анықтаңыз.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Қосарланып ұрықтанудың биологиялық маңызын түсіндіріңіз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1470" y="5709368"/>
            <a:ext cx="750092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228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Дескриптор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92288" algn="l"/>
              </a:tabLst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қосарланып ұрықтану үдерісін түсіндіреді;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92288" algn="l"/>
              </a:tabLst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қосарланып ұрықтану нәтижесінде пайда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құрылымдарды атайды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92288" algn="l"/>
              </a:tabLst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қосарланып ұрықтанудың биологиялық маңызын түсіндіреді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229600" cy="4525963"/>
          </a:xfrm>
        </p:spPr>
        <p:txBody>
          <a:bodyPr/>
          <a:lstStyle/>
          <a:p>
            <a:r>
              <a:rPr lang="kk-KZ" b="1" dirty="0" smtClean="0"/>
              <a:t>Рефлексия:</a:t>
            </a:r>
            <a:endParaRPr lang="ru-RU" dirty="0" smtClean="0"/>
          </a:p>
          <a:p>
            <a:r>
              <a:rPr lang="kk-KZ" dirty="0" smtClean="0"/>
              <a:t>Сабақта қызық болды;</a:t>
            </a:r>
            <a:endParaRPr lang="ru-RU" dirty="0" smtClean="0"/>
          </a:p>
          <a:p>
            <a:r>
              <a:rPr lang="kk-KZ" dirty="0" smtClean="0"/>
              <a:t>Сабақта үйрендім</a:t>
            </a:r>
            <a:r>
              <a:rPr lang="ru-RU" dirty="0" smtClean="0"/>
              <a:t>;</a:t>
            </a:r>
          </a:p>
          <a:p>
            <a:r>
              <a:rPr lang="kk-KZ" dirty="0" smtClean="0"/>
              <a:t>Сабақта қиын болды.</a:t>
            </a:r>
            <a:endParaRPr lang="ru-RU" dirty="0"/>
          </a:p>
        </p:txBody>
      </p:sp>
      <p:pic>
        <p:nvPicPr>
          <p:cNvPr id="4" name="Содержимое 6" descr="смайлик картин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308" y="1071546"/>
            <a:ext cx="458569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00232" y="2571744"/>
            <a:ext cx="66437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Тозаңдану және ұрықтану, қосарлы ұрықтану тақырыбын қайталаңыздар.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1"/>
    </mc:Choice>
    <mc:Fallback xmlns="">
      <p:transition spd="slow" advTm="749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4191000"/>
            <a:ext cx="8848725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/>
              <a:t>7.2.1.3 - өздігінен және айқас тозаңданудың салыстырмалы артықшылықтарын сипаттау;</a:t>
            </a:r>
            <a:endParaRPr lang="ru-RU" sz="2000" dirty="0" smtClean="0"/>
          </a:p>
          <a:p>
            <a:r>
              <a:rPr lang="kk-KZ" sz="2000" dirty="0" smtClean="0"/>
              <a:t>7.2.1.4 - гүлді өсімдіктердегі қосарлы ұрықтанудың маңызын сипаттау.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критерийі: </a:t>
            </a:r>
            <a:r>
              <a:rPr lang="kk-KZ" sz="2000" dirty="0" smtClean="0"/>
              <a:t>өздігінен және айқас тозаңданудың салыстырмалы артықшылықтарын сипаттайды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000" dirty="0" smtClean="0"/>
              <a:t>гүлді өсімдіктердегі қосарлы ұрықтанудың маңызын анықтайды.</a:t>
            </a: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3314" name="Picture 2" descr="Лилия картинка гүл - Биология - Проче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642918"/>
            <a:ext cx="5061487" cy="32330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2148977"/>
      </p:ext>
    </p:extLst>
  </p:cSld>
  <p:clrMapOvr>
    <a:masterClrMapping/>
  </p:clrMapOvr>
  <p:transition advTm="91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32861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6032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71406" y="3857628"/>
            <a:ext cx="885831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ДНҚ-ның толық атауын тап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Ағзалардың өз ата тегіне ұқсау қасиеті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Тұқым қуаламайтын өзгергіштік түрі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Адамдағы хромосома саны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Бастапқы жасушадан хромосома саны 2 есе азайған 4 жаңа жасушаның пайда болуы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Вегетативті көбеюді басқаша атайды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Тамырсабақ түрі өзгерген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 өсімдік бөлігін екінші өсімдікке қоныстыру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Ұрпағында ата-анасының белгілері кездесетін көбею </a:t>
            </a:r>
            <a:r>
              <a:rPr kumimoji="0" lang="kk-KZ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түрі </a:t>
            </a:r>
            <a:r>
              <a: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642918"/>
          <a:ext cx="7572429" cy="3059448"/>
        </p:xfrm>
        <a:graphic>
          <a:graphicData uri="http://schemas.openxmlformats.org/drawingml/2006/table">
            <a:tbl>
              <a:tblPr/>
              <a:tblGrid>
                <a:gridCol w="2523261"/>
                <a:gridCol w="2524584"/>
                <a:gridCol w="2524584"/>
              </a:tblGrid>
              <a:tr h="28575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3200" dirty="0">
                          <a:latin typeface="Times New Roman"/>
                          <a:ea typeface="Times New Roman"/>
                          <a:cs typeface="Times New Roman"/>
                        </a:rPr>
                        <a:t>Бинго ойны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42910" y="714356"/>
          <a:ext cx="7572429" cy="3177552"/>
        </p:xfrm>
        <a:graphic>
          <a:graphicData uri="http://schemas.openxmlformats.org/drawingml/2006/table">
            <a:tbl>
              <a:tblPr/>
              <a:tblGrid>
                <a:gridCol w="2523261"/>
                <a:gridCol w="2524584"/>
                <a:gridCol w="2524584"/>
              </a:tblGrid>
              <a:tr h="28575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Times New Roman"/>
                          <a:cs typeface="Times New Roman"/>
                        </a:rPr>
                        <a:t>Бинго ойны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Дизоксирибо-нуклеин қышқылы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Тұқымқуалау- шылық 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модификациялық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Мейоз 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Өсімді 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Сабақ 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Телу 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Жынысты </a:t>
                      </a:r>
                      <a:endParaRPr lang="kk-KZ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500034" y="6032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14282" y="4143380"/>
            <a:ext cx="835824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Дұрыс жауаптар санына байланысты бағалау (0-10 балл арасында)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9- өте жақсы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6-8 жақсы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4-5 орташа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0-4 төмен 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Гүлдің құрылысы. Гүлшоғыр. Гүлшоғырдың биологиялық маңызы - биология, 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" y="571480"/>
            <a:ext cx="9144061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2"/>
          <p:cNvSpPr>
            <a:spLocks noGrp="1"/>
          </p:cNvSpPr>
          <p:nvPr>
            <p:ph type="title"/>
          </p:nvPr>
        </p:nvSpPr>
        <p:spPr>
          <a:xfrm>
            <a:off x="2357438" y="0"/>
            <a:ext cx="5572125" cy="857250"/>
          </a:xfrm>
          <a:solidFill>
            <a:schemeClr val="tx2"/>
          </a:solidFill>
        </p:spPr>
        <p:txBody>
          <a:bodyPr/>
          <a:lstStyle/>
          <a:p>
            <a:pPr algn="ctr" eaLnBrk="1" hangingPunct="1"/>
            <a:r>
              <a:rPr lang="kk-KZ" sz="4000" b="1" smtClean="0">
                <a:solidFill>
                  <a:schemeClr val="bg1"/>
                </a:solidFill>
                <a:latin typeface="Century Schoolbook" pitchFamily="18" charset="0"/>
              </a:rPr>
              <a:t>Тозаңдану түрлері</a:t>
            </a:r>
            <a:endParaRPr lang="ru-RU" sz="4000" b="1" smtClean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75" y="1071563"/>
            <a:ext cx="1928813" cy="369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самоопыление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00" y="1143000"/>
            <a:ext cx="1857375" cy="3698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перекрестное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 flipV="1">
            <a:off x="4214813" y="3214688"/>
            <a:ext cx="1106487" cy="571500"/>
          </a:xfrm>
          <a:prstGeom prst="straightConnector1">
            <a:avLst/>
          </a:prstGeom>
          <a:ln w="44450">
            <a:solidFill>
              <a:schemeClr val="bg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5593564" y="3764758"/>
            <a:ext cx="690562" cy="447675"/>
          </a:xfrm>
          <a:prstGeom prst="straightConnector1">
            <a:avLst/>
          </a:prstGeom>
          <a:ln w="444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7536656" y="3750469"/>
            <a:ext cx="500063" cy="428625"/>
          </a:xfrm>
          <a:prstGeom prst="straightConnector1">
            <a:avLst/>
          </a:prstGeom>
          <a:ln w="444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6" name="Picture 4" descr="{4783410B-7D16-42EF-BE21-16D4C202E382}"/>
          <p:cNvPicPr>
            <a:picLocks noChangeAspect="1" noChangeArrowheads="1"/>
          </p:cNvPicPr>
          <p:nvPr/>
        </p:nvPicPr>
        <p:blipFill>
          <a:blip r:embed="rId2">
            <a:lum bright="-8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17"/>
          <a:stretch>
            <a:fillRect/>
          </a:stretch>
        </p:blipFill>
        <p:spPr bwMode="auto">
          <a:xfrm>
            <a:off x="285750" y="1071563"/>
            <a:ext cx="2500313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3" descr="{4783410B-7D16-42EF-BE21-16D4C202E382}"/>
          <p:cNvPicPr>
            <a:picLocks noChangeAspect="1" noChangeArrowheads="1"/>
          </p:cNvPicPr>
          <p:nvPr/>
        </p:nvPicPr>
        <p:blipFill>
          <a:blip r:embed="rId2">
            <a:lum bright="-6000" contras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13"/>
          <a:stretch>
            <a:fillRect/>
          </a:stretch>
        </p:blipFill>
        <p:spPr bwMode="auto">
          <a:xfrm>
            <a:off x="5286380" y="1071546"/>
            <a:ext cx="3443288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Прямоугольник 23"/>
          <p:cNvSpPr>
            <a:spLocks noChangeArrowheads="1"/>
          </p:cNvSpPr>
          <p:nvPr/>
        </p:nvSpPr>
        <p:spPr bwMode="auto">
          <a:xfrm>
            <a:off x="3500438" y="3714750"/>
            <a:ext cx="890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жел</a:t>
            </a:r>
            <a:endParaRPr lang="ru-RU" sz="3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9" name="Прямоугольник 24"/>
          <p:cNvSpPr>
            <a:spLocks noChangeArrowheads="1"/>
          </p:cNvSpPr>
          <p:nvPr/>
        </p:nvSpPr>
        <p:spPr bwMode="auto">
          <a:xfrm>
            <a:off x="4572000" y="4333875"/>
            <a:ext cx="2389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бунақденелер</a:t>
            </a:r>
            <a:endParaRPr lang="ru-RU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0" name="Прямоугольник 26"/>
          <p:cNvSpPr>
            <a:spLocks noChangeArrowheads="1"/>
          </p:cNvSpPr>
          <p:nvPr/>
        </p:nvSpPr>
        <p:spPr bwMode="auto">
          <a:xfrm>
            <a:off x="7215188" y="4119563"/>
            <a:ext cx="1958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жануарлар</a:t>
            </a:r>
            <a:endParaRPr lang="ru-RU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41" name="Picture 9" descr="Безымянны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4929188"/>
            <a:ext cx="1643062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2" name="Picture 4" descr="Безымянный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4648200"/>
            <a:ext cx="17367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3" name="Picture 22" descr="Безымянный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500563"/>
            <a:ext cx="1404938" cy="184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 стрелкой 18"/>
          <p:cNvCxnSpPr/>
          <p:nvPr/>
        </p:nvCxnSpPr>
        <p:spPr>
          <a:xfrm>
            <a:off x="6643688" y="857250"/>
            <a:ext cx="1071562" cy="42862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1857375" y="785813"/>
            <a:ext cx="1714500" cy="35718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546" name="TextBox 21"/>
          <p:cNvSpPr txBox="1">
            <a:spLocks noChangeArrowheads="1"/>
          </p:cNvSpPr>
          <p:nvPr/>
        </p:nvSpPr>
        <p:spPr bwMode="auto">
          <a:xfrm>
            <a:off x="285750" y="3643313"/>
            <a:ext cx="2428875" cy="584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/>
            <a:r>
              <a:rPr lang="kk-KZ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Өздігінен</a:t>
            </a:r>
            <a:endParaRPr lang="ru-RU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7" name="TextBox 22"/>
          <p:cNvSpPr txBox="1">
            <a:spLocks noChangeArrowheads="1"/>
          </p:cNvSpPr>
          <p:nvPr/>
        </p:nvSpPr>
        <p:spPr bwMode="auto">
          <a:xfrm>
            <a:off x="5500688" y="2997200"/>
            <a:ext cx="2286000" cy="6461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/>
            <a:r>
              <a:rPr lang="kk-KZ" sz="3600" b="1">
                <a:solidFill>
                  <a:schemeClr val="bg1"/>
                </a:solidFill>
                <a:latin typeface="Century Schoolbook" pitchFamily="18" charset="0"/>
              </a:rPr>
              <a:t>Айқас</a:t>
            </a:r>
            <a:endParaRPr lang="ru-RU" sz="36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rot="10800000" flipV="1">
            <a:off x="4367213" y="3367088"/>
            <a:ext cx="1106487" cy="571500"/>
          </a:xfrm>
          <a:prstGeom prst="straightConnector1">
            <a:avLst/>
          </a:prstGeom>
          <a:ln w="444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Ученик\Рабочий стол\Ташбуби апай\[BI6ZD_8-02]_[IL_04]-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0"/>
            <a:ext cx="8929688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Горизонтальный свиток 4"/>
          <p:cNvSpPr/>
          <p:nvPr/>
        </p:nvSpPr>
        <p:spPr bwMode="auto">
          <a:xfrm>
            <a:off x="1357313" y="-71438"/>
            <a:ext cx="6572250" cy="1428751"/>
          </a:xfrm>
          <a:prstGeom prst="horizontalScroll">
            <a:avLst/>
          </a:prstGeom>
          <a:solidFill>
            <a:srgbClr val="FF99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Жасанды тозаңдандыру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 bwMode="auto">
          <a:xfrm>
            <a:off x="2143125" y="928688"/>
            <a:ext cx="5072063" cy="2000250"/>
          </a:xfrm>
          <a:prstGeom prst="horizontalScroll">
            <a:avLst/>
          </a:prstGeom>
          <a:solidFill>
            <a:srgbClr val="FF99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Гүлдің көбеюге қатысатын бөлімдері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 bwMode="auto">
          <a:xfrm rot="16200000" flipH="1" flipV="1">
            <a:off x="2821782" y="2070894"/>
            <a:ext cx="1250950" cy="2465387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 bwMode="auto">
          <a:xfrm rot="16200000" flipH="1">
            <a:off x="5107782" y="2250281"/>
            <a:ext cx="1358900" cy="2214563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Волна 9"/>
          <p:cNvSpPr/>
          <p:nvPr/>
        </p:nvSpPr>
        <p:spPr bwMode="auto">
          <a:xfrm>
            <a:off x="714375" y="3786188"/>
            <a:ext cx="3714750" cy="2000250"/>
          </a:xfrm>
          <a:prstGeom prst="wav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kk-KZ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Аталық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олна 10"/>
          <p:cNvSpPr/>
          <p:nvPr/>
        </p:nvSpPr>
        <p:spPr bwMode="auto">
          <a:xfrm>
            <a:off x="5000625" y="3857625"/>
            <a:ext cx="3714750" cy="2000250"/>
          </a:xfrm>
          <a:prstGeom prst="wav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kk-KZ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Аналық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3" name="Picture 7" descr="мм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0"/>
            <a:ext cx="1692275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381</Words>
  <Application>Microsoft Office PowerPoint</Application>
  <PresentationFormat>Экран (4:3)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Agency FB</vt:lpstr>
      <vt:lpstr>Arial</vt:lpstr>
      <vt:lpstr>Calibri</vt:lpstr>
      <vt:lpstr>Century Schoolbook</vt:lpstr>
      <vt:lpstr>Times New Roman</vt:lpstr>
      <vt:lpstr>Тема Office</vt:lpstr>
      <vt:lpstr>Презентация PowerPoint</vt:lpstr>
      <vt:lpstr>Презентация PowerPoint</vt:lpstr>
      <vt:lpstr>Үй тапсырмасы</vt:lpstr>
      <vt:lpstr>Үй тапсырмасы</vt:lpstr>
      <vt:lpstr>Презентация PowerPoint</vt:lpstr>
      <vt:lpstr>Презентация PowerPoint</vt:lpstr>
      <vt:lpstr>Тозаңдану түрлері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Тапсырма №2.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193</cp:revision>
  <dcterms:modified xsi:type="dcterms:W3CDTF">2024-10-31T12:54:06Z</dcterms:modified>
</cp:coreProperties>
</file>