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352" r:id="rId3"/>
    <p:sldId id="364" r:id="rId4"/>
    <p:sldId id="358" r:id="rId5"/>
    <p:sldId id="310" r:id="rId6"/>
    <p:sldId id="366" r:id="rId7"/>
    <p:sldId id="367" r:id="rId8"/>
    <p:sldId id="368" r:id="rId9"/>
    <p:sldId id="369" r:id="rId10"/>
    <p:sldId id="360" r:id="rId11"/>
    <p:sldId id="361" r:id="rId12"/>
    <p:sldId id="362" r:id="rId13"/>
    <p:sldId id="363" r:id="rId14"/>
    <p:sldId id="277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Дом" initials="Д" lastIdx="1" clrIdx="0">
    <p:extLst>
      <p:ext uri="{19B8F6BF-5375-455C-9EA6-DF929625EA0E}">
        <p15:presenceInfo xmlns:p15="http://schemas.microsoft.com/office/powerpoint/2012/main" userId="Дом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8406"/>
    <a:srgbClr val="006600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48" y="3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8D7E3D9-EDA5-4FD2-9015-84E6FF739B4F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0393061-B126-4B9B-94D1-DB1148631849}">
      <dgm:prSet phldrT="[Текст]" custT="1"/>
      <dgm:spPr>
        <a:solidFill>
          <a:schemeClr val="accent2"/>
        </a:solidFill>
      </dgm:spPr>
      <dgm:t>
        <a:bodyPr/>
        <a:lstStyle/>
        <a:p>
          <a:r>
            <a:rPr lang="kk-KZ" sz="1800" dirty="0" smtClean="0">
              <a:latin typeface="Times New Roman" pitchFamily="18" charset="0"/>
              <a:cs typeface="Times New Roman" pitchFamily="18" charset="0"/>
            </a:rPr>
            <a:t>Ауру тудыр ғыштар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5467BD7C-7863-4EB1-8425-67E00647FEB7}" type="parTrans" cxnId="{E544A68B-D195-4A94-B76F-F678A446633B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45A76173-E41D-4369-96D0-42805BAE8931}" type="sibTrans" cxnId="{E544A68B-D195-4A94-B76F-F678A446633B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D368DEA8-DDFE-4493-8EB0-99E4BD065FB3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kk-KZ" sz="1800" dirty="0" smtClean="0">
              <a:latin typeface="Times New Roman" pitchFamily="18" charset="0"/>
              <a:cs typeface="Times New Roman" pitchFamily="18" charset="0"/>
            </a:rPr>
            <a:t>Бактерия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784629D4-2CC4-4A04-B38D-CD7CB4CC7979}" type="parTrans" cxnId="{29202CA7-0669-4C1E-A299-A5D7F8D3D74B}">
      <dgm:prSet custT="1"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882D3719-094C-453F-829C-A96607E7F569}" type="sibTrans" cxnId="{29202CA7-0669-4C1E-A299-A5D7F8D3D74B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D06390A1-A5AA-48F0-B3E3-18E2EB72A33A}">
      <dgm:prSet phldrT="[Текст]" custT="1"/>
      <dgm:spPr>
        <a:solidFill>
          <a:srgbClr val="00B050"/>
        </a:solidFill>
      </dgm:spPr>
      <dgm:t>
        <a:bodyPr/>
        <a:lstStyle/>
        <a:p>
          <a:r>
            <a:rPr lang="kk-KZ" sz="1800" dirty="0" smtClean="0">
              <a:latin typeface="Times New Roman" pitchFamily="18" charset="0"/>
              <a:cs typeface="Times New Roman" pitchFamily="18" charset="0"/>
            </a:rPr>
            <a:t>Саңырау</a:t>
          </a:r>
        </a:p>
        <a:p>
          <a:r>
            <a:rPr lang="kk-KZ" sz="1800" dirty="0" smtClean="0">
              <a:latin typeface="Times New Roman" pitchFamily="18" charset="0"/>
              <a:cs typeface="Times New Roman" pitchFamily="18" charset="0"/>
            </a:rPr>
            <a:t>құлақтар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089142A2-909A-4C72-B137-0C48B694437E}" type="parTrans" cxnId="{B60DEA65-BD0C-4C65-B061-C4E98FF10B8B}">
      <dgm:prSet custT="1"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4401CFD7-EF95-4099-B481-60A046F344D7}" type="sibTrans" cxnId="{B60DEA65-BD0C-4C65-B061-C4E98FF10B8B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B004348D-1EE0-4310-B64E-9C13BC2D05E0}">
      <dgm:prSet phldrT="[Текст]" custT="1"/>
      <dgm:spPr>
        <a:solidFill>
          <a:srgbClr val="00B0F0"/>
        </a:solidFill>
      </dgm:spPr>
      <dgm:t>
        <a:bodyPr/>
        <a:lstStyle/>
        <a:p>
          <a:r>
            <a:rPr lang="kk-KZ" sz="1800" dirty="0" smtClean="0">
              <a:latin typeface="Times New Roman" pitchFamily="18" charset="0"/>
              <a:cs typeface="Times New Roman" pitchFamily="18" charset="0"/>
            </a:rPr>
            <a:t>Аллерген</a:t>
          </a:r>
        </a:p>
        <a:p>
          <a:r>
            <a:rPr lang="kk-KZ" sz="1800" dirty="0" smtClean="0">
              <a:latin typeface="Times New Roman" pitchFamily="18" charset="0"/>
              <a:cs typeface="Times New Roman" pitchFamily="18" charset="0"/>
            </a:rPr>
            <a:t>дер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3C9F057F-9401-41BB-9289-F6E4FC5D9DFC}" type="parTrans" cxnId="{A97DA110-C163-4795-8142-945CD782A14B}">
      <dgm:prSet custT="1"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0D964847-5ADD-4B99-B526-93C3B39499EB}" type="sibTrans" cxnId="{A97DA110-C163-4795-8142-945CD782A14B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581D946C-0F4F-4BEF-9A21-F9E25C7541A7}">
      <dgm:prSet phldrT="[Текст]" custT="1"/>
      <dgm:spPr>
        <a:solidFill>
          <a:srgbClr val="FF0000"/>
        </a:solidFill>
      </dgm:spPr>
      <dgm:t>
        <a:bodyPr/>
        <a:lstStyle/>
        <a:p>
          <a:r>
            <a:rPr lang="kk-KZ" sz="1800" dirty="0" smtClean="0">
              <a:latin typeface="Times New Roman" pitchFamily="18" charset="0"/>
              <a:cs typeface="Times New Roman" pitchFamily="18" charset="0"/>
            </a:rPr>
            <a:t>Темекі шегу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C17E392D-A159-4DAB-A668-04A38DED2386}" type="parTrans" cxnId="{211AF91B-59CA-40B0-8ED7-A5364F16BBC0}">
      <dgm:prSet custT="1"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0C67355F-446C-4AD9-8CD6-A5B340ACCABE}" type="sibTrans" cxnId="{211AF91B-59CA-40B0-8ED7-A5364F16BBC0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9F789AE3-FE3A-41DB-9853-6A17BB50A5F5}">
      <dgm:prSet phldrT="[Текст]" custT="1"/>
      <dgm:spPr>
        <a:solidFill>
          <a:srgbClr val="002060"/>
        </a:solidFill>
      </dgm:spPr>
      <dgm:t>
        <a:bodyPr/>
        <a:lstStyle/>
        <a:p>
          <a:r>
            <a:rPr lang="kk-KZ" sz="1800" dirty="0" smtClean="0">
              <a:latin typeface="Times New Roman" pitchFamily="18" charset="0"/>
              <a:cs typeface="Times New Roman" pitchFamily="18" charset="0"/>
            </a:rPr>
            <a:t>Вирустар 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9B51F515-77C3-4BF9-8CCC-86FE37BC8C43}" type="parTrans" cxnId="{05FC7824-45F1-4BCF-9CDC-9C988595E9B3}">
      <dgm:prSet custT="1"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6B4E9145-4FDE-4850-9B6D-9A1ED28C8946}" type="sibTrans" cxnId="{05FC7824-45F1-4BCF-9CDC-9C988595E9B3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66E273D7-A890-4D54-A68D-3E8246893AA5}" type="pres">
      <dgm:prSet presAssocID="{68D7E3D9-EDA5-4FD2-9015-84E6FF739B4F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9970870-BFE9-4A88-8978-49676406BA39}" type="pres">
      <dgm:prSet presAssocID="{A0393061-B126-4B9B-94D1-DB1148631849}" presName="centerShape" presStyleLbl="node0" presStyleIdx="0" presStyleCnt="1" custScaleX="135964" custScaleY="130776"/>
      <dgm:spPr/>
      <dgm:t>
        <a:bodyPr/>
        <a:lstStyle/>
        <a:p>
          <a:endParaRPr lang="ru-RU"/>
        </a:p>
      </dgm:t>
    </dgm:pt>
    <dgm:pt modelId="{C75AAA9F-7B8E-4362-94AB-65F9B58C4A3F}" type="pres">
      <dgm:prSet presAssocID="{784629D4-2CC4-4A04-B38D-CD7CB4CC7979}" presName="Name9" presStyleLbl="parChTrans1D2" presStyleIdx="0" presStyleCnt="5"/>
      <dgm:spPr/>
      <dgm:t>
        <a:bodyPr/>
        <a:lstStyle/>
        <a:p>
          <a:endParaRPr lang="ru-RU"/>
        </a:p>
      </dgm:t>
    </dgm:pt>
    <dgm:pt modelId="{B542E586-9FB9-46BC-B143-B167E74BEDB0}" type="pres">
      <dgm:prSet presAssocID="{784629D4-2CC4-4A04-B38D-CD7CB4CC7979}" presName="connTx" presStyleLbl="parChTrans1D2" presStyleIdx="0" presStyleCnt="5"/>
      <dgm:spPr/>
      <dgm:t>
        <a:bodyPr/>
        <a:lstStyle/>
        <a:p>
          <a:endParaRPr lang="ru-RU"/>
        </a:p>
      </dgm:t>
    </dgm:pt>
    <dgm:pt modelId="{42F814C0-177A-4F02-A035-BCD25A80526C}" type="pres">
      <dgm:prSet presAssocID="{D368DEA8-DDFE-4493-8EB0-99E4BD065FB3}" presName="node" presStyleLbl="node1" presStyleIdx="0" presStyleCnt="5" custRadScaleRad="108041" custRadScaleInc="-1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47AB07-A794-4E87-8ECE-29936958BA58}" type="pres">
      <dgm:prSet presAssocID="{9B51F515-77C3-4BF9-8CCC-86FE37BC8C43}" presName="Name9" presStyleLbl="parChTrans1D2" presStyleIdx="1" presStyleCnt="5"/>
      <dgm:spPr/>
      <dgm:t>
        <a:bodyPr/>
        <a:lstStyle/>
        <a:p>
          <a:endParaRPr lang="ru-RU"/>
        </a:p>
      </dgm:t>
    </dgm:pt>
    <dgm:pt modelId="{5F72149F-D588-4FA9-B01D-CDE84268C1C3}" type="pres">
      <dgm:prSet presAssocID="{9B51F515-77C3-4BF9-8CCC-86FE37BC8C43}" presName="connTx" presStyleLbl="parChTrans1D2" presStyleIdx="1" presStyleCnt="5"/>
      <dgm:spPr/>
      <dgm:t>
        <a:bodyPr/>
        <a:lstStyle/>
        <a:p>
          <a:endParaRPr lang="ru-RU"/>
        </a:p>
      </dgm:t>
    </dgm:pt>
    <dgm:pt modelId="{268E36A7-7250-4FB0-A85C-87559AB81699}" type="pres">
      <dgm:prSet presAssocID="{9F789AE3-FE3A-41DB-9853-6A17BB50A5F5}" presName="node" presStyleLbl="node1" presStyleIdx="1" presStyleCnt="5" custRadScaleRad="116163" custRadScaleInc="-19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B005B0-9D0B-4C4E-A39F-E261D4F32D44}" type="pres">
      <dgm:prSet presAssocID="{089142A2-909A-4C72-B137-0C48B694437E}" presName="Name9" presStyleLbl="parChTrans1D2" presStyleIdx="2" presStyleCnt="5"/>
      <dgm:spPr/>
      <dgm:t>
        <a:bodyPr/>
        <a:lstStyle/>
        <a:p>
          <a:endParaRPr lang="ru-RU"/>
        </a:p>
      </dgm:t>
    </dgm:pt>
    <dgm:pt modelId="{0766461A-3EB2-43D0-B977-6B5A123FF65D}" type="pres">
      <dgm:prSet presAssocID="{089142A2-909A-4C72-B137-0C48B694437E}" presName="connTx" presStyleLbl="parChTrans1D2" presStyleIdx="2" presStyleCnt="5"/>
      <dgm:spPr/>
      <dgm:t>
        <a:bodyPr/>
        <a:lstStyle/>
        <a:p>
          <a:endParaRPr lang="ru-RU"/>
        </a:p>
      </dgm:t>
    </dgm:pt>
    <dgm:pt modelId="{5B6EAE0E-95C8-441B-B6C0-E7312F14D8CF}" type="pres">
      <dgm:prSet presAssocID="{D06390A1-A5AA-48F0-B3E3-18E2EB72A33A}" presName="node" presStyleLbl="node1" presStyleIdx="2" presStyleCnt="5" custRadScaleRad="115563" custRadScaleInc="-189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91B36A-B644-44E2-8779-F6EFDD61CE48}" type="pres">
      <dgm:prSet presAssocID="{3C9F057F-9401-41BB-9289-F6E4FC5D9DFC}" presName="Name9" presStyleLbl="parChTrans1D2" presStyleIdx="3" presStyleCnt="5"/>
      <dgm:spPr/>
      <dgm:t>
        <a:bodyPr/>
        <a:lstStyle/>
        <a:p>
          <a:endParaRPr lang="ru-RU"/>
        </a:p>
      </dgm:t>
    </dgm:pt>
    <dgm:pt modelId="{3FC8E08F-D5E4-4FC8-B2F9-F1681F2D5EBE}" type="pres">
      <dgm:prSet presAssocID="{3C9F057F-9401-41BB-9289-F6E4FC5D9DFC}" presName="connTx" presStyleLbl="parChTrans1D2" presStyleIdx="3" presStyleCnt="5"/>
      <dgm:spPr/>
      <dgm:t>
        <a:bodyPr/>
        <a:lstStyle/>
        <a:p>
          <a:endParaRPr lang="ru-RU"/>
        </a:p>
      </dgm:t>
    </dgm:pt>
    <dgm:pt modelId="{AE3700A8-E3B0-4BAF-B6C0-B6816D02F9A3}" type="pres">
      <dgm:prSet presAssocID="{B004348D-1EE0-4310-B64E-9C13BC2D05E0}" presName="node" presStyleLbl="node1" presStyleIdx="3" presStyleCnt="5" custRadScaleRad="129638" custRadScaleInc="3009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25334B-BCC5-45E8-BBD2-85D2F8BDCDDF}" type="pres">
      <dgm:prSet presAssocID="{C17E392D-A159-4DAB-A668-04A38DED2386}" presName="Name9" presStyleLbl="parChTrans1D2" presStyleIdx="4" presStyleCnt="5"/>
      <dgm:spPr/>
      <dgm:t>
        <a:bodyPr/>
        <a:lstStyle/>
        <a:p>
          <a:endParaRPr lang="ru-RU"/>
        </a:p>
      </dgm:t>
    </dgm:pt>
    <dgm:pt modelId="{5A62421C-FF64-4940-8997-61506ED6B05F}" type="pres">
      <dgm:prSet presAssocID="{C17E392D-A159-4DAB-A668-04A38DED2386}" presName="connTx" presStyleLbl="parChTrans1D2" presStyleIdx="4" presStyleCnt="5"/>
      <dgm:spPr/>
      <dgm:t>
        <a:bodyPr/>
        <a:lstStyle/>
        <a:p>
          <a:endParaRPr lang="ru-RU"/>
        </a:p>
      </dgm:t>
    </dgm:pt>
    <dgm:pt modelId="{2F5D53EA-2EB9-4BF8-B4C8-42BFD78B119D}" type="pres">
      <dgm:prSet presAssocID="{581D946C-0F4F-4BEF-9A21-F9E25C7541A7}" presName="node" presStyleLbl="node1" presStyleIdx="4" presStyleCnt="5" custRadScaleRad="121416" custRadScaleInc="503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62C220D-3F76-44A1-98E7-13778BE94C92}" type="presOf" srcId="{3C9F057F-9401-41BB-9289-F6E4FC5D9DFC}" destId="{3FC8E08F-D5E4-4FC8-B2F9-F1681F2D5EBE}" srcOrd="1" destOrd="0" presId="urn:microsoft.com/office/officeart/2005/8/layout/radial1"/>
    <dgm:cxn modelId="{3F5072E0-C0D5-4772-BDC4-0056A6F5D905}" type="presOf" srcId="{A0393061-B126-4B9B-94D1-DB1148631849}" destId="{79970870-BFE9-4A88-8978-49676406BA39}" srcOrd="0" destOrd="0" presId="urn:microsoft.com/office/officeart/2005/8/layout/radial1"/>
    <dgm:cxn modelId="{A97DA110-C163-4795-8142-945CD782A14B}" srcId="{A0393061-B126-4B9B-94D1-DB1148631849}" destId="{B004348D-1EE0-4310-B64E-9C13BC2D05E0}" srcOrd="3" destOrd="0" parTransId="{3C9F057F-9401-41BB-9289-F6E4FC5D9DFC}" sibTransId="{0D964847-5ADD-4B99-B526-93C3B39499EB}"/>
    <dgm:cxn modelId="{9975CC74-AC14-4E3B-B7B1-7F605E780435}" type="presOf" srcId="{089142A2-909A-4C72-B137-0C48B694437E}" destId="{0FB005B0-9D0B-4C4E-A39F-E261D4F32D44}" srcOrd="0" destOrd="0" presId="urn:microsoft.com/office/officeart/2005/8/layout/radial1"/>
    <dgm:cxn modelId="{86DD30E9-565B-496D-93A3-5822A7FA4C20}" type="presOf" srcId="{3C9F057F-9401-41BB-9289-F6E4FC5D9DFC}" destId="{6791B36A-B644-44E2-8779-F6EFDD61CE48}" srcOrd="0" destOrd="0" presId="urn:microsoft.com/office/officeart/2005/8/layout/radial1"/>
    <dgm:cxn modelId="{66C7FF47-FA49-4BDE-9CF5-0F45B9D80F31}" type="presOf" srcId="{784629D4-2CC4-4A04-B38D-CD7CB4CC7979}" destId="{B542E586-9FB9-46BC-B143-B167E74BEDB0}" srcOrd="1" destOrd="0" presId="urn:microsoft.com/office/officeart/2005/8/layout/radial1"/>
    <dgm:cxn modelId="{211AF91B-59CA-40B0-8ED7-A5364F16BBC0}" srcId="{A0393061-B126-4B9B-94D1-DB1148631849}" destId="{581D946C-0F4F-4BEF-9A21-F9E25C7541A7}" srcOrd="4" destOrd="0" parTransId="{C17E392D-A159-4DAB-A668-04A38DED2386}" sibTransId="{0C67355F-446C-4AD9-8CD6-A5B340ACCABE}"/>
    <dgm:cxn modelId="{28BD559B-FF8C-4B93-BB6E-738847416859}" type="presOf" srcId="{C17E392D-A159-4DAB-A668-04A38DED2386}" destId="{7025334B-BCC5-45E8-BBD2-85D2F8BDCDDF}" srcOrd="0" destOrd="0" presId="urn:microsoft.com/office/officeart/2005/8/layout/radial1"/>
    <dgm:cxn modelId="{9E447908-EE0B-4DFF-A37C-6AB29D7F5053}" type="presOf" srcId="{B004348D-1EE0-4310-B64E-9C13BC2D05E0}" destId="{AE3700A8-E3B0-4BAF-B6C0-B6816D02F9A3}" srcOrd="0" destOrd="0" presId="urn:microsoft.com/office/officeart/2005/8/layout/radial1"/>
    <dgm:cxn modelId="{B60DEA65-BD0C-4C65-B061-C4E98FF10B8B}" srcId="{A0393061-B126-4B9B-94D1-DB1148631849}" destId="{D06390A1-A5AA-48F0-B3E3-18E2EB72A33A}" srcOrd="2" destOrd="0" parTransId="{089142A2-909A-4C72-B137-0C48B694437E}" sibTransId="{4401CFD7-EF95-4099-B481-60A046F344D7}"/>
    <dgm:cxn modelId="{E544A68B-D195-4A94-B76F-F678A446633B}" srcId="{68D7E3D9-EDA5-4FD2-9015-84E6FF739B4F}" destId="{A0393061-B126-4B9B-94D1-DB1148631849}" srcOrd="0" destOrd="0" parTransId="{5467BD7C-7863-4EB1-8425-67E00647FEB7}" sibTransId="{45A76173-E41D-4369-96D0-42805BAE8931}"/>
    <dgm:cxn modelId="{811D0A80-6A56-4A60-86B5-3D89F08763CB}" type="presOf" srcId="{D06390A1-A5AA-48F0-B3E3-18E2EB72A33A}" destId="{5B6EAE0E-95C8-441B-B6C0-E7312F14D8CF}" srcOrd="0" destOrd="0" presId="urn:microsoft.com/office/officeart/2005/8/layout/radial1"/>
    <dgm:cxn modelId="{53298FF1-53A0-4744-8DFC-D90372E00446}" type="presOf" srcId="{9B51F515-77C3-4BF9-8CCC-86FE37BC8C43}" destId="{7F47AB07-A794-4E87-8ECE-29936958BA58}" srcOrd="0" destOrd="0" presId="urn:microsoft.com/office/officeart/2005/8/layout/radial1"/>
    <dgm:cxn modelId="{B62FEDA7-CAE3-4A23-B68A-F6AEC826EF42}" type="presOf" srcId="{089142A2-909A-4C72-B137-0C48B694437E}" destId="{0766461A-3EB2-43D0-B977-6B5A123FF65D}" srcOrd="1" destOrd="0" presId="urn:microsoft.com/office/officeart/2005/8/layout/radial1"/>
    <dgm:cxn modelId="{87B12DB6-8FB4-4277-BB03-ED62B34A7DB1}" type="presOf" srcId="{784629D4-2CC4-4A04-B38D-CD7CB4CC7979}" destId="{C75AAA9F-7B8E-4362-94AB-65F9B58C4A3F}" srcOrd="0" destOrd="0" presId="urn:microsoft.com/office/officeart/2005/8/layout/radial1"/>
    <dgm:cxn modelId="{5E7C14AF-27ED-4FAF-B00E-B8BA70182AE7}" type="presOf" srcId="{68D7E3D9-EDA5-4FD2-9015-84E6FF739B4F}" destId="{66E273D7-A890-4D54-A68D-3E8246893AA5}" srcOrd="0" destOrd="0" presId="urn:microsoft.com/office/officeart/2005/8/layout/radial1"/>
    <dgm:cxn modelId="{3F0E1F86-DE7F-42E0-8598-A8CA53004534}" type="presOf" srcId="{9F789AE3-FE3A-41DB-9853-6A17BB50A5F5}" destId="{268E36A7-7250-4FB0-A85C-87559AB81699}" srcOrd="0" destOrd="0" presId="urn:microsoft.com/office/officeart/2005/8/layout/radial1"/>
    <dgm:cxn modelId="{C67A159D-3691-4E95-8F72-6472282FCD90}" type="presOf" srcId="{9B51F515-77C3-4BF9-8CCC-86FE37BC8C43}" destId="{5F72149F-D588-4FA9-B01D-CDE84268C1C3}" srcOrd="1" destOrd="0" presId="urn:microsoft.com/office/officeart/2005/8/layout/radial1"/>
    <dgm:cxn modelId="{D426D8E5-6E88-4F24-8313-2557D67B51F1}" type="presOf" srcId="{D368DEA8-DDFE-4493-8EB0-99E4BD065FB3}" destId="{42F814C0-177A-4F02-A035-BCD25A80526C}" srcOrd="0" destOrd="0" presId="urn:microsoft.com/office/officeart/2005/8/layout/radial1"/>
    <dgm:cxn modelId="{29202CA7-0669-4C1E-A299-A5D7F8D3D74B}" srcId="{A0393061-B126-4B9B-94D1-DB1148631849}" destId="{D368DEA8-DDFE-4493-8EB0-99E4BD065FB3}" srcOrd="0" destOrd="0" parTransId="{784629D4-2CC4-4A04-B38D-CD7CB4CC7979}" sibTransId="{882D3719-094C-453F-829C-A96607E7F569}"/>
    <dgm:cxn modelId="{BAD4DE6D-85DF-45C2-AC82-37306544AAE0}" type="presOf" srcId="{581D946C-0F4F-4BEF-9A21-F9E25C7541A7}" destId="{2F5D53EA-2EB9-4BF8-B4C8-42BFD78B119D}" srcOrd="0" destOrd="0" presId="urn:microsoft.com/office/officeart/2005/8/layout/radial1"/>
    <dgm:cxn modelId="{05FC7824-45F1-4BCF-9CDC-9C988595E9B3}" srcId="{A0393061-B126-4B9B-94D1-DB1148631849}" destId="{9F789AE3-FE3A-41DB-9853-6A17BB50A5F5}" srcOrd="1" destOrd="0" parTransId="{9B51F515-77C3-4BF9-8CCC-86FE37BC8C43}" sibTransId="{6B4E9145-4FDE-4850-9B6D-9A1ED28C8946}"/>
    <dgm:cxn modelId="{AB8AC8EC-A43B-4685-9E46-31FF95457D92}" type="presOf" srcId="{C17E392D-A159-4DAB-A668-04A38DED2386}" destId="{5A62421C-FF64-4940-8997-61506ED6B05F}" srcOrd="1" destOrd="0" presId="urn:microsoft.com/office/officeart/2005/8/layout/radial1"/>
    <dgm:cxn modelId="{8D6AB7C0-AAF5-4DCF-B31F-FD910141D76E}" type="presParOf" srcId="{66E273D7-A890-4D54-A68D-3E8246893AA5}" destId="{79970870-BFE9-4A88-8978-49676406BA39}" srcOrd="0" destOrd="0" presId="urn:microsoft.com/office/officeart/2005/8/layout/radial1"/>
    <dgm:cxn modelId="{F81F9804-156F-4E9C-B6F8-546C28F9B949}" type="presParOf" srcId="{66E273D7-A890-4D54-A68D-3E8246893AA5}" destId="{C75AAA9F-7B8E-4362-94AB-65F9B58C4A3F}" srcOrd="1" destOrd="0" presId="urn:microsoft.com/office/officeart/2005/8/layout/radial1"/>
    <dgm:cxn modelId="{29994669-0FE1-498E-9245-84DFE99B2CB7}" type="presParOf" srcId="{C75AAA9F-7B8E-4362-94AB-65F9B58C4A3F}" destId="{B542E586-9FB9-46BC-B143-B167E74BEDB0}" srcOrd="0" destOrd="0" presId="urn:microsoft.com/office/officeart/2005/8/layout/radial1"/>
    <dgm:cxn modelId="{E9A73750-1520-4F31-9BFE-7E9CB13E407F}" type="presParOf" srcId="{66E273D7-A890-4D54-A68D-3E8246893AA5}" destId="{42F814C0-177A-4F02-A035-BCD25A80526C}" srcOrd="2" destOrd="0" presId="urn:microsoft.com/office/officeart/2005/8/layout/radial1"/>
    <dgm:cxn modelId="{C6D28768-6CAE-4051-961E-5EE64B193526}" type="presParOf" srcId="{66E273D7-A890-4D54-A68D-3E8246893AA5}" destId="{7F47AB07-A794-4E87-8ECE-29936958BA58}" srcOrd="3" destOrd="0" presId="urn:microsoft.com/office/officeart/2005/8/layout/radial1"/>
    <dgm:cxn modelId="{8FD9D844-2EE9-4B8B-AFE2-2366318C9E8E}" type="presParOf" srcId="{7F47AB07-A794-4E87-8ECE-29936958BA58}" destId="{5F72149F-D588-4FA9-B01D-CDE84268C1C3}" srcOrd="0" destOrd="0" presId="urn:microsoft.com/office/officeart/2005/8/layout/radial1"/>
    <dgm:cxn modelId="{0BC70E5F-E0A2-4B2E-ABEB-8D6BF8BEB055}" type="presParOf" srcId="{66E273D7-A890-4D54-A68D-3E8246893AA5}" destId="{268E36A7-7250-4FB0-A85C-87559AB81699}" srcOrd="4" destOrd="0" presId="urn:microsoft.com/office/officeart/2005/8/layout/radial1"/>
    <dgm:cxn modelId="{68869C02-07C9-496E-92D0-9A66FD8D1560}" type="presParOf" srcId="{66E273D7-A890-4D54-A68D-3E8246893AA5}" destId="{0FB005B0-9D0B-4C4E-A39F-E261D4F32D44}" srcOrd="5" destOrd="0" presId="urn:microsoft.com/office/officeart/2005/8/layout/radial1"/>
    <dgm:cxn modelId="{1A2FE0EE-24CE-4650-A56D-E74B91EAEAD3}" type="presParOf" srcId="{0FB005B0-9D0B-4C4E-A39F-E261D4F32D44}" destId="{0766461A-3EB2-43D0-B977-6B5A123FF65D}" srcOrd="0" destOrd="0" presId="urn:microsoft.com/office/officeart/2005/8/layout/radial1"/>
    <dgm:cxn modelId="{B55C5ED6-41A0-4C77-B483-89B24572A039}" type="presParOf" srcId="{66E273D7-A890-4D54-A68D-3E8246893AA5}" destId="{5B6EAE0E-95C8-441B-B6C0-E7312F14D8CF}" srcOrd="6" destOrd="0" presId="urn:microsoft.com/office/officeart/2005/8/layout/radial1"/>
    <dgm:cxn modelId="{9A024460-133F-48DD-A3C1-C940183D221B}" type="presParOf" srcId="{66E273D7-A890-4D54-A68D-3E8246893AA5}" destId="{6791B36A-B644-44E2-8779-F6EFDD61CE48}" srcOrd="7" destOrd="0" presId="urn:microsoft.com/office/officeart/2005/8/layout/radial1"/>
    <dgm:cxn modelId="{3F33A72B-A5C1-44CD-A70A-732BD0629215}" type="presParOf" srcId="{6791B36A-B644-44E2-8779-F6EFDD61CE48}" destId="{3FC8E08F-D5E4-4FC8-B2F9-F1681F2D5EBE}" srcOrd="0" destOrd="0" presId="urn:microsoft.com/office/officeart/2005/8/layout/radial1"/>
    <dgm:cxn modelId="{C04AC300-DB3D-49ED-9F23-57630791FC5C}" type="presParOf" srcId="{66E273D7-A890-4D54-A68D-3E8246893AA5}" destId="{AE3700A8-E3B0-4BAF-B6C0-B6816D02F9A3}" srcOrd="8" destOrd="0" presId="urn:microsoft.com/office/officeart/2005/8/layout/radial1"/>
    <dgm:cxn modelId="{2557EBD9-6B52-4B78-8CEF-26BD58652E64}" type="presParOf" srcId="{66E273D7-A890-4D54-A68D-3E8246893AA5}" destId="{7025334B-BCC5-45E8-BBD2-85D2F8BDCDDF}" srcOrd="9" destOrd="0" presId="urn:microsoft.com/office/officeart/2005/8/layout/radial1"/>
    <dgm:cxn modelId="{A1A0C552-674E-4042-A3CF-EB867E392367}" type="presParOf" srcId="{7025334B-BCC5-45E8-BBD2-85D2F8BDCDDF}" destId="{5A62421C-FF64-4940-8997-61506ED6B05F}" srcOrd="0" destOrd="0" presId="urn:microsoft.com/office/officeart/2005/8/layout/radial1"/>
    <dgm:cxn modelId="{DE06A461-A227-4208-A5BC-BCF473365F5E}" type="presParOf" srcId="{66E273D7-A890-4D54-A68D-3E8246893AA5}" destId="{2F5D53EA-2EB9-4BF8-B4C8-42BFD78B119D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970870-BFE9-4A88-8978-49676406BA39}">
      <dsp:nvSpPr>
        <dsp:cNvPr id="0" name=""/>
        <dsp:cNvSpPr/>
      </dsp:nvSpPr>
      <dsp:spPr>
        <a:xfrm>
          <a:off x="3550237" y="1682162"/>
          <a:ext cx="1972119" cy="1896868"/>
        </a:xfrm>
        <a:prstGeom prst="ellipse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latin typeface="Times New Roman" pitchFamily="18" charset="0"/>
              <a:cs typeface="Times New Roman" pitchFamily="18" charset="0"/>
            </a:rPr>
            <a:t>Ауру тудыр ғыштар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839047" y="1959952"/>
        <a:ext cx="1394499" cy="1341288"/>
      </dsp:txXfrm>
    </dsp:sp>
    <dsp:sp modelId="{C75AAA9F-7B8E-4362-94AB-65F9B58C4A3F}">
      <dsp:nvSpPr>
        <dsp:cNvPr id="0" name=""/>
        <dsp:cNvSpPr/>
      </dsp:nvSpPr>
      <dsp:spPr>
        <a:xfrm rot="16195653">
          <a:off x="4419105" y="1551928"/>
          <a:ext cx="231692" cy="28777"/>
        </a:xfrm>
        <a:custGeom>
          <a:avLst/>
          <a:gdLst/>
          <a:ahLst/>
          <a:cxnLst/>
          <a:rect l="0" t="0" r="0" b="0"/>
          <a:pathLst>
            <a:path>
              <a:moveTo>
                <a:pt x="0" y="14388"/>
              </a:moveTo>
              <a:lnTo>
                <a:pt x="231692" y="1438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>
            <a:latin typeface="Times New Roman" pitchFamily="18" charset="0"/>
            <a:cs typeface="Times New Roman" pitchFamily="18" charset="0"/>
          </a:endParaRPr>
        </a:p>
      </dsp:txBody>
      <dsp:txXfrm rot="10800000">
        <a:off x="4529158" y="1560524"/>
        <a:ext cx="11584" cy="11584"/>
      </dsp:txXfrm>
    </dsp:sp>
    <dsp:sp modelId="{42F814C0-177A-4F02-A035-BCD25A80526C}">
      <dsp:nvSpPr>
        <dsp:cNvPr id="0" name=""/>
        <dsp:cNvSpPr/>
      </dsp:nvSpPr>
      <dsp:spPr>
        <a:xfrm>
          <a:off x="3808651" y="0"/>
          <a:ext cx="1450471" cy="1450471"/>
        </a:xfrm>
        <a:prstGeom prst="ellipse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latin typeface="Times New Roman" pitchFamily="18" charset="0"/>
              <a:cs typeface="Times New Roman" pitchFamily="18" charset="0"/>
            </a:rPr>
            <a:t>Бактерия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021068" y="212417"/>
        <a:ext cx="1025637" cy="1025637"/>
      </dsp:txXfrm>
    </dsp:sp>
    <dsp:sp modelId="{7F47AB07-A794-4E87-8ECE-29936958BA58}">
      <dsp:nvSpPr>
        <dsp:cNvPr id="0" name=""/>
        <dsp:cNvSpPr/>
      </dsp:nvSpPr>
      <dsp:spPr>
        <a:xfrm rot="20478744">
          <a:off x="5453708" y="2223738"/>
          <a:ext cx="485830" cy="28777"/>
        </a:xfrm>
        <a:custGeom>
          <a:avLst/>
          <a:gdLst/>
          <a:ahLst/>
          <a:cxnLst/>
          <a:rect l="0" t="0" r="0" b="0"/>
          <a:pathLst>
            <a:path>
              <a:moveTo>
                <a:pt x="0" y="14388"/>
              </a:moveTo>
              <a:lnTo>
                <a:pt x="485830" y="1438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>
            <a:latin typeface="Times New Roman" pitchFamily="18" charset="0"/>
            <a:cs typeface="Times New Roman" pitchFamily="18" charset="0"/>
          </a:endParaRPr>
        </a:p>
      </dsp:txBody>
      <dsp:txXfrm>
        <a:off x="5684478" y="2225981"/>
        <a:ext cx="24291" cy="24291"/>
      </dsp:txXfrm>
    </dsp:sp>
    <dsp:sp modelId="{268E36A7-7250-4FB0-A85C-87559AB81699}">
      <dsp:nvSpPr>
        <dsp:cNvPr id="0" name=""/>
        <dsp:cNvSpPr/>
      </dsp:nvSpPr>
      <dsp:spPr>
        <a:xfrm>
          <a:off x="5888497" y="1202688"/>
          <a:ext cx="1450471" cy="1450471"/>
        </a:xfrm>
        <a:prstGeom prst="ellipse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latin typeface="Times New Roman" pitchFamily="18" charset="0"/>
              <a:cs typeface="Times New Roman" pitchFamily="18" charset="0"/>
            </a:rPr>
            <a:t>Вирустар 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100914" y="1415105"/>
        <a:ext cx="1025637" cy="1025637"/>
      </dsp:txXfrm>
    </dsp:sp>
    <dsp:sp modelId="{0FB005B0-9D0B-4C4E-A39F-E261D4F32D44}">
      <dsp:nvSpPr>
        <dsp:cNvPr id="0" name=""/>
        <dsp:cNvSpPr/>
      </dsp:nvSpPr>
      <dsp:spPr>
        <a:xfrm rot="2769926">
          <a:off x="5136052" y="3475421"/>
          <a:ext cx="450394" cy="28777"/>
        </a:xfrm>
        <a:custGeom>
          <a:avLst/>
          <a:gdLst/>
          <a:ahLst/>
          <a:cxnLst/>
          <a:rect l="0" t="0" r="0" b="0"/>
          <a:pathLst>
            <a:path>
              <a:moveTo>
                <a:pt x="0" y="14388"/>
              </a:moveTo>
              <a:lnTo>
                <a:pt x="450394" y="1438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>
            <a:latin typeface="Times New Roman" pitchFamily="18" charset="0"/>
            <a:cs typeface="Times New Roman" pitchFamily="18" charset="0"/>
          </a:endParaRPr>
        </a:p>
      </dsp:txBody>
      <dsp:txXfrm>
        <a:off x="5349989" y="3478550"/>
        <a:ext cx="22519" cy="22519"/>
      </dsp:txXfrm>
    </dsp:sp>
    <dsp:sp modelId="{5B6EAE0E-95C8-441B-B6C0-E7312F14D8CF}">
      <dsp:nvSpPr>
        <dsp:cNvPr id="0" name=""/>
        <dsp:cNvSpPr/>
      </dsp:nvSpPr>
      <dsp:spPr>
        <a:xfrm>
          <a:off x="5294263" y="3450162"/>
          <a:ext cx="1450471" cy="1450471"/>
        </a:xfrm>
        <a:prstGeom prst="ellips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latin typeface="Times New Roman" pitchFamily="18" charset="0"/>
              <a:cs typeface="Times New Roman" pitchFamily="18" charset="0"/>
            </a:rPr>
            <a:t>Саңырау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latin typeface="Times New Roman" pitchFamily="18" charset="0"/>
              <a:cs typeface="Times New Roman" pitchFamily="18" charset="0"/>
            </a:rPr>
            <a:t>құлақтар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506680" y="3662579"/>
        <a:ext cx="1025637" cy="1025637"/>
      </dsp:txXfrm>
    </dsp:sp>
    <dsp:sp modelId="{6791B36A-B644-44E2-8779-F6EFDD61CE48}">
      <dsp:nvSpPr>
        <dsp:cNvPr id="0" name=""/>
        <dsp:cNvSpPr/>
      </dsp:nvSpPr>
      <dsp:spPr>
        <a:xfrm rot="8347696">
          <a:off x="3218349" y="3468498"/>
          <a:ext cx="666109" cy="28777"/>
        </a:xfrm>
        <a:custGeom>
          <a:avLst/>
          <a:gdLst/>
          <a:ahLst/>
          <a:cxnLst/>
          <a:rect l="0" t="0" r="0" b="0"/>
          <a:pathLst>
            <a:path>
              <a:moveTo>
                <a:pt x="0" y="14388"/>
              </a:moveTo>
              <a:lnTo>
                <a:pt x="666109" y="1438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>
            <a:latin typeface="Times New Roman" pitchFamily="18" charset="0"/>
            <a:cs typeface="Times New Roman" pitchFamily="18" charset="0"/>
          </a:endParaRPr>
        </a:p>
      </dsp:txBody>
      <dsp:txXfrm rot="10800000">
        <a:off x="3534752" y="3466234"/>
        <a:ext cx="33305" cy="33305"/>
      </dsp:txXfrm>
    </dsp:sp>
    <dsp:sp modelId="{AE3700A8-E3B0-4BAF-B6C0-B6816D02F9A3}">
      <dsp:nvSpPr>
        <dsp:cNvPr id="0" name=""/>
        <dsp:cNvSpPr/>
      </dsp:nvSpPr>
      <dsp:spPr>
        <a:xfrm>
          <a:off x="2025914" y="3450162"/>
          <a:ext cx="1450471" cy="1450471"/>
        </a:xfrm>
        <a:prstGeom prst="ellipse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latin typeface="Times New Roman" pitchFamily="18" charset="0"/>
              <a:cs typeface="Times New Roman" pitchFamily="18" charset="0"/>
            </a:rPr>
            <a:t>Аллерген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latin typeface="Times New Roman" pitchFamily="18" charset="0"/>
              <a:cs typeface="Times New Roman" pitchFamily="18" charset="0"/>
            </a:rPr>
            <a:t>дер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238331" y="3662579"/>
        <a:ext cx="1025637" cy="1025637"/>
      </dsp:txXfrm>
    </dsp:sp>
    <dsp:sp modelId="{7025334B-BCC5-45E8-BBD2-85D2F8BDCDDF}">
      <dsp:nvSpPr>
        <dsp:cNvPr id="0" name=""/>
        <dsp:cNvSpPr/>
      </dsp:nvSpPr>
      <dsp:spPr>
        <a:xfrm rot="11988778">
          <a:off x="3044735" y="2184300"/>
          <a:ext cx="585483" cy="28777"/>
        </a:xfrm>
        <a:custGeom>
          <a:avLst/>
          <a:gdLst/>
          <a:ahLst/>
          <a:cxnLst/>
          <a:rect l="0" t="0" r="0" b="0"/>
          <a:pathLst>
            <a:path>
              <a:moveTo>
                <a:pt x="0" y="14388"/>
              </a:moveTo>
              <a:lnTo>
                <a:pt x="585483" y="1438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>
            <a:latin typeface="Times New Roman" pitchFamily="18" charset="0"/>
            <a:cs typeface="Times New Roman" pitchFamily="18" charset="0"/>
          </a:endParaRPr>
        </a:p>
      </dsp:txBody>
      <dsp:txXfrm rot="10800000">
        <a:off x="3322840" y="2184051"/>
        <a:ext cx="29274" cy="29274"/>
      </dsp:txXfrm>
    </dsp:sp>
    <dsp:sp modelId="{2F5D53EA-2EB9-4BF8-B4C8-42BFD78B119D}">
      <dsp:nvSpPr>
        <dsp:cNvPr id="0" name=""/>
        <dsp:cNvSpPr/>
      </dsp:nvSpPr>
      <dsp:spPr>
        <a:xfrm>
          <a:off x="1654524" y="1128408"/>
          <a:ext cx="1450471" cy="1450471"/>
        </a:xfrm>
        <a:prstGeom prst="ellipse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latin typeface="Times New Roman" pitchFamily="18" charset="0"/>
              <a:cs typeface="Times New Roman" pitchFamily="18" charset="0"/>
            </a:rPr>
            <a:t>Темекі шегу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866941" y="1340825"/>
        <a:ext cx="1025637" cy="10256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622EDB-9096-4C2B-9210-D165976B69F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1D96BB-63E2-4C28-8A50-53B27734F6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8464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214282" y="1857364"/>
            <a:ext cx="8715436" cy="2376264"/>
          </a:xfrm>
        </p:spPr>
        <p:txBody>
          <a:bodyPr>
            <a:noAutofit/>
          </a:bodyPr>
          <a:lstStyle/>
          <a:p>
            <a:r>
              <a:rPr lang="ru-RU" sz="4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Тақырып</a:t>
            </a:r>
            <a:r>
              <a:rPr lang="ru-RU" sz="4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4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4400" dirty="0" smtClean="0">
                <a:solidFill>
                  <a:schemeClr val="tx1"/>
                </a:solidFill>
              </a:rPr>
              <a:t>Тыныс алу мүшелерінің аурулары. Тыныс алу мүшелерінің ауруларының себептері мен алдын алу жолдары</a:t>
            </a:r>
            <a:endParaRPr lang="ru-RU" sz="4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4000" dirty="0" smtClean="0"/>
          </a:p>
          <a:p>
            <a:endParaRPr lang="kk-KZ" sz="4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2002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566"/>
    </mc:Choice>
    <mc:Fallback xmlns="">
      <p:transition spd="slow" advTm="16566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Буклет &quot;Правила личной гигиены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62" y="1785926"/>
            <a:ext cx="4643438" cy="369689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654032"/>
          </a:xfrm>
        </p:spPr>
        <p:txBody>
          <a:bodyPr>
            <a:normAutofit/>
          </a:bodyPr>
          <a:lstStyle/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Тыныс алу мүшелерінің гигиенасы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643050"/>
            <a:ext cx="4300510" cy="4572032"/>
          </a:xfrm>
        </p:spPr>
        <p:txBody>
          <a:bodyPr>
            <a:noAutofit/>
          </a:bodyPr>
          <a:lstStyle/>
          <a:p>
            <a:pPr algn="just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Тыныс алу мүшелері гигиенасына ең алдымен мұрын арқылы дұрыс тыныс алу жатады, ал дұрыс тыныс алу кеуде қуысы дұрыс дамыған кезде ғана мүмкін болады. </a:t>
            </a:r>
          </a:p>
          <a:p>
            <a:pPr algn="just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Ол үшін жүйелі түрде таза ауада дене жаттығуларымен айналысып, тұрғынжай тазалығын, сондай-ақ жеке бастың гигиеналық ережелерін сақтау керек.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Тапсырма №1.  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8" y="1000108"/>
          <a:ext cx="8572559" cy="3828821"/>
        </p:xfrm>
        <a:graphic>
          <a:graphicData uri="http://schemas.openxmlformats.org/drawingml/2006/table">
            <a:tbl>
              <a:tblPr/>
              <a:tblGrid>
                <a:gridCol w="2142029"/>
                <a:gridCol w="2143510"/>
                <a:gridCol w="2143510"/>
                <a:gridCol w="2143510"/>
              </a:tblGrid>
              <a:tr h="5000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latin typeface="Times New Roman"/>
                          <a:ea typeface="Calibri"/>
                          <a:cs typeface="Times New Roman"/>
                        </a:rPr>
                        <a:t>Ауру түрі 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Қоздырғышы 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Сипаттамасы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latin typeface="Times New Roman"/>
                          <a:ea typeface="Calibri"/>
                          <a:cs typeface="Times New Roman"/>
                        </a:rPr>
                        <a:t>Алдын алу шарасы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20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Өкпе обыры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00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Бронхы демікпесі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00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Бронхит 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29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Тұмау 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5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Туберкулез 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1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Өкпе қабынуы</a:t>
                      </a:r>
                      <a:endParaRPr lang="kk-KZ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71438" y="5072074"/>
            <a:ext cx="900115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Дескриптор: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Тыныс алу мүшелерінің ауруларының қоздырғышы, симптомдары мен алдын-алу шараларын жазады</a:t>
            </a:r>
            <a:endParaRPr kumimoji="0" lang="kk-K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8280"/>
          </a:xfrm>
        </p:spPr>
        <p:txBody>
          <a:bodyPr>
            <a:noAutofit/>
          </a:bodyPr>
          <a:lstStyle/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Тапсырма №2.  Сәйкестендіру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2844" y="785795"/>
          <a:ext cx="8858312" cy="5131118"/>
        </p:xfrm>
        <a:graphic>
          <a:graphicData uri="http://schemas.openxmlformats.org/drawingml/2006/table">
            <a:tbl>
              <a:tblPr/>
              <a:tblGrid>
                <a:gridCol w="1500198"/>
                <a:gridCol w="7358114"/>
              </a:tblGrid>
              <a:tr h="2756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Ауру</a:t>
                      </a:r>
                      <a:endParaRPr lang="ru-RU" sz="2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420" marR="58420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Белгілері </a:t>
                      </a:r>
                      <a:endParaRPr lang="ru-RU" sz="2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420" marR="58420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368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latin typeface="Times New Roman" pitchFamily="18" charset="0"/>
                          <a:ea typeface="SchoolBookKza-Bold"/>
                          <a:cs typeface="Times New Roman" pitchFamily="18" charset="0"/>
                        </a:rPr>
                        <a:t>1. </a:t>
                      </a:r>
                      <a:r>
                        <a:rPr lang="ru-RU" sz="1800">
                          <a:latin typeface="Times New Roman" pitchFamily="18" charset="0"/>
                          <a:ea typeface="SchoolBookKza-Bold"/>
                          <a:cs typeface="Times New Roman" pitchFamily="18" charset="0"/>
                        </a:rPr>
                        <a:t>Бронхы демікпесі</a:t>
                      </a:r>
                      <a:endParaRPr lang="ru-RU" sz="2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420" marR="58420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А) </a:t>
                      </a:r>
                      <a:r>
                        <a:rPr lang="kk-KZ" sz="1800">
                          <a:latin typeface="Times New Roman" pitchFamily="18" charset="0"/>
                          <a:ea typeface="SchoolBookKza"/>
                          <a:cs typeface="Times New Roman" pitchFamily="18" charset="0"/>
                        </a:rPr>
                        <a:t>ауа-тамшысы жолмен тыныс алу мүшелері арқылы берілетін вирустық жұқпалы аурулар.  Көбінесе жоғары тыныс алу жолдары жұмысының бұзылуынан, жалпы ағзаның әлсіреуінен және бүкіл ағзаның улануынан байқалады.</a:t>
                      </a:r>
                      <a:endParaRPr lang="ru-RU" sz="2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420" marR="58420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569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2. </a:t>
                      </a:r>
                      <a:r>
                        <a:rPr lang="ru-RU" sz="1800">
                          <a:latin typeface="Times New Roman" pitchFamily="18" charset="0"/>
                          <a:ea typeface="SchoolBookKza-Bold"/>
                          <a:cs typeface="Times New Roman" pitchFamily="18" charset="0"/>
                        </a:rPr>
                        <a:t>Бронхит</a:t>
                      </a:r>
                      <a:endParaRPr lang="ru-RU" sz="2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420" marR="58420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Ә) </a:t>
                      </a:r>
                      <a:r>
                        <a:rPr lang="ru-RU" sz="1800">
                          <a:latin typeface="Times New Roman" pitchFamily="18" charset="0"/>
                          <a:ea typeface="SchoolBookKza"/>
                          <a:cs typeface="Times New Roman" pitchFamily="18" charset="0"/>
                        </a:rPr>
                        <a:t>бактерия – кох таяқшасы тудыратын өкпе ауруы</a:t>
                      </a:r>
                      <a:r>
                        <a:rPr lang="ru-RU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endParaRPr lang="ru-RU" sz="2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420" marR="58420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368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3. тұмау </a:t>
                      </a:r>
                      <a:endParaRPr lang="ru-RU" sz="2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420" marR="58420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Б) </a:t>
                      </a:r>
                      <a:r>
                        <a:rPr lang="kk-KZ" sz="1800">
                          <a:latin typeface="Times New Roman" pitchFamily="18" charset="0"/>
                          <a:ea typeface="SchoolBookKza"/>
                          <a:cs typeface="Times New Roman" pitchFamily="18" charset="0"/>
                        </a:rPr>
                        <a:t>Өкпе обырын тудыратын негізгі төрт себеп бар: темекіні шегу, қоршаған ортадан радиоактивті заттардың өкпеге түсуі, автомобиль пайдаланған газының құрамында болатын зиянды заттармен тыныс алу; зиянды өндіріс қалдықтарының ауадан өкпеге түсуі</a:t>
                      </a:r>
                      <a:endParaRPr lang="ru-RU" sz="2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420" marR="58420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10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4. туберкулез </a:t>
                      </a:r>
                      <a:endParaRPr lang="ru-RU" sz="2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420" marR="58420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latin typeface="Times New Roman" pitchFamily="18" charset="0"/>
                          <a:ea typeface="SchoolBookKza"/>
                          <a:cs typeface="Times New Roman" pitchFamily="18" charset="0"/>
                        </a:rPr>
                        <a:t>В) бронхылардың күрт тарылуынан (спазм) байқалатын созылмалы қабыну. Бұл аурудың сырттай белгілері: тоқтамай жөтеліп, кейде тұншығып қалу</a:t>
                      </a:r>
                      <a:endParaRPr lang="ru-RU" sz="2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420" marR="58420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951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5. өкпе обыры </a:t>
                      </a:r>
                      <a:endParaRPr lang="ru-RU" sz="2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420" marR="58420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Г) </a:t>
                      </a:r>
                      <a:r>
                        <a:rPr lang="kk-KZ" sz="1800" dirty="0">
                          <a:latin typeface="Times New Roman" pitchFamily="18" charset="0"/>
                          <a:ea typeface="SchoolBookKza"/>
                          <a:cs typeface="Times New Roman" pitchFamily="18" charset="0"/>
                        </a:rPr>
                        <a:t>ауру тудыратын микроағзалардың әсерінен бронхының (көбінесе жоғары тыныс жолдарының) қабынуы. Адам жөтеледі, көбінесе суық тию және респираторлық аурулар салдарынан туындайды</a:t>
                      </a:r>
                      <a:endParaRPr lang="ru-RU" sz="2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420" marR="58420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214282" y="6000768"/>
            <a:ext cx="878687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Дескрипторлар: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Тыныс мүшелерінің аурулары мен белгілерілерін сәйкестендіреді. </a:t>
            </a:r>
            <a:endParaRPr kumimoji="0" lang="kk-KZ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8229600" cy="4525963"/>
          </a:xfrm>
        </p:spPr>
        <p:txBody>
          <a:bodyPr/>
          <a:lstStyle/>
          <a:p>
            <a:r>
              <a:rPr lang="kk-KZ" b="1" dirty="0" smtClean="0"/>
              <a:t>Рефлексия:</a:t>
            </a:r>
            <a:endParaRPr lang="ru-RU" dirty="0" smtClean="0"/>
          </a:p>
          <a:p>
            <a:r>
              <a:rPr lang="kk-KZ" dirty="0" smtClean="0"/>
              <a:t>Сабақта қызық болды;</a:t>
            </a:r>
            <a:endParaRPr lang="ru-RU" dirty="0" smtClean="0"/>
          </a:p>
          <a:p>
            <a:r>
              <a:rPr lang="kk-KZ" dirty="0" smtClean="0"/>
              <a:t>Сабақта үйрендім</a:t>
            </a:r>
            <a:r>
              <a:rPr lang="ru-RU" dirty="0" smtClean="0"/>
              <a:t>;</a:t>
            </a:r>
          </a:p>
          <a:p>
            <a:r>
              <a:rPr lang="kk-KZ" dirty="0" smtClean="0"/>
              <a:t>Сабақта қиын болды.</a:t>
            </a:r>
            <a:endParaRPr lang="ru-RU" dirty="0"/>
          </a:p>
        </p:txBody>
      </p:sp>
      <p:pic>
        <p:nvPicPr>
          <p:cNvPr id="4" name="Содержимое 6" descr="смайлик картина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58308" y="1071546"/>
            <a:ext cx="4585692" cy="26642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b="1" u="sng" dirty="0" err="1" smtClean="0">
                <a:latin typeface="Times New Roman" pitchFamily="18" charset="0"/>
                <a:cs typeface="Times New Roman" pitchFamily="18" charset="0"/>
              </a:rPr>
              <a:t>Үй</a:t>
            </a:r>
            <a:r>
              <a:rPr lang="ru-RU" sz="4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u="sng" dirty="0" err="1" smtClean="0">
                <a:latin typeface="Times New Roman" pitchFamily="18" charset="0"/>
                <a:cs typeface="Times New Roman" pitchFamily="18" charset="0"/>
              </a:rPr>
              <a:t>тапсырмасы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algn="ctr">
              <a:buNone/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742950" indent="-742950" algn="just">
              <a:buAutoNum type="arabicPeriod"/>
            </a:pP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Адамның тыныс алу мүшелерінің аурулары және олардың алдын алу тақырыбын оқып қайталау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491"/>
    </mc:Choice>
    <mc:Fallback xmlns="">
      <p:transition spd="slow" advTm="7491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2400" y="4191000"/>
            <a:ext cx="8848725" cy="227754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kk-KZ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Оқу мақсаты: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тыныс алу мүшелерінің ауруларының себептері мен алдын алу жолдарын түсіндіру</a:t>
            </a:r>
            <a:endParaRPr lang="kk-K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kk-KZ" sz="2000" b="1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Бағалау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критерийі: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тыныс алу мүшелерінің ауруларының себептерін сипаттайды.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Тыныс алу мүшелерінің ауруларының алдын алу жолдарын анықтайды.</a:t>
            </a:r>
            <a:endParaRPr lang="kk-K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ru-RU" dirty="0">
              <a:latin typeface="Arial" charset="0"/>
              <a:cs typeface="Arial" charset="0"/>
            </a:endParaRPr>
          </a:p>
        </p:txBody>
      </p:sp>
      <p:pic>
        <p:nvPicPr>
          <p:cNvPr id="10242" name="Picture 2" descr="Болезни дыхательных путей в детстве могут привести к развитию ХОБЛ в зрелом  возрасте – исследование | NEWS.am Medicine - Все о здоровье и медицин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285728"/>
            <a:ext cx="4770816" cy="2571768"/>
          </a:xfrm>
          <a:prstGeom prst="rect">
            <a:avLst/>
          </a:prstGeom>
          <a:noFill/>
        </p:spPr>
      </p:pic>
      <p:pic>
        <p:nvPicPr>
          <p:cNvPr id="10244" name="Picture 4" descr="ВИЧ-инфекция и болезни дыхательных путей (B20-B24) » Портал о лекарственных  препаратах и новых технологиях в медицине.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29256" y="928670"/>
            <a:ext cx="3286148" cy="328614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52148977"/>
      </p:ext>
    </p:extLst>
  </p:cSld>
  <p:clrMapOvr>
    <a:masterClrMapping/>
  </p:clrMapOvr>
  <p:transition advTm="9164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857232"/>
            <a:ext cx="8786874" cy="3286148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Тыныс алу дегеніміз не ?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Тыныс алудың маңызы қандай?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Адамның тыныс алу жолдарының мүшелерін сипаттаңыз?</a:t>
            </a:r>
          </a:p>
          <a:p>
            <a:pPr marL="514350" indent="-514350">
              <a:buFont typeface="+mj-lt"/>
              <a:buAutoNum type="arabicPeriod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Адамның өкпесінің құрылысын сипаттаңыз?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Өкпеде газ алмасу қалай жүзеге асады?</a:t>
            </a:r>
          </a:p>
          <a:p>
            <a:pPr marL="514350" indent="-514350">
              <a:buFont typeface="+mj-lt"/>
              <a:buAutoNum type="arabicPeriod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Үй тапсырмасы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71406" y="1814514"/>
          <a:ext cx="9072594" cy="49006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Autofit/>
          </a:bodyPr>
          <a:lstStyle/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Ауру тудырғыш микроорганизмдер адамдардың тыныс мүшелері ауруларын қоздыра түседі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4282" y="1214422"/>
            <a:ext cx="4929222" cy="5143536"/>
          </a:xfrm>
        </p:spPr>
        <p:txBody>
          <a:bodyPr>
            <a:noAutofit/>
          </a:bodyPr>
          <a:lstStyle/>
          <a:p>
            <a:pPr marL="457200" indent="-457200" algn="ctr">
              <a:buNone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Өкпе обыры (рак).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None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1) темекіні шегу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қоршаған ортадан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радиоактивті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заттардың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None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өкпеге түсуі.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indent="-457200"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3) автомобиль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пайдаланған газының құрамында болатын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зиянды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None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заттармен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негізінен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ауыр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металдармен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тыныс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алу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457200" indent="-457200"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4)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зиянды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өндіріс қалдықтарының ауадан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өкпеге түсуі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00166" y="142852"/>
            <a:ext cx="61187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Тыныс алу мүшелерінің аурулары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8" name="Picture 2" descr="Теперь мы знаем правду: ученый заявил, что рак - не болезнь | Борьба с раком,  Рак, Раковые клетк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4942" y="2071678"/>
            <a:ext cx="3790563" cy="250033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42040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1267"/>
    </mc:Choice>
    <mc:Fallback xmlns="">
      <p:transition spd="slow" advTm="21267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Ерназ\Desktop\сабақтар онлайн\2 токсан\астма.jpg"/>
          <p:cNvPicPr>
            <a:picLocks noChangeAspect="1" noChangeArrowheads="1"/>
          </p:cNvPicPr>
          <p:nvPr/>
        </p:nvPicPr>
        <p:blipFill>
          <a:blip r:embed="rId2"/>
          <a:srcRect r="3749"/>
          <a:stretch>
            <a:fillRect/>
          </a:stretch>
        </p:blipFill>
        <p:spPr bwMode="auto">
          <a:xfrm>
            <a:off x="0" y="0"/>
            <a:ext cx="7643866" cy="529441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96842"/>
          </a:xfrm>
        </p:spPr>
        <p:txBody>
          <a:bodyPr>
            <a:noAutofit/>
          </a:bodyPr>
          <a:lstStyle/>
          <a:p>
            <a:r>
              <a:rPr lang="ru-RU" sz="3200" dirty="0" err="1" smtClean="0">
                <a:latin typeface="Times New Roman" pitchFamily="18" charset="0"/>
                <a:ea typeface="SchoolBookKza-Bold"/>
                <a:cs typeface="Times New Roman" pitchFamily="18" charset="0"/>
              </a:rPr>
              <a:t>Бронхы</a:t>
            </a:r>
            <a:r>
              <a:rPr lang="ru-RU" sz="3200" dirty="0" smtClean="0">
                <a:latin typeface="Times New Roman" pitchFamily="18" charset="0"/>
                <a:ea typeface="SchoolBookKza-Bold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ea typeface="SchoolBookKza-Bold"/>
                <a:cs typeface="Times New Roman" pitchFamily="18" charset="0"/>
              </a:rPr>
              <a:t>демікпесі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5286388"/>
            <a:ext cx="9043990" cy="857256"/>
          </a:xfrm>
        </p:spPr>
        <p:txBody>
          <a:bodyPr>
            <a:normAutofit/>
          </a:bodyPr>
          <a:lstStyle/>
          <a:p>
            <a:r>
              <a:rPr lang="kk-KZ" sz="2000" dirty="0" smtClean="0">
                <a:latin typeface="Times New Roman" pitchFamily="18" charset="0"/>
                <a:ea typeface="SchoolBookKza"/>
                <a:cs typeface="Times New Roman" pitchFamily="18" charset="0"/>
              </a:rPr>
              <a:t>бронхылардың күрт тарылуынан (спазм) байқалатын созылмалы қабыну. Бұл аурудың сырттай белгілері: тоқтамай жөтеліп, кейде тұншығып қалу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Тұмау</a:t>
            </a:r>
            <a:r>
              <a:rPr lang="kk-KZ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2042" y="1428736"/>
            <a:ext cx="4400552" cy="407196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k-KZ" sz="2400" dirty="0" smtClean="0">
                <a:latin typeface="Times New Roman" pitchFamily="18" charset="0"/>
                <a:ea typeface="SchoolBookKza"/>
                <a:cs typeface="Times New Roman" pitchFamily="18" charset="0"/>
              </a:rPr>
              <a:t> ауа-тамшысы жолмен тыныс алу мүшелері арқылы берілетін вирустық жұқпалы аурулар.  Көбінесе жоғары тыныс алу жолдары жұмысының бұзылуынан, жалпы ағзаның әлсіреуінен және бүкіл ағзаның улануынан байқалады.</a:t>
            </a:r>
            <a:endParaRPr lang="ru-RU" sz="2400" dirty="0"/>
          </a:p>
        </p:txBody>
      </p:sp>
      <p:pic>
        <p:nvPicPr>
          <p:cNvPr id="3074" name="Picture 2" descr="Симптомы и признаки гриппа 2019 и его лечение — &quot;Нижневартовская окружная  больница №2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428736"/>
            <a:ext cx="4476781" cy="33575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488968"/>
          </a:xfrm>
        </p:spPr>
        <p:txBody>
          <a:bodyPr>
            <a:noAutofit/>
          </a:bodyPr>
          <a:lstStyle/>
          <a:p>
            <a:r>
              <a:rPr lang="kk-KZ" sz="32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3200" dirty="0" smtClean="0">
                <a:latin typeface="Times New Roman" pitchFamily="18" charset="0"/>
                <a:ea typeface="SchoolBookKza-Bold"/>
                <a:cs typeface="Times New Roman" pitchFamily="18" charset="0"/>
              </a:rPr>
              <a:t>Бронхит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0" y="1571612"/>
            <a:ext cx="4429156" cy="4525963"/>
          </a:xfrm>
        </p:spPr>
        <p:txBody>
          <a:bodyPr>
            <a:noAutofit/>
          </a:bodyPr>
          <a:lstStyle/>
          <a:p>
            <a:r>
              <a:rPr lang="kk-KZ" sz="2400" dirty="0" smtClean="0">
                <a:latin typeface="Times New Roman" pitchFamily="18" charset="0"/>
                <a:ea typeface="SchoolBookKza"/>
                <a:cs typeface="Times New Roman" pitchFamily="18" charset="0"/>
              </a:rPr>
              <a:t>ауру тудыратын микроағзалардың әсерінен бронхының (көбінесе жоғары тыныс жолдарының) қабынуы. Адам жөтеледі, көбінесе суық тию және респираторлық аурулар салдарынан туындайды</a:t>
            </a:r>
            <a:endParaRPr lang="ru-RU" sz="2400" dirty="0"/>
          </a:p>
        </p:txBody>
      </p:sp>
      <p:pic>
        <p:nvPicPr>
          <p:cNvPr id="2050" name="Picture 2" descr="Лечение хронического бронхита у взрослых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6900" y="1428736"/>
            <a:ext cx="4383662" cy="32146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439718"/>
          </a:xfrm>
        </p:spPr>
        <p:txBody>
          <a:bodyPr>
            <a:noAutofit/>
          </a:bodyPr>
          <a:lstStyle/>
          <a:p>
            <a:r>
              <a:rPr lang="kk-KZ" sz="3200" dirty="0" smtClean="0">
                <a:latin typeface="Times New Roman" pitchFamily="18" charset="0"/>
                <a:ea typeface="Calibri"/>
                <a:cs typeface="Times New Roman" pitchFamily="18" charset="0"/>
              </a:rPr>
              <a:t>Туберкулез 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1968" y="1571612"/>
            <a:ext cx="4572032" cy="4857784"/>
          </a:xfrm>
        </p:spPr>
        <p:txBody>
          <a:bodyPr>
            <a:normAutofit/>
          </a:bodyPr>
          <a:lstStyle/>
          <a:p>
            <a:r>
              <a:rPr lang="ru-RU" sz="2000" dirty="0" smtClean="0">
                <a:latin typeface="Times New Roman" pitchFamily="18" charset="0"/>
                <a:ea typeface="SchoolBookKza"/>
                <a:cs typeface="Times New Roman" pitchFamily="18" charset="0"/>
              </a:rPr>
              <a:t>бактерия – </a:t>
            </a:r>
            <a:r>
              <a:rPr lang="ru-RU" sz="2000" dirty="0" err="1" smtClean="0">
                <a:latin typeface="Times New Roman" pitchFamily="18" charset="0"/>
                <a:ea typeface="SchoolBookKza"/>
                <a:cs typeface="Times New Roman" pitchFamily="18" charset="0"/>
              </a:rPr>
              <a:t>кох</a:t>
            </a:r>
            <a:r>
              <a:rPr lang="ru-RU" sz="2000" dirty="0" smtClean="0">
                <a:latin typeface="Times New Roman" pitchFamily="18" charset="0"/>
                <a:ea typeface="SchoolBookKza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ea typeface="SchoolBookKza"/>
                <a:cs typeface="Times New Roman" pitchFamily="18" charset="0"/>
              </a:rPr>
              <a:t>таяқшасы тудыратын</a:t>
            </a:r>
            <a:r>
              <a:rPr lang="ru-RU" sz="2000" dirty="0" smtClean="0">
                <a:latin typeface="Times New Roman" pitchFamily="18" charset="0"/>
                <a:ea typeface="SchoolBookKza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ea typeface="SchoolBookKza"/>
                <a:cs typeface="Times New Roman" pitchFamily="18" charset="0"/>
              </a:rPr>
              <a:t>өкпе ауруы</a:t>
            </a:r>
            <a:r>
              <a:rPr lang="ru-RU" sz="2000" dirty="0" smtClean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Туберкулез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кезінде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ағза әлсірейді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Ең басты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сатысында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адамда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әлсіздік, салмақ жоғалту, тәбеті болмау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түнде терлеу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белгілері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байқалады.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Кештеу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сатысында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адам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жөтеледі.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Туберкулез –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өлім тудыратын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қауіпті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инфекция,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дер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кезінде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емдесе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адам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толық айығып кетеді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Туберкулез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кезінде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ең басты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шарт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дер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кезінде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дәрігерге қаралып емделу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керек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8674" name="Picture 2" descr="Туберкулез можно победить к 2045 году. Что для этого необходимо сделать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285860"/>
            <a:ext cx="4286280" cy="30003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1874</TotalTime>
  <Words>560</Words>
  <Application>Microsoft Office PowerPoint</Application>
  <PresentationFormat>Экран (4:3)</PresentationFormat>
  <Paragraphs>79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Calibri</vt:lpstr>
      <vt:lpstr>SchoolBookKza</vt:lpstr>
      <vt:lpstr>SchoolBookKza-Bold</vt:lpstr>
      <vt:lpstr>Times New Roman</vt:lpstr>
      <vt:lpstr>Тема Office</vt:lpstr>
      <vt:lpstr>Презентация PowerPoint</vt:lpstr>
      <vt:lpstr>Презентация PowerPoint</vt:lpstr>
      <vt:lpstr>Үй тапсырмасы</vt:lpstr>
      <vt:lpstr>Ауру тудырғыш микроорганизмдер адамдардың тыныс мүшелері ауруларын қоздыра түседі</vt:lpstr>
      <vt:lpstr>Презентация PowerPoint</vt:lpstr>
      <vt:lpstr>Бронхы демікпесі</vt:lpstr>
      <vt:lpstr>Тұмау </vt:lpstr>
      <vt:lpstr> Бронхит</vt:lpstr>
      <vt:lpstr>Туберкулез </vt:lpstr>
      <vt:lpstr>Тыныс алу мүшелерінің гигиенасы</vt:lpstr>
      <vt:lpstr>Тапсырма №1.   </vt:lpstr>
      <vt:lpstr>Тапсырма №2.  Сәйкестендіру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Huawei</cp:lastModifiedBy>
  <cp:revision>178</cp:revision>
  <dcterms:modified xsi:type="dcterms:W3CDTF">2024-10-31T12:28:58Z</dcterms:modified>
</cp:coreProperties>
</file>