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52" r:id="rId3"/>
    <p:sldId id="359" r:id="rId4"/>
    <p:sldId id="358" r:id="rId5"/>
    <p:sldId id="364" r:id="rId6"/>
    <p:sldId id="366" r:id="rId7"/>
    <p:sldId id="361" r:id="rId8"/>
    <p:sldId id="362" r:id="rId9"/>
    <p:sldId id="363" r:id="rId10"/>
    <p:sldId id="27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ом" initials="Д" lastIdx="1" clrIdx="0">
    <p:extLst>
      <p:ext uri="{19B8F6BF-5375-455C-9EA6-DF929625EA0E}">
        <p15:presenceInfo xmlns:p15="http://schemas.microsoft.com/office/powerpoint/2012/main" userId="До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8406"/>
    <a:srgbClr val="00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8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66F2D3-6C1D-435C-913F-71172A93BA9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A8FEBA-5FD7-47C1-A0CA-EC894600958B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kk-KZ" sz="2000" dirty="0" smtClean="0">
              <a:solidFill>
                <a:schemeClr val="tx1"/>
              </a:solidFill>
            </a:rPr>
            <a:t>Тыныс алу жүйесі</a:t>
          </a:r>
          <a:endParaRPr lang="ru-RU" sz="2000" dirty="0">
            <a:solidFill>
              <a:schemeClr val="tx1"/>
            </a:solidFill>
          </a:endParaRPr>
        </a:p>
      </dgm:t>
    </dgm:pt>
    <dgm:pt modelId="{D3994FCE-9552-4E38-9596-A37E44D1EDDB}" type="parTrans" cxnId="{12DBA28B-3A20-430C-9FC0-510C6D92E0D6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AE98F6F3-DE9E-4A4E-9F62-EE9A022BA53E}" type="sibTrans" cxnId="{12DBA28B-3A20-430C-9FC0-510C6D92E0D6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83B2C701-76E0-4E56-9D52-3DD4CDEF4861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000" b="0" i="0" dirty="0" err="1" smtClean="0">
              <a:solidFill>
                <a:schemeClr val="tx1"/>
              </a:solidFill>
            </a:rPr>
            <a:t>Тыныс</a:t>
          </a:r>
          <a:r>
            <a:rPr lang="ru-RU" sz="2000" b="0" i="0" dirty="0" smtClean="0">
              <a:solidFill>
                <a:schemeClr val="tx1"/>
              </a:solidFill>
            </a:rPr>
            <a:t> </a:t>
          </a:r>
          <a:r>
            <a:rPr lang="ru-RU" sz="2000" b="0" i="0" dirty="0" err="1" smtClean="0">
              <a:solidFill>
                <a:schemeClr val="tx1"/>
              </a:solidFill>
            </a:rPr>
            <a:t>алу</a:t>
          </a:r>
          <a:r>
            <a:rPr lang="ru-RU" sz="2000" b="0" i="0" dirty="0" smtClean="0">
              <a:solidFill>
                <a:schemeClr val="tx1"/>
              </a:solidFill>
            </a:rPr>
            <a:t> </a:t>
          </a:r>
          <a:r>
            <a:rPr lang="ru-RU" sz="2000" b="0" i="0" dirty="0" err="1" smtClean="0">
              <a:solidFill>
                <a:schemeClr val="tx1"/>
              </a:solidFill>
            </a:rPr>
            <a:t>жолдары</a:t>
          </a:r>
          <a:endParaRPr lang="ru-RU" sz="2000" dirty="0">
            <a:solidFill>
              <a:schemeClr val="tx1"/>
            </a:solidFill>
          </a:endParaRPr>
        </a:p>
      </dgm:t>
    </dgm:pt>
    <dgm:pt modelId="{6B0C201E-273B-4D3A-A7C7-8F4F4EBC8F16}" type="parTrans" cxnId="{F6D1D77C-AE1C-489A-8302-E4142AD43F35}">
      <dgm:prSet custT="1"/>
      <dgm:spPr/>
      <dgm:t>
        <a:bodyPr/>
        <a:lstStyle/>
        <a:p>
          <a:endParaRPr lang="ru-RU" sz="500">
            <a:solidFill>
              <a:schemeClr val="tx1"/>
            </a:solidFill>
          </a:endParaRPr>
        </a:p>
      </dgm:t>
    </dgm:pt>
    <dgm:pt modelId="{683267A3-8B42-4659-B3F2-3B5A3BF5636F}" type="sibTrans" cxnId="{F6D1D77C-AE1C-489A-8302-E4142AD43F35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10F90CE5-BAC4-4BEB-A162-77193993F6EF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kk-KZ" sz="2000" dirty="0" smtClean="0">
              <a:solidFill>
                <a:schemeClr val="tx1"/>
              </a:solidFill>
            </a:rPr>
            <a:t>Жоғарғы</a:t>
          </a:r>
          <a:endParaRPr lang="ru-RU" sz="2000" dirty="0">
            <a:solidFill>
              <a:schemeClr val="tx1"/>
            </a:solidFill>
          </a:endParaRPr>
        </a:p>
      </dgm:t>
    </dgm:pt>
    <dgm:pt modelId="{9BE2CEB2-7DD2-4C88-8D29-5D387713B3EB}" type="parTrans" cxnId="{4C0D8234-BB42-4549-B47C-C914124EDC46}">
      <dgm:prSet custT="1"/>
      <dgm:spPr/>
      <dgm:t>
        <a:bodyPr/>
        <a:lstStyle/>
        <a:p>
          <a:endParaRPr lang="ru-RU" sz="500">
            <a:solidFill>
              <a:schemeClr val="tx1"/>
            </a:solidFill>
          </a:endParaRPr>
        </a:p>
      </dgm:t>
    </dgm:pt>
    <dgm:pt modelId="{4EC70AC1-F95C-430C-AEF6-4FE00159825A}" type="sibTrans" cxnId="{4C0D8234-BB42-4549-B47C-C914124EDC46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8DDE430C-2572-4B76-B51F-A48C2611E888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k-KZ" sz="2000" dirty="0" smtClean="0">
              <a:solidFill>
                <a:schemeClr val="tx1"/>
              </a:solidFill>
            </a:rPr>
            <a:t>Төменгі</a:t>
          </a:r>
          <a:endParaRPr lang="ru-RU" sz="2000" dirty="0">
            <a:solidFill>
              <a:schemeClr val="tx1"/>
            </a:solidFill>
          </a:endParaRPr>
        </a:p>
      </dgm:t>
    </dgm:pt>
    <dgm:pt modelId="{202C529C-437E-4424-8374-CF57557EA7A2}" type="parTrans" cxnId="{625B5F41-4EB4-47AF-962C-9AD3167EEA08}">
      <dgm:prSet custT="1"/>
      <dgm:spPr/>
      <dgm:t>
        <a:bodyPr/>
        <a:lstStyle/>
        <a:p>
          <a:endParaRPr lang="ru-RU" sz="500">
            <a:solidFill>
              <a:schemeClr val="tx1"/>
            </a:solidFill>
          </a:endParaRPr>
        </a:p>
      </dgm:t>
    </dgm:pt>
    <dgm:pt modelId="{88A99C4B-5C46-49A9-B33B-2F93BF025568}" type="sibTrans" cxnId="{625B5F41-4EB4-47AF-962C-9AD3167EEA08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C0B574AD-B016-48D6-92BE-73AD0F7A9223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2000" b="0" i="0" dirty="0" err="1" smtClean="0">
              <a:solidFill>
                <a:schemeClr val="tx1"/>
              </a:solidFill>
            </a:rPr>
            <a:t>Тыныс</a:t>
          </a:r>
          <a:r>
            <a:rPr lang="ru-RU" sz="2000" b="0" i="0" dirty="0" smtClean="0">
              <a:solidFill>
                <a:schemeClr val="tx1"/>
              </a:solidFill>
            </a:rPr>
            <a:t> </a:t>
          </a:r>
          <a:r>
            <a:rPr lang="ru-RU" sz="2000" b="0" i="0" dirty="0" err="1" smtClean="0">
              <a:solidFill>
                <a:schemeClr val="tx1"/>
              </a:solidFill>
            </a:rPr>
            <a:t>алу</a:t>
          </a:r>
          <a:r>
            <a:rPr lang="ru-RU" sz="2000" b="0" i="0" dirty="0" smtClean="0">
              <a:solidFill>
                <a:schemeClr val="tx1"/>
              </a:solidFill>
            </a:rPr>
            <a:t> </a:t>
          </a:r>
          <a:r>
            <a:rPr lang="ru-RU" sz="2000" b="0" i="0" dirty="0" err="1" smtClean="0">
              <a:solidFill>
                <a:schemeClr val="tx1"/>
              </a:solidFill>
            </a:rPr>
            <a:t>мүшесі</a:t>
          </a:r>
          <a:endParaRPr lang="ru-RU" sz="2000" dirty="0">
            <a:solidFill>
              <a:schemeClr val="tx1"/>
            </a:solidFill>
          </a:endParaRPr>
        </a:p>
      </dgm:t>
    </dgm:pt>
    <dgm:pt modelId="{D133B662-E89B-4198-8270-6357FEE90D55}" type="parTrans" cxnId="{02100D53-138D-4C9E-B391-78C52F5BE0D4}">
      <dgm:prSet custT="1"/>
      <dgm:spPr/>
      <dgm:t>
        <a:bodyPr/>
        <a:lstStyle/>
        <a:p>
          <a:endParaRPr lang="ru-RU" sz="500">
            <a:solidFill>
              <a:schemeClr val="tx1"/>
            </a:solidFill>
          </a:endParaRPr>
        </a:p>
      </dgm:t>
    </dgm:pt>
    <dgm:pt modelId="{F3CA791B-BC5D-45A7-AF80-6CADEDBDAEAD}" type="sibTrans" cxnId="{02100D53-138D-4C9E-B391-78C52F5BE0D4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EAEED508-F2BA-4B68-9024-3AB923F9E100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kk-KZ" sz="2000" dirty="0" smtClean="0">
              <a:solidFill>
                <a:schemeClr val="tx1"/>
              </a:solidFill>
            </a:rPr>
            <a:t>Өкпе </a:t>
          </a:r>
          <a:endParaRPr lang="ru-RU" sz="2000" dirty="0">
            <a:solidFill>
              <a:schemeClr val="tx1"/>
            </a:solidFill>
          </a:endParaRPr>
        </a:p>
      </dgm:t>
    </dgm:pt>
    <dgm:pt modelId="{DB7986FF-11B3-48DF-9A9D-D9D326B60640}" type="parTrans" cxnId="{F795CF2C-DC10-44EE-BA46-939C752F6E88}">
      <dgm:prSet custT="1"/>
      <dgm:spPr/>
      <dgm:t>
        <a:bodyPr/>
        <a:lstStyle/>
        <a:p>
          <a:endParaRPr lang="ru-RU" sz="500">
            <a:solidFill>
              <a:schemeClr val="tx1"/>
            </a:solidFill>
          </a:endParaRPr>
        </a:p>
      </dgm:t>
    </dgm:pt>
    <dgm:pt modelId="{CAC1C5E2-DAF5-417F-AD9C-855D4D5D8915}" type="sibTrans" cxnId="{F795CF2C-DC10-44EE-BA46-939C752F6E88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B72A002C-44BE-458A-81B2-3C30ACA3DF04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2000" b="0" i="0" dirty="0" err="1" smtClean="0">
              <a:solidFill>
                <a:schemeClr val="tx1"/>
              </a:solidFill>
            </a:rPr>
            <a:t>Көмекей</a:t>
          </a:r>
          <a:endParaRPr lang="ru-RU" sz="2000" b="0" i="0" dirty="0" smtClean="0">
            <a:solidFill>
              <a:schemeClr val="tx1"/>
            </a:solidFill>
          </a:endParaRPr>
        </a:p>
        <a:p>
          <a:r>
            <a:rPr lang="ru-RU" sz="2000" b="0" i="0" dirty="0" err="1" smtClean="0">
              <a:solidFill>
                <a:schemeClr val="tx1"/>
              </a:solidFill>
            </a:rPr>
            <a:t>Кеңірдек</a:t>
          </a:r>
          <a:endParaRPr lang="ru-RU" sz="2000" dirty="0">
            <a:solidFill>
              <a:schemeClr val="tx1"/>
            </a:solidFill>
          </a:endParaRPr>
        </a:p>
      </dgm:t>
    </dgm:pt>
    <dgm:pt modelId="{6B160CFE-30CC-46BC-9361-34E661F74AE2}" type="parTrans" cxnId="{AD04CD62-7BAB-4560-A832-91DB8B882AB5}">
      <dgm:prSet custT="1"/>
      <dgm:spPr/>
      <dgm:t>
        <a:bodyPr/>
        <a:lstStyle/>
        <a:p>
          <a:endParaRPr lang="ru-RU" sz="500">
            <a:solidFill>
              <a:schemeClr val="tx1"/>
            </a:solidFill>
          </a:endParaRPr>
        </a:p>
      </dgm:t>
    </dgm:pt>
    <dgm:pt modelId="{4810B5D2-3819-488D-A2C1-F8C68AB92EFF}" type="sibTrans" cxnId="{AD04CD62-7BAB-4560-A832-91DB8B882AB5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88C1D5DC-05F0-48EC-8825-128244EB190B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2000" b="0" i="0" dirty="0" err="1" smtClean="0">
              <a:solidFill>
                <a:schemeClr val="tx1"/>
              </a:solidFill>
            </a:rPr>
            <a:t>Мұрын қуысы</a:t>
          </a:r>
          <a:r>
            <a:rPr lang="ru-RU" sz="2000" b="0" i="0" dirty="0" smtClean="0">
              <a:solidFill>
                <a:schemeClr val="tx1"/>
              </a:solidFill>
            </a:rPr>
            <a:t> </a:t>
          </a:r>
          <a:endParaRPr lang="ru-RU" sz="2000" dirty="0">
            <a:solidFill>
              <a:schemeClr val="tx1"/>
            </a:solidFill>
          </a:endParaRPr>
        </a:p>
      </dgm:t>
    </dgm:pt>
    <dgm:pt modelId="{D85B66CC-E15C-4B94-B85F-C63DADDFEE64}" type="parTrans" cxnId="{4E032204-65C4-4ECE-95E4-2BED6FAE795D}">
      <dgm:prSet custT="1"/>
      <dgm:spPr/>
      <dgm:t>
        <a:bodyPr/>
        <a:lstStyle/>
        <a:p>
          <a:endParaRPr lang="ru-RU" sz="500">
            <a:solidFill>
              <a:schemeClr val="tx1"/>
            </a:solidFill>
          </a:endParaRPr>
        </a:p>
      </dgm:t>
    </dgm:pt>
    <dgm:pt modelId="{6FD9A29E-7FA2-4BEC-9E02-D2A37E657A3A}" type="sibTrans" cxnId="{4E032204-65C4-4ECE-95E4-2BED6FAE795D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276B3138-F45C-46AE-A9D7-E6B4132F85D6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2000" b="0" i="0" dirty="0" err="1" smtClean="0">
              <a:solidFill>
                <a:schemeClr val="tx1"/>
              </a:solidFill>
            </a:rPr>
            <a:t>Жұтқыншақ</a:t>
          </a:r>
          <a:r>
            <a:rPr lang="ru-RU" sz="2000" b="0" i="0" dirty="0" smtClean="0">
              <a:solidFill>
                <a:schemeClr val="tx1"/>
              </a:solidFill>
            </a:rPr>
            <a:t> </a:t>
          </a:r>
          <a:endParaRPr lang="ru-RU" sz="2000" dirty="0">
            <a:solidFill>
              <a:schemeClr val="tx1"/>
            </a:solidFill>
          </a:endParaRPr>
        </a:p>
      </dgm:t>
    </dgm:pt>
    <dgm:pt modelId="{B29A358E-0CFF-4505-9728-2D3D173C5C28}" type="parTrans" cxnId="{D53D5425-DCC6-46A5-8DF4-8455C437D359}">
      <dgm:prSet custT="1"/>
      <dgm:spPr/>
      <dgm:t>
        <a:bodyPr/>
        <a:lstStyle/>
        <a:p>
          <a:endParaRPr lang="ru-RU" sz="500">
            <a:solidFill>
              <a:schemeClr val="tx1"/>
            </a:solidFill>
          </a:endParaRPr>
        </a:p>
      </dgm:t>
    </dgm:pt>
    <dgm:pt modelId="{2E6DB7A1-4707-440E-ACF5-C8A47EF83BC9}" type="sibTrans" cxnId="{D53D5425-DCC6-46A5-8DF4-8455C437D359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D063E6E2-6A95-4BB2-8CCE-F8A4F4D205A0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2000" b="0" i="0" dirty="0" err="1" smtClean="0">
              <a:solidFill>
                <a:schemeClr val="tx1"/>
              </a:solidFill>
            </a:rPr>
            <a:t>Ауатамырлар</a:t>
          </a:r>
          <a:endParaRPr lang="ru-RU" sz="2000" dirty="0">
            <a:solidFill>
              <a:schemeClr val="tx1"/>
            </a:solidFill>
          </a:endParaRPr>
        </a:p>
      </dgm:t>
    </dgm:pt>
    <dgm:pt modelId="{48380849-B8CB-4BE6-BD74-488584D73A9E}" type="parTrans" cxnId="{17D705C0-4B3E-4FA6-9E53-786CB63C4070}">
      <dgm:prSet custT="1"/>
      <dgm:spPr/>
      <dgm:t>
        <a:bodyPr/>
        <a:lstStyle/>
        <a:p>
          <a:endParaRPr lang="ru-RU" sz="500">
            <a:solidFill>
              <a:schemeClr val="tx1"/>
            </a:solidFill>
          </a:endParaRPr>
        </a:p>
      </dgm:t>
    </dgm:pt>
    <dgm:pt modelId="{EFBEFF40-6C4E-4E04-AF5A-C49862BD7363}" type="sibTrans" cxnId="{17D705C0-4B3E-4FA6-9E53-786CB63C4070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F3EDAF93-0271-460B-B6E2-739BFC2B11D3}" type="pres">
      <dgm:prSet presAssocID="{AE66F2D3-6C1D-435C-913F-71172A93BA9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3B0CA7-C599-413F-A81C-0F1A40839012}" type="pres">
      <dgm:prSet presAssocID="{43A8FEBA-5FD7-47C1-A0CA-EC894600958B}" presName="root1" presStyleCnt="0"/>
      <dgm:spPr/>
    </dgm:pt>
    <dgm:pt modelId="{970F2E11-0F3E-412F-83F0-BCE1A3C2E934}" type="pres">
      <dgm:prSet presAssocID="{43A8FEBA-5FD7-47C1-A0CA-EC894600958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2B9087-7704-404D-913D-9E7F6AD4B7C7}" type="pres">
      <dgm:prSet presAssocID="{43A8FEBA-5FD7-47C1-A0CA-EC894600958B}" presName="level2hierChild" presStyleCnt="0"/>
      <dgm:spPr/>
    </dgm:pt>
    <dgm:pt modelId="{3878B5D5-BF58-4008-942A-3431ABC82AAD}" type="pres">
      <dgm:prSet presAssocID="{6B0C201E-273B-4D3A-A7C7-8F4F4EBC8F16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ECC9F88E-D685-45CD-B3FD-AC02A9F0909A}" type="pres">
      <dgm:prSet presAssocID="{6B0C201E-273B-4D3A-A7C7-8F4F4EBC8F16}" presName="connTx" presStyleLbl="parChTrans1D2" presStyleIdx="0" presStyleCnt="2"/>
      <dgm:spPr/>
      <dgm:t>
        <a:bodyPr/>
        <a:lstStyle/>
        <a:p>
          <a:endParaRPr lang="ru-RU"/>
        </a:p>
      </dgm:t>
    </dgm:pt>
    <dgm:pt modelId="{728ED019-D730-40F8-9D83-31348CCE3115}" type="pres">
      <dgm:prSet presAssocID="{83B2C701-76E0-4E56-9D52-3DD4CDEF4861}" presName="root2" presStyleCnt="0"/>
      <dgm:spPr/>
    </dgm:pt>
    <dgm:pt modelId="{69981406-A587-4C05-A3BB-EBFF6BF30D81}" type="pres">
      <dgm:prSet presAssocID="{83B2C701-76E0-4E56-9D52-3DD4CDEF486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D499EC-CAC7-458C-AE2B-03520FD61A94}" type="pres">
      <dgm:prSet presAssocID="{83B2C701-76E0-4E56-9D52-3DD4CDEF4861}" presName="level3hierChild" presStyleCnt="0"/>
      <dgm:spPr/>
    </dgm:pt>
    <dgm:pt modelId="{A9142FA3-EDBF-4D10-9B1E-92D7163FEE5B}" type="pres">
      <dgm:prSet presAssocID="{9BE2CEB2-7DD2-4C88-8D29-5D387713B3EB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CD551936-7A40-4314-A449-85E7C442C812}" type="pres">
      <dgm:prSet presAssocID="{9BE2CEB2-7DD2-4C88-8D29-5D387713B3EB}" presName="connTx" presStyleLbl="parChTrans1D3" presStyleIdx="0" presStyleCnt="3"/>
      <dgm:spPr/>
      <dgm:t>
        <a:bodyPr/>
        <a:lstStyle/>
        <a:p>
          <a:endParaRPr lang="ru-RU"/>
        </a:p>
      </dgm:t>
    </dgm:pt>
    <dgm:pt modelId="{3243F7B3-1B47-4962-9081-06BDE6253BA5}" type="pres">
      <dgm:prSet presAssocID="{10F90CE5-BAC4-4BEB-A162-77193993F6EF}" presName="root2" presStyleCnt="0"/>
      <dgm:spPr/>
    </dgm:pt>
    <dgm:pt modelId="{359E3936-B522-4595-9DC8-03C298EE963D}" type="pres">
      <dgm:prSet presAssocID="{10F90CE5-BAC4-4BEB-A162-77193993F6EF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CFEABC-E480-4121-A9CC-0D9AB81AFEBA}" type="pres">
      <dgm:prSet presAssocID="{10F90CE5-BAC4-4BEB-A162-77193993F6EF}" presName="level3hierChild" presStyleCnt="0"/>
      <dgm:spPr/>
    </dgm:pt>
    <dgm:pt modelId="{203C51E6-E23B-4CA5-BB70-BD878AFB7B89}" type="pres">
      <dgm:prSet presAssocID="{D85B66CC-E15C-4B94-B85F-C63DADDFEE64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18AB4F04-CE87-4AE9-BD8C-63E13CB550A8}" type="pres">
      <dgm:prSet presAssocID="{D85B66CC-E15C-4B94-B85F-C63DADDFEE64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F0DE92E-33BC-43B6-B771-08C9FDB57C5C}" type="pres">
      <dgm:prSet presAssocID="{88C1D5DC-05F0-48EC-8825-128244EB190B}" presName="root2" presStyleCnt="0"/>
      <dgm:spPr/>
    </dgm:pt>
    <dgm:pt modelId="{2883A70B-E2FF-4268-8D4F-B92DF9971C39}" type="pres">
      <dgm:prSet presAssocID="{88C1D5DC-05F0-48EC-8825-128244EB190B}" presName="LevelTwoTextNode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B8A99F-0C4F-4783-8C9B-9B5F95FCCA46}" type="pres">
      <dgm:prSet presAssocID="{88C1D5DC-05F0-48EC-8825-128244EB190B}" presName="level3hierChild" presStyleCnt="0"/>
      <dgm:spPr/>
    </dgm:pt>
    <dgm:pt modelId="{684EC846-F2E8-4250-89F9-3F1937BFAF12}" type="pres">
      <dgm:prSet presAssocID="{B29A358E-0CFF-4505-9728-2D3D173C5C28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4BD2437B-4B52-4F01-95EE-0FEF56D5371B}" type="pres">
      <dgm:prSet presAssocID="{B29A358E-0CFF-4505-9728-2D3D173C5C28}" presName="connTx" presStyleLbl="parChTrans1D4" presStyleIdx="1" presStyleCnt="4"/>
      <dgm:spPr/>
      <dgm:t>
        <a:bodyPr/>
        <a:lstStyle/>
        <a:p>
          <a:endParaRPr lang="ru-RU"/>
        </a:p>
      </dgm:t>
    </dgm:pt>
    <dgm:pt modelId="{DCFD086E-D1ED-4A5A-A708-C8C183AC8C68}" type="pres">
      <dgm:prSet presAssocID="{276B3138-F45C-46AE-A9D7-E6B4132F85D6}" presName="root2" presStyleCnt="0"/>
      <dgm:spPr/>
    </dgm:pt>
    <dgm:pt modelId="{9870C894-64EC-497D-8BD3-9C98FD4A9701}" type="pres">
      <dgm:prSet presAssocID="{276B3138-F45C-46AE-A9D7-E6B4132F85D6}" presName="LevelTwoTextNode" presStyleLbl="node4" presStyleIdx="1" presStyleCnt="4" custLinFactNeighborX="32" custLinFactNeighborY="25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B6BA5A-68B4-4221-8407-6B716021D58E}" type="pres">
      <dgm:prSet presAssocID="{276B3138-F45C-46AE-A9D7-E6B4132F85D6}" presName="level3hierChild" presStyleCnt="0"/>
      <dgm:spPr/>
    </dgm:pt>
    <dgm:pt modelId="{4D9A7B4C-EB74-46A4-8D3A-4F50B21ED096}" type="pres">
      <dgm:prSet presAssocID="{202C529C-437E-4424-8374-CF57557EA7A2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C9128575-6051-4E65-BEBA-051FF4301D01}" type="pres">
      <dgm:prSet presAssocID="{202C529C-437E-4424-8374-CF57557EA7A2}" presName="connTx" presStyleLbl="parChTrans1D3" presStyleIdx="1" presStyleCnt="3"/>
      <dgm:spPr/>
      <dgm:t>
        <a:bodyPr/>
        <a:lstStyle/>
        <a:p>
          <a:endParaRPr lang="ru-RU"/>
        </a:p>
      </dgm:t>
    </dgm:pt>
    <dgm:pt modelId="{3BB469DE-121B-4E99-B004-8EBD435996B9}" type="pres">
      <dgm:prSet presAssocID="{8DDE430C-2572-4B76-B51F-A48C2611E888}" presName="root2" presStyleCnt="0"/>
      <dgm:spPr/>
    </dgm:pt>
    <dgm:pt modelId="{07AF9EE6-602F-422F-ACC4-B71063D217E5}" type="pres">
      <dgm:prSet presAssocID="{8DDE430C-2572-4B76-B51F-A48C2611E888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FD5454-F145-4506-8DC6-8BC690F5D849}" type="pres">
      <dgm:prSet presAssocID="{8DDE430C-2572-4B76-B51F-A48C2611E888}" presName="level3hierChild" presStyleCnt="0"/>
      <dgm:spPr/>
    </dgm:pt>
    <dgm:pt modelId="{8838EAA3-B067-42F5-9350-18C4B1803997}" type="pres">
      <dgm:prSet presAssocID="{6B160CFE-30CC-46BC-9361-34E661F74AE2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0EAE9E28-468B-4728-8B17-2F09C722B86F}" type="pres">
      <dgm:prSet presAssocID="{6B160CFE-30CC-46BC-9361-34E661F74AE2}" presName="connTx" presStyleLbl="parChTrans1D4" presStyleIdx="2" presStyleCnt="4"/>
      <dgm:spPr/>
      <dgm:t>
        <a:bodyPr/>
        <a:lstStyle/>
        <a:p>
          <a:endParaRPr lang="ru-RU"/>
        </a:p>
      </dgm:t>
    </dgm:pt>
    <dgm:pt modelId="{59D64785-229A-4E3F-8C3E-4493414C1FCB}" type="pres">
      <dgm:prSet presAssocID="{B72A002C-44BE-458A-81B2-3C30ACA3DF04}" presName="root2" presStyleCnt="0"/>
      <dgm:spPr/>
    </dgm:pt>
    <dgm:pt modelId="{152172FB-6453-4A44-822E-65AD9BE9A608}" type="pres">
      <dgm:prSet presAssocID="{B72A002C-44BE-458A-81B2-3C30ACA3DF04}" presName="LevelTwoTextNode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A8CC06-EDDF-451C-9225-E3EC40424BA8}" type="pres">
      <dgm:prSet presAssocID="{B72A002C-44BE-458A-81B2-3C30ACA3DF04}" presName="level3hierChild" presStyleCnt="0"/>
      <dgm:spPr/>
    </dgm:pt>
    <dgm:pt modelId="{9A019765-FC2C-4D20-B79E-27873CAA9B77}" type="pres">
      <dgm:prSet presAssocID="{48380849-B8CB-4BE6-BD74-488584D73A9E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6F01E605-7E32-4A7D-BCA4-88F161DD6873}" type="pres">
      <dgm:prSet presAssocID="{48380849-B8CB-4BE6-BD74-488584D73A9E}" presName="connTx" presStyleLbl="parChTrans1D4" presStyleIdx="3" presStyleCnt="4"/>
      <dgm:spPr/>
      <dgm:t>
        <a:bodyPr/>
        <a:lstStyle/>
        <a:p>
          <a:endParaRPr lang="ru-RU"/>
        </a:p>
      </dgm:t>
    </dgm:pt>
    <dgm:pt modelId="{5652282B-4DB2-444B-90A7-721CF5856EC0}" type="pres">
      <dgm:prSet presAssocID="{D063E6E2-6A95-4BB2-8CCE-F8A4F4D205A0}" presName="root2" presStyleCnt="0"/>
      <dgm:spPr/>
    </dgm:pt>
    <dgm:pt modelId="{50AA3A8E-9C38-4997-888A-50330352A937}" type="pres">
      <dgm:prSet presAssocID="{D063E6E2-6A95-4BB2-8CCE-F8A4F4D205A0}" presName="LevelTwoTextNode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0D264B-9B81-4260-B9BA-76876BD44A20}" type="pres">
      <dgm:prSet presAssocID="{D063E6E2-6A95-4BB2-8CCE-F8A4F4D205A0}" presName="level3hierChild" presStyleCnt="0"/>
      <dgm:spPr/>
    </dgm:pt>
    <dgm:pt modelId="{6D3BCB52-9BE7-44A7-89EC-3A5EE74D958A}" type="pres">
      <dgm:prSet presAssocID="{D133B662-E89B-4198-8270-6357FEE90D55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321F0F36-94B7-4DF6-9503-B27AA9D53508}" type="pres">
      <dgm:prSet presAssocID="{D133B662-E89B-4198-8270-6357FEE90D55}" presName="connTx" presStyleLbl="parChTrans1D2" presStyleIdx="1" presStyleCnt="2"/>
      <dgm:spPr/>
      <dgm:t>
        <a:bodyPr/>
        <a:lstStyle/>
        <a:p>
          <a:endParaRPr lang="ru-RU"/>
        </a:p>
      </dgm:t>
    </dgm:pt>
    <dgm:pt modelId="{685D5579-6349-4D1A-AA61-E78A5CCE2330}" type="pres">
      <dgm:prSet presAssocID="{C0B574AD-B016-48D6-92BE-73AD0F7A9223}" presName="root2" presStyleCnt="0"/>
      <dgm:spPr/>
    </dgm:pt>
    <dgm:pt modelId="{2A71AE95-472C-4469-8428-3669D7BD653D}" type="pres">
      <dgm:prSet presAssocID="{C0B574AD-B016-48D6-92BE-73AD0F7A922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207C87-A348-4340-A8DB-2619074F0F0C}" type="pres">
      <dgm:prSet presAssocID="{C0B574AD-B016-48D6-92BE-73AD0F7A9223}" presName="level3hierChild" presStyleCnt="0"/>
      <dgm:spPr/>
    </dgm:pt>
    <dgm:pt modelId="{3842A88A-E015-46C6-BC3A-9D1421A46E4A}" type="pres">
      <dgm:prSet presAssocID="{DB7986FF-11B3-48DF-9A9D-D9D326B60640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E52B2184-E3D9-41D9-A6EB-6A15E261859A}" type="pres">
      <dgm:prSet presAssocID="{DB7986FF-11B3-48DF-9A9D-D9D326B60640}" presName="connTx" presStyleLbl="parChTrans1D3" presStyleIdx="2" presStyleCnt="3"/>
      <dgm:spPr/>
      <dgm:t>
        <a:bodyPr/>
        <a:lstStyle/>
        <a:p>
          <a:endParaRPr lang="ru-RU"/>
        </a:p>
      </dgm:t>
    </dgm:pt>
    <dgm:pt modelId="{65835E93-9486-4EEB-A902-BA3F8C170D44}" type="pres">
      <dgm:prSet presAssocID="{EAEED508-F2BA-4B68-9024-3AB923F9E100}" presName="root2" presStyleCnt="0"/>
      <dgm:spPr/>
    </dgm:pt>
    <dgm:pt modelId="{85CFCF29-9639-4149-80FA-44FCB99060A3}" type="pres">
      <dgm:prSet presAssocID="{EAEED508-F2BA-4B68-9024-3AB923F9E100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14029B-2EDD-4DC6-A49B-6921B1A38940}" type="pres">
      <dgm:prSet presAssocID="{EAEED508-F2BA-4B68-9024-3AB923F9E100}" presName="level3hierChild" presStyleCnt="0"/>
      <dgm:spPr/>
    </dgm:pt>
  </dgm:ptLst>
  <dgm:cxnLst>
    <dgm:cxn modelId="{714B253E-DC6F-46D2-87F1-961A49854FBA}" type="presOf" srcId="{48380849-B8CB-4BE6-BD74-488584D73A9E}" destId="{6F01E605-7E32-4A7D-BCA4-88F161DD6873}" srcOrd="1" destOrd="0" presId="urn:microsoft.com/office/officeart/2005/8/layout/hierarchy2"/>
    <dgm:cxn modelId="{F8B46562-9775-463C-824D-D4F560A4C9D0}" type="presOf" srcId="{83B2C701-76E0-4E56-9D52-3DD4CDEF4861}" destId="{69981406-A587-4C05-A3BB-EBFF6BF30D81}" srcOrd="0" destOrd="0" presId="urn:microsoft.com/office/officeart/2005/8/layout/hierarchy2"/>
    <dgm:cxn modelId="{95D74D70-2644-42CC-A503-69FB62BCA8EF}" type="presOf" srcId="{48380849-B8CB-4BE6-BD74-488584D73A9E}" destId="{9A019765-FC2C-4D20-B79E-27873CAA9B77}" srcOrd="0" destOrd="0" presId="urn:microsoft.com/office/officeart/2005/8/layout/hierarchy2"/>
    <dgm:cxn modelId="{A66BAC87-8E09-401C-A9AB-7193FCD46ACA}" type="presOf" srcId="{DB7986FF-11B3-48DF-9A9D-D9D326B60640}" destId="{E52B2184-E3D9-41D9-A6EB-6A15E261859A}" srcOrd="1" destOrd="0" presId="urn:microsoft.com/office/officeart/2005/8/layout/hierarchy2"/>
    <dgm:cxn modelId="{C9849F5B-0244-411A-BF2A-C08E80E64A72}" type="presOf" srcId="{B29A358E-0CFF-4505-9728-2D3D173C5C28}" destId="{684EC846-F2E8-4250-89F9-3F1937BFAF12}" srcOrd="0" destOrd="0" presId="urn:microsoft.com/office/officeart/2005/8/layout/hierarchy2"/>
    <dgm:cxn modelId="{4C0D8234-BB42-4549-B47C-C914124EDC46}" srcId="{83B2C701-76E0-4E56-9D52-3DD4CDEF4861}" destId="{10F90CE5-BAC4-4BEB-A162-77193993F6EF}" srcOrd="0" destOrd="0" parTransId="{9BE2CEB2-7DD2-4C88-8D29-5D387713B3EB}" sibTransId="{4EC70AC1-F95C-430C-AEF6-4FE00159825A}"/>
    <dgm:cxn modelId="{010CA3D1-6944-4384-9DC5-E6229ACF52B0}" type="presOf" srcId="{EAEED508-F2BA-4B68-9024-3AB923F9E100}" destId="{85CFCF29-9639-4149-80FA-44FCB99060A3}" srcOrd="0" destOrd="0" presId="urn:microsoft.com/office/officeart/2005/8/layout/hierarchy2"/>
    <dgm:cxn modelId="{FD8E043E-99B2-4FBB-B030-A4DF0B5A998D}" type="presOf" srcId="{DB7986FF-11B3-48DF-9A9D-D9D326B60640}" destId="{3842A88A-E015-46C6-BC3A-9D1421A46E4A}" srcOrd="0" destOrd="0" presId="urn:microsoft.com/office/officeart/2005/8/layout/hierarchy2"/>
    <dgm:cxn modelId="{9A29B6A2-0BA8-4BAD-A7A1-73CC1308060E}" type="presOf" srcId="{202C529C-437E-4424-8374-CF57557EA7A2}" destId="{4D9A7B4C-EB74-46A4-8D3A-4F50B21ED096}" srcOrd="0" destOrd="0" presId="urn:microsoft.com/office/officeart/2005/8/layout/hierarchy2"/>
    <dgm:cxn modelId="{37DBC4EF-B806-4CF2-9960-DED576584292}" type="presOf" srcId="{D85B66CC-E15C-4B94-B85F-C63DADDFEE64}" destId="{18AB4F04-CE87-4AE9-BD8C-63E13CB550A8}" srcOrd="1" destOrd="0" presId="urn:microsoft.com/office/officeart/2005/8/layout/hierarchy2"/>
    <dgm:cxn modelId="{18332002-D810-4AF2-BFD0-B13D588AAF21}" type="presOf" srcId="{6B0C201E-273B-4D3A-A7C7-8F4F4EBC8F16}" destId="{3878B5D5-BF58-4008-942A-3431ABC82AAD}" srcOrd="0" destOrd="0" presId="urn:microsoft.com/office/officeart/2005/8/layout/hierarchy2"/>
    <dgm:cxn modelId="{F6D1D77C-AE1C-489A-8302-E4142AD43F35}" srcId="{43A8FEBA-5FD7-47C1-A0CA-EC894600958B}" destId="{83B2C701-76E0-4E56-9D52-3DD4CDEF4861}" srcOrd="0" destOrd="0" parTransId="{6B0C201E-273B-4D3A-A7C7-8F4F4EBC8F16}" sibTransId="{683267A3-8B42-4659-B3F2-3B5A3BF5636F}"/>
    <dgm:cxn modelId="{FDEAE258-0178-46C8-B453-76F1AE9A3AE5}" type="presOf" srcId="{D133B662-E89B-4198-8270-6357FEE90D55}" destId="{321F0F36-94B7-4DF6-9503-B27AA9D53508}" srcOrd="1" destOrd="0" presId="urn:microsoft.com/office/officeart/2005/8/layout/hierarchy2"/>
    <dgm:cxn modelId="{1B378D7E-5075-46EB-B815-D4753DD0013A}" type="presOf" srcId="{276B3138-F45C-46AE-A9D7-E6B4132F85D6}" destId="{9870C894-64EC-497D-8BD3-9C98FD4A9701}" srcOrd="0" destOrd="0" presId="urn:microsoft.com/office/officeart/2005/8/layout/hierarchy2"/>
    <dgm:cxn modelId="{4AE6990B-C125-4A36-AEC6-9FFDC27B1AAD}" type="presOf" srcId="{9BE2CEB2-7DD2-4C88-8D29-5D387713B3EB}" destId="{CD551936-7A40-4314-A449-85E7C442C812}" srcOrd="1" destOrd="0" presId="urn:microsoft.com/office/officeart/2005/8/layout/hierarchy2"/>
    <dgm:cxn modelId="{AC822995-01E1-4582-833B-3854A0633FF5}" type="presOf" srcId="{6B160CFE-30CC-46BC-9361-34E661F74AE2}" destId="{0EAE9E28-468B-4728-8B17-2F09C722B86F}" srcOrd="1" destOrd="0" presId="urn:microsoft.com/office/officeart/2005/8/layout/hierarchy2"/>
    <dgm:cxn modelId="{625B5F41-4EB4-47AF-962C-9AD3167EEA08}" srcId="{83B2C701-76E0-4E56-9D52-3DD4CDEF4861}" destId="{8DDE430C-2572-4B76-B51F-A48C2611E888}" srcOrd="1" destOrd="0" parTransId="{202C529C-437E-4424-8374-CF57557EA7A2}" sibTransId="{88A99C4B-5C46-49A9-B33B-2F93BF025568}"/>
    <dgm:cxn modelId="{38330974-661F-4386-9837-49B0AE73AACC}" type="presOf" srcId="{B72A002C-44BE-458A-81B2-3C30ACA3DF04}" destId="{152172FB-6453-4A44-822E-65AD9BE9A608}" srcOrd="0" destOrd="0" presId="urn:microsoft.com/office/officeart/2005/8/layout/hierarchy2"/>
    <dgm:cxn modelId="{4A96A666-7EA8-42A5-AD41-D929EB0BDAC6}" type="presOf" srcId="{10F90CE5-BAC4-4BEB-A162-77193993F6EF}" destId="{359E3936-B522-4595-9DC8-03C298EE963D}" srcOrd="0" destOrd="0" presId="urn:microsoft.com/office/officeart/2005/8/layout/hierarchy2"/>
    <dgm:cxn modelId="{1FBE9776-87F0-4E12-9740-1BC33079202C}" type="presOf" srcId="{43A8FEBA-5FD7-47C1-A0CA-EC894600958B}" destId="{970F2E11-0F3E-412F-83F0-BCE1A3C2E934}" srcOrd="0" destOrd="0" presId="urn:microsoft.com/office/officeart/2005/8/layout/hierarchy2"/>
    <dgm:cxn modelId="{AD04CD62-7BAB-4560-A832-91DB8B882AB5}" srcId="{8DDE430C-2572-4B76-B51F-A48C2611E888}" destId="{B72A002C-44BE-458A-81B2-3C30ACA3DF04}" srcOrd="0" destOrd="0" parTransId="{6B160CFE-30CC-46BC-9361-34E661F74AE2}" sibTransId="{4810B5D2-3819-488D-A2C1-F8C68AB92EFF}"/>
    <dgm:cxn modelId="{02100D53-138D-4C9E-B391-78C52F5BE0D4}" srcId="{43A8FEBA-5FD7-47C1-A0CA-EC894600958B}" destId="{C0B574AD-B016-48D6-92BE-73AD0F7A9223}" srcOrd="1" destOrd="0" parTransId="{D133B662-E89B-4198-8270-6357FEE90D55}" sibTransId="{F3CA791B-BC5D-45A7-AF80-6CADEDBDAEAD}"/>
    <dgm:cxn modelId="{500F5F6D-979D-4892-B6BB-CC9E3DA26143}" type="presOf" srcId="{8DDE430C-2572-4B76-B51F-A48C2611E888}" destId="{07AF9EE6-602F-422F-ACC4-B71063D217E5}" srcOrd="0" destOrd="0" presId="urn:microsoft.com/office/officeart/2005/8/layout/hierarchy2"/>
    <dgm:cxn modelId="{6AD1D691-1094-440D-8DE4-22AFBA6A4844}" type="presOf" srcId="{202C529C-437E-4424-8374-CF57557EA7A2}" destId="{C9128575-6051-4E65-BEBA-051FF4301D01}" srcOrd="1" destOrd="0" presId="urn:microsoft.com/office/officeart/2005/8/layout/hierarchy2"/>
    <dgm:cxn modelId="{360BDD17-368F-4761-A7E7-D18E5A838368}" type="presOf" srcId="{6B160CFE-30CC-46BC-9361-34E661F74AE2}" destId="{8838EAA3-B067-42F5-9350-18C4B1803997}" srcOrd="0" destOrd="0" presId="urn:microsoft.com/office/officeart/2005/8/layout/hierarchy2"/>
    <dgm:cxn modelId="{D53D5425-DCC6-46A5-8DF4-8455C437D359}" srcId="{10F90CE5-BAC4-4BEB-A162-77193993F6EF}" destId="{276B3138-F45C-46AE-A9D7-E6B4132F85D6}" srcOrd="1" destOrd="0" parTransId="{B29A358E-0CFF-4505-9728-2D3D173C5C28}" sibTransId="{2E6DB7A1-4707-440E-ACF5-C8A47EF83BC9}"/>
    <dgm:cxn modelId="{F795CF2C-DC10-44EE-BA46-939C752F6E88}" srcId="{C0B574AD-B016-48D6-92BE-73AD0F7A9223}" destId="{EAEED508-F2BA-4B68-9024-3AB923F9E100}" srcOrd="0" destOrd="0" parTransId="{DB7986FF-11B3-48DF-9A9D-D9D326B60640}" sibTransId="{CAC1C5E2-DAF5-417F-AD9C-855D4D5D8915}"/>
    <dgm:cxn modelId="{9E86A33F-C3AE-4540-A757-EAAE967EB9DC}" type="presOf" srcId="{D063E6E2-6A95-4BB2-8CCE-F8A4F4D205A0}" destId="{50AA3A8E-9C38-4997-888A-50330352A937}" srcOrd="0" destOrd="0" presId="urn:microsoft.com/office/officeart/2005/8/layout/hierarchy2"/>
    <dgm:cxn modelId="{C7EA73D6-6235-4F7F-8488-B27933A4D340}" type="presOf" srcId="{B29A358E-0CFF-4505-9728-2D3D173C5C28}" destId="{4BD2437B-4B52-4F01-95EE-0FEF56D5371B}" srcOrd="1" destOrd="0" presId="urn:microsoft.com/office/officeart/2005/8/layout/hierarchy2"/>
    <dgm:cxn modelId="{17D705C0-4B3E-4FA6-9E53-786CB63C4070}" srcId="{8DDE430C-2572-4B76-B51F-A48C2611E888}" destId="{D063E6E2-6A95-4BB2-8CCE-F8A4F4D205A0}" srcOrd="1" destOrd="0" parTransId="{48380849-B8CB-4BE6-BD74-488584D73A9E}" sibTransId="{EFBEFF40-6C4E-4E04-AF5A-C49862BD7363}"/>
    <dgm:cxn modelId="{12DBA28B-3A20-430C-9FC0-510C6D92E0D6}" srcId="{AE66F2D3-6C1D-435C-913F-71172A93BA91}" destId="{43A8FEBA-5FD7-47C1-A0CA-EC894600958B}" srcOrd="0" destOrd="0" parTransId="{D3994FCE-9552-4E38-9596-A37E44D1EDDB}" sibTransId="{AE98F6F3-DE9E-4A4E-9F62-EE9A022BA53E}"/>
    <dgm:cxn modelId="{9DCEE86A-FAF6-4D19-A633-867276C1BE70}" type="presOf" srcId="{AE66F2D3-6C1D-435C-913F-71172A93BA91}" destId="{F3EDAF93-0271-460B-B6E2-739BFC2B11D3}" srcOrd="0" destOrd="0" presId="urn:microsoft.com/office/officeart/2005/8/layout/hierarchy2"/>
    <dgm:cxn modelId="{5816A00A-65CF-47DD-B21E-013AF3504373}" type="presOf" srcId="{88C1D5DC-05F0-48EC-8825-128244EB190B}" destId="{2883A70B-E2FF-4268-8D4F-B92DF9971C39}" srcOrd="0" destOrd="0" presId="urn:microsoft.com/office/officeart/2005/8/layout/hierarchy2"/>
    <dgm:cxn modelId="{3895A7C0-9198-4962-8B26-9ECD16F2EBC5}" type="presOf" srcId="{9BE2CEB2-7DD2-4C88-8D29-5D387713B3EB}" destId="{A9142FA3-EDBF-4D10-9B1E-92D7163FEE5B}" srcOrd="0" destOrd="0" presId="urn:microsoft.com/office/officeart/2005/8/layout/hierarchy2"/>
    <dgm:cxn modelId="{3721C129-057F-4AD3-9992-79DF9A7FFD24}" type="presOf" srcId="{C0B574AD-B016-48D6-92BE-73AD0F7A9223}" destId="{2A71AE95-472C-4469-8428-3669D7BD653D}" srcOrd="0" destOrd="0" presId="urn:microsoft.com/office/officeart/2005/8/layout/hierarchy2"/>
    <dgm:cxn modelId="{C05A5C02-AD8A-468A-AA2B-02A5A92F7E62}" type="presOf" srcId="{D85B66CC-E15C-4B94-B85F-C63DADDFEE64}" destId="{203C51E6-E23B-4CA5-BB70-BD878AFB7B89}" srcOrd="0" destOrd="0" presId="urn:microsoft.com/office/officeart/2005/8/layout/hierarchy2"/>
    <dgm:cxn modelId="{C48E47FD-CBD2-48F3-92E4-993959844AAD}" type="presOf" srcId="{6B0C201E-273B-4D3A-A7C7-8F4F4EBC8F16}" destId="{ECC9F88E-D685-45CD-B3FD-AC02A9F0909A}" srcOrd="1" destOrd="0" presId="urn:microsoft.com/office/officeart/2005/8/layout/hierarchy2"/>
    <dgm:cxn modelId="{4E032204-65C4-4ECE-95E4-2BED6FAE795D}" srcId="{10F90CE5-BAC4-4BEB-A162-77193993F6EF}" destId="{88C1D5DC-05F0-48EC-8825-128244EB190B}" srcOrd="0" destOrd="0" parTransId="{D85B66CC-E15C-4B94-B85F-C63DADDFEE64}" sibTransId="{6FD9A29E-7FA2-4BEC-9E02-D2A37E657A3A}"/>
    <dgm:cxn modelId="{520E2132-BBF6-44E9-B738-0A8CB250A0D1}" type="presOf" srcId="{D133B662-E89B-4198-8270-6357FEE90D55}" destId="{6D3BCB52-9BE7-44A7-89EC-3A5EE74D958A}" srcOrd="0" destOrd="0" presId="urn:microsoft.com/office/officeart/2005/8/layout/hierarchy2"/>
    <dgm:cxn modelId="{F53B0494-6805-47B0-A694-4E95DE44975C}" type="presParOf" srcId="{F3EDAF93-0271-460B-B6E2-739BFC2B11D3}" destId="{C73B0CA7-C599-413F-A81C-0F1A40839012}" srcOrd="0" destOrd="0" presId="urn:microsoft.com/office/officeart/2005/8/layout/hierarchy2"/>
    <dgm:cxn modelId="{B482724A-8518-43E1-BAA3-3E2BD7D4C537}" type="presParOf" srcId="{C73B0CA7-C599-413F-A81C-0F1A40839012}" destId="{970F2E11-0F3E-412F-83F0-BCE1A3C2E934}" srcOrd="0" destOrd="0" presId="urn:microsoft.com/office/officeart/2005/8/layout/hierarchy2"/>
    <dgm:cxn modelId="{4FAE23C1-8B1A-4541-8C1F-9B4DB4510282}" type="presParOf" srcId="{C73B0CA7-C599-413F-A81C-0F1A40839012}" destId="{672B9087-7704-404D-913D-9E7F6AD4B7C7}" srcOrd="1" destOrd="0" presId="urn:microsoft.com/office/officeart/2005/8/layout/hierarchy2"/>
    <dgm:cxn modelId="{A7E8AE94-A2A0-4091-ACB7-CBA4E77DC7D8}" type="presParOf" srcId="{672B9087-7704-404D-913D-9E7F6AD4B7C7}" destId="{3878B5D5-BF58-4008-942A-3431ABC82AAD}" srcOrd="0" destOrd="0" presId="urn:microsoft.com/office/officeart/2005/8/layout/hierarchy2"/>
    <dgm:cxn modelId="{B35E3B3E-A2AF-46B2-850A-58652FD22A58}" type="presParOf" srcId="{3878B5D5-BF58-4008-942A-3431ABC82AAD}" destId="{ECC9F88E-D685-45CD-B3FD-AC02A9F0909A}" srcOrd="0" destOrd="0" presId="urn:microsoft.com/office/officeart/2005/8/layout/hierarchy2"/>
    <dgm:cxn modelId="{1687C1F0-62AC-42F5-B238-96F6FB9D73AF}" type="presParOf" srcId="{672B9087-7704-404D-913D-9E7F6AD4B7C7}" destId="{728ED019-D730-40F8-9D83-31348CCE3115}" srcOrd="1" destOrd="0" presId="urn:microsoft.com/office/officeart/2005/8/layout/hierarchy2"/>
    <dgm:cxn modelId="{5EF4595D-FBC1-4BFA-8010-DD2835394EF0}" type="presParOf" srcId="{728ED019-D730-40F8-9D83-31348CCE3115}" destId="{69981406-A587-4C05-A3BB-EBFF6BF30D81}" srcOrd="0" destOrd="0" presId="urn:microsoft.com/office/officeart/2005/8/layout/hierarchy2"/>
    <dgm:cxn modelId="{172E1100-69AE-4A98-9451-2952EDD907E5}" type="presParOf" srcId="{728ED019-D730-40F8-9D83-31348CCE3115}" destId="{B6D499EC-CAC7-458C-AE2B-03520FD61A94}" srcOrd="1" destOrd="0" presId="urn:microsoft.com/office/officeart/2005/8/layout/hierarchy2"/>
    <dgm:cxn modelId="{D4EC2684-38CB-45BD-807E-47EEA4D92B57}" type="presParOf" srcId="{B6D499EC-CAC7-458C-AE2B-03520FD61A94}" destId="{A9142FA3-EDBF-4D10-9B1E-92D7163FEE5B}" srcOrd="0" destOrd="0" presId="urn:microsoft.com/office/officeart/2005/8/layout/hierarchy2"/>
    <dgm:cxn modelId="{2966CE90-983E-4A17-BEFC-011E869D3A63}" type="presParOf" srcId="{A9142FA3-EDBF-4D10-9B1E-92D7163FEE5B}" destId="{CD551936-7A40-4314-A449-85E7C442C812}" srcOrd="0" destOrd="0" presId="urn:microsoft.com/office/officeart/2005/8/layout/hierarchy2"/>
    <dgm:cxn modelId="{8E0693D3-6767-4285-A6D5-A6DF488B8694}" type="presParOf" srcId="{B6D499EC-CAC7-458C-AE2B-03520FD61A94}" destId="{3243F7B3-1B47-4962-9081-06BDE6253BA5}" srcOrd="1" destOrd="0" presId="urn:microsoft.com/office/officeart/2005/8/layout/hierarchy2"/>
    <dgm:cxn modelId="{E5B4090C-BBEA-4AFA-94DD-B062CAC1BE95}" type="presParOf" srcId="{3243F7B3-1B47-4962-9081-06BDE6253BA5}" destId="{359E3936-B522-4595-9DC8-03C298EE963D}" srcOrd="0" destOrd="0" presId="urn:microsoft.com/office/officeart/2005/8/layout/hierarchy2"/>
    <dgm:cxn modelId="{5A7EA285-CE0C-41F9-8281-44FFB222BD70}" type="presParOf" srcId="{3243F7B3-1B47-4962-9081-06BDE6253BA5}" destId="{F2CFEABC-E480-4121-A9CC-0D9AB81AFEBA}" srcOrd="1" destOrd="0" presId="urn:microsoft.com/office/officeart/2005/8/layout/hierarchy2"/>
    <dgm:cxn modelId="{5E18E69B-606F-403E-9FFB-3DD4010E1BBF}" type="presParOf" srcId="{F2CFEABC-E480-4121-A9CC-0D9AB81AFEBA}" destId="{203C51E6-E23B-4CA5-BB70-BD878AFB7B89}" srcOrd="0" destOrd="0" presId="urn:microsoft.com/office/officeart/2005/8/layout/hierarchy2"/>
    <dgm:cxn modelId="{CC30C27B-531A-4319-908C-DFDF9312D865}" type="presParOf" srcId="{203C51E6-E23B-4CA5-BB70-BD878AFB7B89}" destId="{18AB4F04-CE87-4AE9-BD8C-63E13CB550A8}" srcOrd="0" destOrd="0" presId="urn:microsoft.com/office/officeart/2005/8/layout/hierarchy2"/>
    <dgm:cxn modelId="{78E8E4D0-1BDE-4985-83F9-D491C4E657C6}" type="presParOf" srcId="{F2CFEABC-E480-4121-A9CC-0D9AB81AFEBA}" destId="{8F0DE92E-33BC-43B6-B771-08C9FDB57C5C}" srcOrd="1" destOrd="0" presId="urn:microsoft.com/office/officeart/2005/8/layout/hierarchy2"/>
    <dgm:cxn modelId="{42135779-18E7-432A-88F9-CADF222F7466}" type="presParOf" srcId="{8F0DE92E-33BC-43B6-B771-08C9FDB57C5C}" destId="{2883A70B-E2FF-4268-8D4F-B92DF9971C39}" srcOrd="0" destOrd="0" presId="urn:microsoft.com/office/officeart/2005/8/layout/hierarchy2"/>
    <dgm:cxn modelId="{C9B73E42-A096-4917-AA73-A243B3D517BB}" type="presParOf" srcId="{8F0DE92E-33BC-43B6-B771-08C9FDB57C5C}" destId="{91B8A99F-0C4F-4783-8C9B-9B5F95FCCA46}" srcOrd="1" destOrd="0" presId="urn:microsoft.com/office/officeart/2005/8/layout/hierarchy2"/>
    <dgm:cxn modelId="{5D742E49-15DA-403D-B0B3-933FAED7CA26}" type="presParOf" srcId="{F2CFEABC-E480-4121-A9CC-0D9AB81AFEBA}" destId="{684EC846-F2E8-4250-89F9-3F1937BFAF12}" srcOrd="2" destOrd="0" presId="urn:microsoft.com/office/officeart/2005/8/layout/hierarchy2"/>
    <dgm:cxn modelId="{65931D97-A3BB-451C-8F93-AF55C0C17B1F}" type="presParOf" srcId="{684EC846-F2E8-4250-89F9-3F1937BFAF12}" destId="{4BD2437B-4B52-4F01-95EE-0FEF56D5371B}" srcOrd="0" destOrd="0" presId="urn:microsoft.com/office/officeart/2005/8/layout/hierarchy2"/>
    <dgm:cxn modelId="{B9D4914B-4196-4849-A926-93ED03DDE1AC}" type="presParOf" srcId="{F2CFEABC-E480-4121-A9CC-0D9AB81AFEBA}" destId="{DCFD086E-D1ED-4A5A-A708-C8C183AC8C68}" srcOrd="3" destOrd="0" presId="urn:microsoft.com/office/officeart/2005/8/layout/hierarchy2"/>
    <dgm:cxn modelId="{AE045240-5C45-4D6C-8CF9-88D5A4BAAD31}" type="presParOf" srcId="{DCFD086E-D1ED-4A5A-A708-C8C183AC8C68}" destId="{9870C894-64EC-497D-8BD3-9C98FD4A9701}" srcOrd="0" destOrd="0" presId="urn:microsoft.com/office/officeart/2005/8/layout/hierarchy2"/>
    <dgm:cxn modelId="{53B50DDE-B012-484A-9EDA-8070B17FF9F8}" type="presParOf" srcId="{DCFD086E-D1ED-4A5A-A708-C8C183AC8C68}" destId="{25B6BA5A-68B4-4221-8407-6B716021D58E}" srcOrd="1" destOrd="0" presId="urn:microsoft.com/office/officeart/2005/8/layout/hierarchy2"/>
    <dgm:cxn modelId="{50DB0C15-911C-47F9-8325-4F287280ABF7}" type="presParOf" srcId="{B6D499EC-CAC7-458C-AE2B-03520FD61A94}" destId="{4D9A7B4C-EB74-46A4-8D3A-4F50B21ED096}" srcOrd="2" destOrd="0" presId="urn:microsoft.com/office/officeart/2005/8/layout/hierarchy2"/>
    <dgm:cxn modelId="{C480D66F-6BB5-4574-B5D8-BE3FA2D0D93D}" type="presParOf" srcId="{4D9A7B4C-EB74-46A4-8D3A-4F50B21ED096}" destId="{C9128575-6051-4E65-BEBA-051FF4301D01}" srcOrd="0" destOrd="0" presId="urn:microsoft.com/office/officeart/2005/8/layout/hierarchy2"/>
    <dgm:cxn modelId="{083FE5C6-27F0-481C-9069-71F211E069B5}" type="presParOf" srcId="{B6D499EC-CAC7-458C-AE2B-03520FD61A94}" destId="{3BB469DE-121B-4E99-B004-8EBD435996B9}" srcOrd="3" destOrd="0" presId="urn:microsoft.com/office/officeart/2005/8/layout/hierarchy2"/>
    <dgm:cxn modelId="{51DADF76-A27D-4D0A-BC47-D913AAF6FCCF}" type="presParOf" srcId="{3BB469DE-121B-4E99-B004-8EBD435996B9}" destId="{07AF9EE6-602F-422F-ACC4-B71063D217E5}" srcOrd="0" destOrd="0" presId="urn:microsoft.com/office/officeart/2005/8/layout/hierarchy2"/>
    <dgm:cxn modelId="{D7F9FEDC-31FA-47F0-993C-C407F900A175}" type="presParOf" srcId="{3BB469DE-121B-4E99-B004-8EBD435996B9}" destId="{47FD5454-F145-4506-8DC6-8BC690F5D849}" srcOrd="1" destOrd="0" presId="urn:microsoft.com/office/officeart/2005/8/layout/hierarchy2"/>
    <dgm:cxn modelId="{F860BF34-73B3-4380-931E-C4C1D667A6DA}" type="presParOf" srcId="{47FD5454-F145-4506-8DC6-8BC690F5D849}" destId="{8838EAA3-B067-42F5-9350-18C4B1803997}" srcOrd="0" destOrd="0" presId="urn:microsoft.com/office/officeart/2005/8/layout/hierarchy2"/>
    <dgm:cxn modelId="{1DB93897-59C6-4D43-8451-E267702337C8}" type="presParOf" srcId="{8838EAA3-B067-42F5-9350-18C4B1803997}" destId="{0EAE9E28-468B-4728-8B17-2F09C722B86F}" srcOrd="0" destOrd="0" presId="urn:microsoft.com/office/officeart/2005/8/layout/hierarchy2"/>
    <dgm:cxn modelId="{AD37EC30-9EBC-48AF-B674-F3D2D7F02014}" type="presParOf" srcId="{47FD5454-F145-4506-8DC6-8BC690F5D849}" destId="{59D64785-229A-4E3F-8C3E-4493414C1FCB}" srcOrd="1" destOrd="0" presId="urn:microsoft.com/office/officeart/2005/8/layout/hierarchy2"/>
    <dgm:cxn modelId="{19F89D89-BD40-4412-BECB-667461F224FA}" type="presParOf" srcId="{59D64785-229A-4E3F-8C3E-4493414C1FCB}" destId="{152172FB-6453-4A44-822E-65AD9BE9A608}" srcOrd="0" destOrd="0" presId="urn:microsoft.com/office/officeart/2005/8/layout/hierarchy2"/>
    <dgm:cxn modelId="{B0A657C6-2E10-4FFD-AA66-95A4264DFFA9}" type="presParOf" srcId="{59D64785-229A-4E3F-8C3E-4493414C1FCB}" destId="{57A8CC06-EDDF-451C-9225-E3EC40424BA8}" srcOrd="1" destOrd="0" presId="urn:microsoft.com/office/officeart/2005/8/layout/hierarchy2"/>
    <dgm:cxn modelId="{93980E31-D74A-4665-B0E8-E855DB97A6BF}" type="presParOf" srcId="{47FD5454-F145-4506-8DC6-8BC690F5D849}" destId="{9A019765-FC2C-4D20-B79E-27873CAA9B77}" srcOrd="2" destOrd="0" presId="urn:microsoft.com/office/officeart/2005/8/layout/hierarchy2"/>
    <dgm:cxn modelId="{6E87E1AF-1268-48AD-86DF-4E3EBC6A9047}" type="presParOf" srcId="{9A019765-FC2C-4D20-B79E-27873CAA9B77}" destId="{6F01E605-7E32-4A7D-BCA4-88F161DD6873}" srcOrd="0" destOrd="0" presId="urn:microsoft.com/office/officeart/2005/8/layout/hierarchy2"/>
    <dgm:cxn modelId="{B0E83706-C0A7-423D-8ADE-C8F827B8BF1A}" type="presParOf" srcId="{47FD5454-F145-4506-8DC6-8BC690F5D849}" destId="{5652282B-4DB2-444B-90A7-721CF5856EC0}" srcOrd="3" destOrd="0" presId="urn:microsoft.com/office/officeart/2005/8/layout/hierarchy2"/>
    <dgm:cxn modelId="{475B6A65-2285-46CD-A962-9A9587CF227C}" type="presParOf" srcId="{5652282B-4DB2-444B-90A7-721CF5856EC0}" destId="{50AA3A8E-9C38-4997-888A-50330352A937}" srcOrd="0" destOrd="0" presId="urn:microsoft.com/office/officeart/2005/8/layout/hierarchy2"/>
    <dgm:cxn modelId="{480F4B96-68E0-4317-8D3B-802B9F512160}" type="presParOf" srcId="{5652282B-4DB2-444B-90A7-721CF5856EC0}" destId="{AF0D264B-9B81-4260-B9BA-76876BD44A20}" srcOrd="1" destOrd="0" presId="urn:microsoft.com/office/officeart/2005/8/layout/hierarchy2"/>
    <dgm:cxn modelId="{7FE81571-AF64-49DE-B1C5-16CF8457B056}" type="presParOf" srcId="{672B9087-7704-404D-913D-9E7F6AD4B7C7}" destId="{6D3BCB52-9BE7-44A7-89EC-3A5EE74D958A}" srcOrd="2" destOrd="0" presId="urn:microsoft.com/office/officeart/2005/8/layout/hierarchy2"/>
    <dgm:cxn modelId="{37D5B0CA-CACC-46C2-BC5C-A94578A593D1}" type="presParOf" srcId="{6D3BCB52-9BE7-44A7-89EC-3A5EE74D958A}" destId="{321F0F36-94B7-4DF6-9503-B27AA9D53508}" srcOrd="0" destOrd="0" presId="urn:microsoft.com/office/officeart/2005/8/layout/hierarchy2"/>
    <dgm:cxn modelId="{2EF8340F-3B1D-468F-92AD-54B668524C95}" type="presParOf" srcId="{672B9087-7704-404D-913D-9E7F6AD4B7C7}" destId="{685D5579-6349-4D1A-AA61-E78A5CCE2330}" srcOrd="3" destOrd="0" presId="urn:microsoft.com/office/officeart/2005/8/layout/hierarchy2"/>
    <dgm:cxn modelId="{F70B1D11-08F2-46F5-97F4-8FEE4FCEE067}" type="presParOf" srcId="{685D5579-6349-4D1A-AA61-E78A5CCE2330}" destId="{2A71AE95-472C-4469-8428-3669D7BD653D}" srcOrd="0" destOrd="0" presId="urn:microsoft.com/office/officeart/2005/8/layout/hierarchy2"/>
    <dgm:cxn modelId="{50AE542D-CC82-4B41-B8F8-F8DEA70C09A1}" type="presParOf" srcId="{685D5579-6349-4D1A-AA61-E78A5CCE2330}" destId="{85207C87-A348-4340-A8DB-2619074F0F0C}" srcOrd="1" destOrd="0" presId="urn:microsoft.com/office/officeart/2005/8/layout/hierarchy2"/>
    <dgm:cxn modelId="{78346761-A9D7-4FCB-8C8B-97632AB3D880}" type="presParOf" srcId="{85207C87-A348-4340-A8DB-2619074F0F0C}" destId="{3842A88A-E015-46C6-BC3A-9D1421A46E4A}" srcOrd="0" destOrd="0" presId="urn:microsoft.com/office/officeart/2005/8/layout/hierarchy2"/>
    <dgm:cxn modelId="{8CFB71EA-6E6C-47F5-9A05-2F98FF337A4E}" type="presParOf" srcId="{3842A88A-E015-46C6-BC3A-9D1421A46E4A}" destId="{E52B2184-E3D9-41D9-A6EB-6A15E261859A}" srcOrd="0" destOrd="0" presId="urn:microsoft.com/office/officeart/2005/8/layout/hierarchy2"/>
    <dgm:cxn modelId="{CB87460F-9458-4E4A-85C1-6F1EBF607045}" type="presParOf" srcId="{85207C87-A348-4340-A8DB-2619074F0F0C}" destId="{65835E93-9486-4EEB-A902-BA3F8C170D44}" srcOrd="1" destOrd="0" presId="urn:microsoft.com/office/officeart/2005/8/layout/hierarchy2"/>
    <dgm:cxn modelId="{4228303F-DF93-43DE-88E9-B418B6352CF9}" type="presParOf" srcId="{65835E93-9486-4EEB-A902-BA3F8C170D44}" destId="{85CFCF29-9639-4149-80FA-44FCB99060A3}" srcOrd="0" destOrd="0" presId="urn:microsoft.com/office/officeart/2005/8/layout/hierarchy2"/>
    <dgm:cxn modelId="{D93FA242-7A87-4F09-AD5A-53962E6330AA}" type="presParOf" srcId="{65835E93-9486-4EEB-A902-BA3F8C170D44}" destId="{D814029B-2EDD-4DC6-A49B-6921B1A3894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22EDB-9096-4C2B-9210-D165976B69F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D96BB-63E2-4C28-8A50-53B27734F6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464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quizizz.com/admin/quiz/5fc8aa0f034dc2001dccf8a5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715436" cy="2376264"/>
          </a:xfrm>
        </p:spPr>
        <p:txBody>
          <a:bodyPr>
            <a:noAutofit/>
          </a:bodyPr>
          <a:lstStyle/>
          <a:p>
            <a:r>
              <a:rPr lang="ru-RU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Тақырып</a:t>
            </a:r>
            <a:r>
              <a:rPr lang="ru-RU" sz="4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 мүшелері. Адамның тынысалу жолдарының құрылысы мен газалмасу мүшелері.</a:t>
            </a:r>
          </a:p>
          <a:p>
            <a:endParaRPr lang="kk-KZ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00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66"/>
    </mc:Choice>
    <mc:Fallback xmlns="">
      <p:transition spd="slow" advTm="1656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sz="4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тапсырмасы</a:t>
            </a:r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buAutoNum type="arabicPeriod"/>
            </a:pPr>
            <a:r>
              <a:rPr lang="kk-KZ" sz="3600" smtClean="0">
                <a:latin typeface="Times New Roman" pitchFamily="18" charset="0"/>
                <a:cs typeface="Times New Roman" pitchFamily="18" charset="0"/>
              </a:rPr>
              <a:t>Адамның тынысалу жолдарының құрылысы мен газалмасу мүшелері тақырыбын оқып қайталау.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91"/>
    </mc:Choice>
    <mc:Fallback xmlns="">
      <p:transition spd="slow" advTm="749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4191000"/>
            <a:ext cx="8848725" cy="20005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kk-K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Оқу мақсаты: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7.1.4.5 - адамның тыныс алу мүшелерінің құрылыс ерекшеліктерін танып білу</a:t>
            </a:r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kk-KZ" sz="2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критерийі: </a:t>
            </a:r>
          </a:p>
          <a:p>
            <a:pPr lvl="0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тыныс алу мүшелерінің ерекшеліктерін сипаттайды;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	адамдағы газ алмасу үдерісін анықтайды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8" name="AutoShape 2" descr="Дыхание животом, польза и вред этого и других типов дыхания | Центр  &quot;Подорожник&quot;: психология, дыхание, тренинги для жизни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0" name="AutoShape 4" descr="Дыхание животом, польза и вред этого и других типов дыхания | Центр  &quot;Подорожник&quot;: психология, дыхание, тренинги для жизни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2" name="AutoShape 6" descr="Дыхание животом, польза и вред этого и других типов дыхания | Центр  &quot;Подорожник&quot;: психология, дыхание, тренинги для жизни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4" name="AutoShape 8" descr="Дыхание животом, польза и вред этого и других типов дыхания | Центр  &quot;Подорожник&quot;: психология, дыхание, тренинги для жизни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8" name="Picture 12" descr="Интересные факты про дыхание - Интересные факт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85728"/>
            <a:ext cx="4572032" cy="34290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2148977"/>
      </p:ext>
    </p:extLst>
  </p:cSld>
  <p:clrMapOvr>
    <a:masterClrMapping/>
  </p:clrMapOvr>
  <p:transition advTm="916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46158"/>
          </a:xfrm>
        </p:spPr>
        <p:txBody>
          <a:bodyPr>
            <a:normAutofit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Үй тапсырмасы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42844" y="3929066"/>
            <a:ext cx="8858312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hlinkClick r:id="rId2"/>
              </a:rPr>
              <a:t>https://quizizz.com/admin/quiz/5fc8aa0f034dc2001dccf8a5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сылка арқылы өтіп тапсырмаларды орындайды. 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292A3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Омыртқалы және омыртқасыз жануарладың тыныс алуы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»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деген атпен іздеуге болады.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5" name="Picture 3" descr="For Students - Quiziz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142984"/>
            <a:ext cx="5263428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2844" y="2000240"/>
            <a:ext cx="3686172" cy="321471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       </a:t>
            </a:r>
            <a:r>
              <a:rPr lang="ru-RU" sz="2400" dirty="0" err="1" smtClean="0"/>
              <a:t>ағза </a:t>
            </a:r>
            <a:r>
              <a:rPr lang="ru-RU" sz="2400" dirty="0" smtClean="0"/>
              <a:t>мен </a:t>
            </a:r>
            <a:r>
              <a:rPr lang="ru-RU" sz="2400" dirty="0" err="1" smtClean="0"/>
              <a:t>қоршаған </a:t>
            </a:r>
            <a:r>
              <a:rPr lang="ru-RU" sz="2400" dirty="0" smtClean="0"/>
              <a:t>орта </a:t>
            </a:r>
            <a:r>
              <a:rPr lang="ru-RU" sz="2400" dirty="0" err="1" smtClean="0"/>
              <a:t>арасындағы </a:t>
            </a:r>
            <a:r>
              <a:rPr lang="ru-RU" sz="2400" dirty="0" smtClean="0"/>
              <a:t>газ </a:t>
            </a:r>
            <a:r>
              <a:rPr lang="ru-RU" sz="2400" dirty="0" err="1" smtClean="0"/>
              <a:t>алмасу</a:t>
            </a:r>
            <a:r>
              <a:rPr lang="ru-RU" sz="2400" dirty="0" smtClean="0"/>
              <a:t> </a:t>
            </a:r>
            <a:r>
              <a:rPr lang="ru-RU" sz="2400" dirty="0" err="1" smtClean="0"/>
              <a:t>үдерісі</a:t>
            </a:r>
            <a:r>
              <a:rPr lang="ru-RU" sz="2400" dirty="0" smtClean="0"/>
              <a:t>. </a:t>
            </a:r>
            <a:r>
              <a:rPr lang="ru-RU" sz="2400" dirty="0" err="1" smtClean="0"/>
              <a:t>Тыныс</a:t>
            </a:r>
            <a:r>
              <a:rPr lang="ru-RU" sz="2400" dirty="0" smtClean="0"/>
              <a:t> </a:t>
            </a:r>
            <a:r>
              <a:rPr lang="ru-RU" sz="2400" dirty="0" err="1" smtClean="0"/>
              <a:t>алу</a:t>
            </a:r>
            <a:r>
              <a:rPr lang="ru-RU" sz="2400" dirty="0" smtClean="0"/>
              <a:t> </a:t>
            </a:r>
            <a:r>
              <a:rPr lang="ru-RU" sz="2400" dirty="0" err="1" smtClean="0"/>
              <a:t>кезінде</a:t>
            </a:r>
            <a:r>
              <a:rPr lang="ru-RU" sz="2400" dirty="0" smtClean="0"/>
              <a:t> </a:t>
            </a:r>
            <a:r>
              <a:rPr lang="ru-RU" sz="2400" dirty="0" err="1" smtClean="0"/>
              <a:t>өкпеге </a:t>
            </a:r>
            <a:r>
              <a:rPr lang="ru-RU" sz="2400" dirty="0" smtClean="0"/>
              <a:t>оттек </a:t>
            </a:r>
            <a:r>
              <a:rPr lang="ru-RU" sz="2400" dirty="0" err="1" smtClean="0"/>
              <a:t>түсіп</a:t>
            </a:r>
            <a:r>
              <a:rPr lang="ru-RU" sz="2400" dirty="0" smtClean="0"/>
              <a:t>, </a:t>
            </a:r>
            <a:r>
              <a:rPr lang="ru-RU" sz="2400" dirty="0" err="1" smtClean="0"/>
              <a:t>көмірқышқыл </a:t>
            </a:r>
            <a:r>
              <a:rPr lang="ru-RU" sz="2400" dirty="0" smtClean="0"/>
              <a:t>газы </a:t>
            </a:r>
            <a:r>
              <a:rPr lang="ru-RU" sz="2400" dirty="0" err="1" smtClean="0"/>
              <a:t>шығарылады</a:t>
            </a:r>
            <a:r>
              <a:rPr lang="ru-RU" sz="2400" dirty="0" smtClean="0"/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s://onlinemektep.org/upload/online_mektep/lesson/5b68d29c8e982132d0ea68aa2bff37f3/1.jpg?v1608530590634"/>
          <p:cNvPicPr>
            <a:picLocks noChangeAspect="1" noChangeArrowheads="1"/>
          </p:cNvPicPr>
          <p:nvPr/>
        </p:nvPicPr>
        <p:blipFill>
          <a:blip r:embed="rId2"/>
          <a:srcRect l="11459" t="18751" r="16666" b="4687"/>
          <a:stretch>
            <a:fillRect/>
          </a:stretch>
        </p:blipFill>
        <p:spPr bwMode="auto">
          <a:xfrm>
            <a:off x="3857620" y="1857364"/>
            <a:ext cx="5143536" cy="365265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29058" y="357166"/>
            <a:ext cx="2304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14380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мүшелерінің құрылысы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8" y="1314448"/>
          <a:ext cx="9001156" cy="5329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6136" y="142852"/>
            <a:ext cx="5657864" cy="439718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Өкпенің құрылысы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1934" y="7143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Өкпе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жұп мүше.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Оң жақ өкпе үлкен, 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 бөлікке бөлінеді.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жақ өкпе жүрек есебінен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кішірек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бөлікке бөлінеді.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30" name="Picture 6" descr="Л) Өкпе сөзіне қатысты фразалық тіркестерді оқып, мағынасын  сәйкестендіріңізжәне солармен сөйлем құрастырыңыз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71414"/>
            <a:ext cx="3857652" cy="3498040"/>
          </a:xfrm>
          <a:prstGeom prst="rect">
            <a:avLst/>
          </a:prstGeom>
          <a:noFill/>
        </p:spPr>
      </p:pic>
      <p:pic>
        <p:nvPicPr>
          <p:cNvPr id="26633" name="Picture 9" descr="C:\Users\Ерназ\Desktop\сабақтар онлайн\2 токсан\альвеолла.jpg"/>
          <p:cNvPicPr>
            <a:picLocks noChangeAspect="1" noChangeArrowheads="1"/>
          </p:cNvPicPr>
          <p:nvPr/>
        </p:nvPicPr>
        <p:blipFill>
          <a:blip r:embed="rId3"/>
          <a:srcRect l="15563"/>
          <a:stretch>
            <a:fillRect/>
          </a:stretch>
        </p:blipFill>
        <p:spPr bwMode="auto">
          <a:xfrm>
            <a:off x="4857752" y="2928934"/>
            <a:ext cx="4286248" cy="338072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71438" y="4192510"/>
            <a:ext cx="47148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Әрбір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альвеола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ұсақ қан тамыр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капиллярлар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қоршалған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көмірқышқыл газына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қаныққан қан тазартылады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оттекке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қанығады.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Газалмасу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альвеола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қабырғасы және ұсақ қан тамырлары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арқылы жүреді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Альвеола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өкпені  ұяшықты 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газалмасу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жүзеге асатын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бетінің ауданын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43504" y="2428868"/>
            <a:ext cx="3429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Ауа</a:t>
            </a:r>
            <a:r>
              <a:rPr lang="ru-RU" dirty="0" smtClean="0"/>
              <a:t> </a:t>
            </a:r>
            <a:r>
              <a:rPr lang="ru-RU" dirty="0" err="1" smtClean="0"/>
              <a:t>көпіршіктері </a:t>
            </a:r>
            <a:r>
              <a:rPr lang="ru-RU" dirty="0" smtClean="0"/>
              <a:t>– </a:t>
            </a:r>
            <a:r>
              <a:rPr lang="ru-RU" i="1" dirty="0" err="1" smtClean="0"/>
              <a:t>альвеоламен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Тапсырма №1. 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000108"/>
          <a:ext cx="8501122" cy="3961620"/>
        </p:xfrm>
        <a:graphic>
          <a:graphicData uri="http://schemas.openxmlformats.org/drawingml/2006/table">
            <a:tbl>
              <a:tblPr/>
              <a:tblGrid>
                <a:gridCol w="2832402"/>
                <a:gridCol w="2834360"/>
                <a:gridCol w="2834360"/>
              </a:tblGrid>
              <a:tr h="5022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Мүшенің</a:t>
                      </a:r>
                      <a:r>
                        <a:rPr lang="kk-KZ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аты </a:t>
                      </a: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Құрылысы</a:t>
                      </a:r>
                      <a:r>
                        <a:rPr lang="kk-KZ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Қызметі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3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Мұрын куысы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Жұтқыншақ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Көмей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Кеңірдек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Бронхылар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Өкпе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71438" y="5072074"/>
            <a:ext cx="90011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Дескриптор: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	 Тыныс алу</a:t>
            </a:r>
            <a:r>
              <a:rPr kumimoji="0" lang="kk-K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мүшелерінің құрылысын сипаттайды.</a:t>
            </a:r>
            <a:endParaRPr lang="kk-KZ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Тыныс алу мүшелерінің қызметін анықтайды.</a:t>
            </a:r>
            <a:endParaRPr kumimoji="0" lang="kk-KZ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368280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Тапсырма №2. тест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57126" y="6143644"/>
            <a:ext cx="87868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Дескрипторлар: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тыныс алу мүшелерінің ерекшеліктерін сипаттайды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2844" y="428604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Ауа қапшықтары газ алмасуға қалай бейімделген?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A – олардың қабырғалары жұқа және қанға бай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B – олар шар тәріздес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C – олар кеуде жасушасының маңында орналасқан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D – олар гемоглобинге бай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Кеңірдектің ғылыми атауы?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A – трахея                       B – өңеш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C – бронх                        D – альвеола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Өкпедегі ең кішкентай түтікшелер қалай аталады?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A – трахея                       B – бронхиола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C – бронх                        D – капилляр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Альвеолада қандай газдар алмасады?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A – көмірқышқыл газы мен оттегі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B – көмірқышқыл газы мен азот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C – оттегі мен азот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D – көмірқышқыл газы мен су буы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Төмендегілердің қайсысы тыныс алудың ең жақсы анықтамасы?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A – әр тірі жасушада энергия бөлетін химиялық процесс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B – өкпедегі оттегі мен көмірқышқыл газының алмасуы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C – өкпеге ауаның енуі және шығуы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D – қабырғааралық бұлшықеттер мен диафрагманың жиырылуы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Өкпедегі ауа қапшықтарының ғылыми атауы?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A – трахея                     B – өңеш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C – бронх                      D – альвеола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43050"/>
            <a:ext cx="8229600" cy="4525963"/>
          </a:xfrm>
        </p:spPr>
        <p:txBody>
          <a:bodyPr/>
          <a:lstStyle/>
          <a:p>
            <a:r>
              <a:rPr lang="kk-KZ" b="1" dirty="0" smtClean="0"/>
              <a:t>Рефлексия:</a:t>
            </a:r>
            <a:endParaRPr lang="ru-RU" dirty="0" smtClean="0"/>
          </a:p>
          <a:p>
            <a:r>
              <a:rPr lang="kk-KZ" dirty="0" smtClean="0"/>
              <a:t>Сабақта қызық болды;</a:t>
            </a:r>
            <a:endParaRPr lang="ru-RU" dirty="0" smtClean="0"/>
          </a:p>
          <a:p>
            <a:r>
              <a:rPr lang="kk-KZ" dirty="0" smtClean="0"/>
              <a:t>Сабақта үйрендім</a:t>
            </a:r>
            <a:r>
              <a:rPr lang="ru-RU" dirty="0" smtClean="0"/>
              <a:t>;</a:t>
            </a:r>
          </a:p>
          <a:p>
            <a:r>
              <a:rPr lang="kk-KZ" dirty="0" smtClean="0"/>
              <a:t>Сабақта қиын болды.</a:t>
            </a:r>
            <a:endParaRPr lang="ru-RU" dirty="0"/>
          </a:p>
        </p:txBody>
      </p:sp>
      <p:pic>
        <p:nvPicPr>
          <p:cNvPr id="4" name="Содержимое 6" descr="смайлик картина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58308" y="1071546"/>
            <a:ext cx="4585692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425</Words>
  <Application>Microsoft Office PowerPoint</Application>
  <PresentationFormat>Экран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Үй тапсырмасы</vt:lpstr>
      <vt:lpstr>       ағза мен қоршаған орта арасындағы газ алмасу үдерісі. Тыныс алу кезінде өкпеге оттек түсіп, көмірқышқыл газы шығарылады.</vt:lpstr>
      <vt:lpstr>Тыныс алу мүшелерінің құрылысы</vt:lpstr>
      <vt:lpstr>Өкпенің құрылысы</vt:lpstr>
      <vt:lpstr>Тапсырма №1.   </vt:lpstr>
      <vt:lpstr>Тапсырма №2. тест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Huawei</cp:lastModifiedBy>
  <cp:revision>190</cp:revision>
  <dcterms:modified xsi:type="dcterms:W3CDTF">2024-10-31T12:26:06Z</dcterms:modified>
</cp:coreProperties>
</file>