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0" r:id="rId2"/>
    <p:sldId id="351" r:id="rId3"/>
    <p:sldId id="320" r:id="rId4"/>
    <p:sldId id="345" r:id="rId5"/>
    <p:sldId id="321" r:id="rId6"/>
    <p:sldId id="322" r:id="rId7"/>
    <p:sldId id="323" r:id="rId8"/>
    <p:sldId id="324" r:id="rId9"/>
    <p:sldId id="326" r:id="rId10"/>
    <p:sldId id="325" r:id="rId11"/>
    <p:sldId id="327" r:id="rId12"/>
    <p:sldId id="328" r:id="rId13"/>
    <p:sldId id="329" r:id="rId14"/>
    <p:sldId id="331" r:id="rId15"/>
    <p:sldId id="332" r:id="rId16"/>
    <p:sldId id="330" r:id="rId17"/>
    <p:sldId id="346" r:id="rId18"/>
    <p:sldId id="347" r:id="rId19"/>
    <p:sldId id="349" r:id="rId20"/>
    <p:sldId id="292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1" autoAdjust="0"/>
    <p:restoredTop sz="95226" autoAdjust="0"/>
  </p:normalViewPr>
  <p:slideViewPr>
    <p:cSldViewPr snapToGrid="0" showGuides="1">
      <p:cViewPr varScale="1">
        <p:scale>
          <a:sx n="88" d="100"/>
          <a:sy n="88" d="100"/>
        </p:scale>
        <p:origin x="528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31/10/2024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0660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20;p4:note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401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9.4.17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315F-C3A3-4390-BE1C-44A3EC7D7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1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9.4.17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5A24-FEE0-4CA8-A35F-B6D35D21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31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76;p1"/>
          <p:cNvSpPr>
            <a:spLocks noChangeArrowheads="1"/>
          </p:cNvSpPr>
          <p:nvPr/>
        </p:nvSpPr>
        <p:spPr bwMode="auto">
          <a:xfrm>
            <a:off x="1163637" y="2455863"/>
            <a:ext cx="9648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334" tIns="22156" rIns="44334" bIns="2215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k-KZ" altLang="ru-RU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kk-KZ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Тақырыбы:  </a:t>
            </a:r>
            <a:r>
              <a:rPr lang="kk-KZ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жануарлардың тыныс алу мүшелері.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k-KZ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Модельдеу «Омыртқалы және омыртқасыз жануарлардың тыныс алу жүйесі мүшелерін салыстыру».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en-US" altLang="ru-RU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3075" name="Google Shape;77;p1"/>
          <p:cNvCxnSpPr>
            <a:cxnSpLocks noChangeShapeType="1"/>
          </p:cNvCxnSpPr>
          <p:nvPr/>
        </p:nvCxnSpPr>
        <p:spPr bwMode="auto">
          <a:xfrm>
            <a:off x="2711450" y="5013325"/>
            <a:ext cx="694055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78;p1"/>
          <p:cNvCxnSpPr>
            <a:cxnSpLocks noChangeShapeType="1"/>
          </p:cNvCxnSpPr>
          <p:nvPr/>
        </p:nvCxnSpPr>
        <p:spPr bwMode="auto">
          <a:xfrm>
            <a:off x="2782888" y="5084763"/>
            <a:ext cx="671353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99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364378" y="692332"/>
            <a:ext cx="7302136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Жорғалаушылардың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0" name="Picture 2" descr="http://images.myshared.ru/17/1093230/slide_5.jpg"/>
          <p:cNvPicPr>
            <a:picLocks noChangeAspect="1" noChangeArrowheads="1"/>
          </p:cNvPicPr>
          <p:nvPr/>
        </p:nvPicPr>
        <p:blipFill>
          <a:blip r:embed="rId3"/>
          <a:srcRect t="27657" b="17714"/>
          <a:stretch>
            <a:fillRect/>
          </a:stretch>
        </p:blipFill>
        <p:spPr bwMode="auto">
          <a:xfrm>
            <a:off x="1175657" y="1423850"/>
            <a:ext cx="8298090" cy="402336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927463" y="3331028"/>
            <a:ext cx="1632857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Танау тесігі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6548" y="4384765"/>
            <a:ext cx="1184366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77440" y="5033554"/>
            <a:ext cx="1375955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40629" y="4624252"/>
            <a:ext cx="1062446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26082" y="666206"/>
            <a:ext cx="6021976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Құстардың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https://itest.kz/upload/images/1349697920.42.jpeg.png"/>
          <p:cNvPicPr>
            <a:picLocks noChangeAspect="1" noChangeArrowheads="1"/>
          </p:cNvPicPr>
          <p:nvPr/>
        </p:nvPicPr>
        <p:blipFill>
          <a:blip r:embed="rId3"/>
          <a:srcRect t="7247" r="8363" b="4620"/>
          <a:stretch>
            <a:fillRect/>
          </a:stretch>
        </p:blipFill>
        <p:spPr bwMode="auto">
          <a:xfrm>
            <a:off x="6726193" y="1776549"/>
            <a:ext cx="3005636" cy="352697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590903" y="1449977"/>
            <a:ext cx="2534195" cy="41801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2057" y="4990013"/>
            <a:ext cx="1110343" cy="4049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4" name="Picture 4" descr="https://ds04.infourok.ru/uploads/ex/0afa/0012f6b9-c51477e4/hello_html_m5e650aa1.png"/>
          <p:cNvPicPr>
            <a:picLocks noChangeAspect="1" noChangeArrowheads="1"/>
          </p:cNvPicPr>
          <p:nvPr/>
        </p:nvPicPr>
        <p:blipFill>
          <a:blip r:embed="rId4"/>
          <a:srcRect r="45831" b="22678"/>
          <a:stretch>
            <a:fillRect/>
          </a:stretch>
        </p:blipFill>
        <p:spPr bwMode="auto">
          <a:xfrm>
            <a:off x="1043848" y="1920240"/>
            <a:ext cx="5056506" cy="3866606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769326" y="1828799"/>
            <a:ext cx="1541418" cy="4833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7486" y="2595153"/>
            <a:ext cx="957943" cy="4833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15394" y="3169919"/>
            <a:ext cx="2016034" cy="5921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Артқы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8754" y="4367348"/>
            <a:ext cx="2007326" cy="5921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Алдыңғы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3554" name="Picture 2" descr="https://cf2.ppt-online.org/files2/slide/f/fUcB6o8Yzb1vO0JeVpduRmXxAQHPhg3KtnSlT5ja4/slide-11.jpg"/>
          <p:cNvPicPr>
            <a:picLocks noChangeAspect="1" noChangeArrowheads="1"/>
          </p:cNvPicPr>
          <p:nvPr/>
        </p:nvPicPr>
        <p:blipFill>
          <a:blip r:embed="rId3"/>
          <a:srcRect l="24923" t="22589" r="23515"/>
          <a:stretch>
            <a:fillRect/>
          </a:stretch>
        </p:blipFill>
        <p:spPr bwMode="auto">
          <a:xfrm>
            <a:off x="2103120" y="692332"/>
            <a:ext cx="6648995" cy="515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3177" y="3600993"/>
            <a:ext cx="957943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0766" y="5290457"/>
            <a:ext cx="1541418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205" y="3544388"/>
            <a:ext cx="2007326" cy="5921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Алдыңғы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80561" y="5259976"/>
            <a:ext cx="2037806" cy="5921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Артқы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28" y="692331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Құстардың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47257" y="666206"/>
            <a:ext cx="6714309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Сүтқоректілердің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https://itest.kz/upload/images/1349697940.53.jp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205" y="1488847"/>
            <a:ext cx="6178731" cy="436331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058194" y="1497873"/>
            <a:ext cx="957943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7520" y="2129246"/>
            <a:ext cx="1541418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12879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898105" y="346665"/>
            <a:ext cx="1052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Модельдеу:</a:t>
            </a:r>
          </a:p>
          <a:p>
            <a:endParaRPr lang="kk-KZ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«Омыртқалы және омыртқасыз жануарлардың тыныс алу жүйесі мүшелерін салыстыру».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8104" y="1715980"/>
            <a:ext cx="8925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</a:p>
          <a:p>
            <a:r>
              <a:rPr lang="kk-KZ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 топтары және олардың тыныс алу мүшелеріне байланысты берілген кестені толтырыңыз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60846" y="2679095"/>
          <a:ext cx="8666480" cy="31730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59348"/>
                <a:gridCol w="1920240"/>
                <a:gridCol w="2886892"/>
              </a:tblGrid>
              <a:tr h="515935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Класс немесе типтің атауы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Өкілдері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Тыныс алу жүйесі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Қарапайымдар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Өрмекшітәрізділер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Жәндіктер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Балықтар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Қосмекенділер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Жорғалаушылар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Құстар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Сүтқоректілер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19377"/>
              </p:ext>
            </p:extLst>
          </p:nvPr>
        </p:nvGraphicFramePr>
        <p:xfrm>
          <a:off x="1171610" y="859023"/>
          <a:ext cx="8765178" cy="5146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2309"/>
                <a:gridCol w="1449977"/>
                <a:gridCol w="5172892"/>
              </a:tblGrid>
              <a:tr h="705392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Класс немесе типтің атауы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Өкілдері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Тыныс алу жүйесі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Қарапайымдар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Амеба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Суда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еріген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оттегімен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бүкіл денесі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837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Өрмекшітәрізді-лер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Крест өрмекшісі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Жапырақ пішінді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келген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өкпелері және кеңірдек түтіктерінің жүйесі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Жәндіктер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Шыбын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Кеңірдек </a:t>
                      </a:r>
                      <a:r>
                        <a:rPr lang="kk-KZ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түтікшелері арқылы (демтүтік)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Балықтар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Сазан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Желбезек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Қосмекенділер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Құрбақа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Ересектері өкпемен, дернәсілдері желбезек</a:t>
                      </a:r>
                      <a:r>
                        <a:rPr lang="kk-KZ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1075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Жорғалаушы-лар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Дала тасбақасы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Өкпемен тыныс алады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76351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Құстар</a:t>
                      </a:r>
                      <a:endParaRPr lang="kk-KZ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Көк кептер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Өкпеден және жұқа қабырғалы қапшықтар</a:t>
                      </a:r>
                      <a:r>
                        <a:rPr lang="ru-RU" sz="20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06864"/>
              </p:ext>
            </p:extLst>
          </p:nvPr>
        </p:nvGraphicFramePr>
        <p:xfrm>
          <a:off x="1184488" y="5989231"/>
          <a:ext cx="8752115" cy="4963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39406"/>
                <a:gridCol w="1452880"/>
                <a:gridCol w="5159829"/>
              </a:tblGrid>
              <a:tr h="496387"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Сүтқоректілер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Өкпесі</a:t>
                      </a:r>
                      <a:r>
                        <a:rPr lang="kk-KZ" sz="1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772490" y="422313"/>
            <a:ext cx="2679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3589" y="1123407"/>
            <a:ext cx="10345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Төмендегі анықтамалардың қайсысы жасушалық тыныс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газ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газ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сипаттайтынын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анықтаңыз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ұлпалар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органикалық қосылыстардың көп кезеңді тотығуының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экзотермиялық үдерістері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3" y="2063930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106" y="2660468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815" y="3322321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0113" y="4851065"/>
            <a:ext cx="848661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Жасушалық  тыныс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газ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газ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953589" y="1123407"/>
            <a:ext cx="103457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өкпе 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ұлпалар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органикалық қосылыстардың көп кезеңді тотығуының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экзотермиялық үдерістері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3" y="1959427"/>
            <a:ext cx="1632857" cy="6139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106" y="2725781"/>
            <a:ext cx="1632857" cy="57912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газ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815" y="3518263"/>
            <a:ext cx="1863636" cy="6095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Жасушалық  тыныс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53061" y="338401"/>
            <a:ext cx="209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2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41695" y="351513"/>
            <a:ext cx="20569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1695" y="1078172"/>
            <a:ext cx="9717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Суретке мұқият зер салыңыз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C:\Users\User\Desktop\айпад\104APPLE\жәндік ар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626357"/>
            <a:ext cx="3807726" cy="19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айпад\104APPLE\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1692322"/>
            <a:ext cx="1951630" cy="192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mage result for рыбы жабр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7389" y="1869743"/>
            <a:ext cx="2165226" cy="14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16675" y="3618931"/>
            <a:ext cx="8745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А                                  В                           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9809" y="4333585"/>
            <a:ext cx="8966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 әрпімен берілген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ағзаның тыныс алу жүйесін анықтаңыз.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16675" y="405698"/>
            <a:ext cx="1725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1695" y="1262838"/>
            <a:ext cx="9717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C:\Users\User\Desktop\айпад\104APPLE\жәндік ар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626357"/>
            <a:ext cx="3807726" cy="19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айпад\104APPLE\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1692322"/>
            <a:ext cx="1951630" cy="192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mage result for рыбы жабр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7389" y="1869743"/>
            <a:ext cx="2165226" cy="14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16675" y="3618931"/>
            <a:ext cx="8745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А                                  В                           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9809" y="4518251"/>
            <a:ext cx="8966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 әрпімен берілген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ағзаның тыныс алу мүшесі</a:t>
            </a:r>
            <a:endParaRPr lang="kk-KZ" sz="2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және тері</a:t>
            </a:r>
          </a:p>
        </p:txBody>
      </p:sp>
    </p:spTree>
    <p:extLst>
      <p:ext uri="{BB962C8B-B14F-4D97-AF65-F5344CB8AC3E}">
        <p14:creationId xmlns:p14="http://schemas.microsoft.com/office/powerpoint/2010/main" val="34364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80963"/>
            <a:ext cx="12192000" cy="6777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 bwMode="auto">
          <a:xfrm>
            <a:off x="9982200" y="6083300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922" tIns="35450" rIns="70922" bIns="35450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ts val="1100"/>
              <a:buFontTx/>
              <a:buNone/>
            </a:pPr>
            <a:fld id="{36E2FFBF-1476-40C6-8AFF-0249E2752C07}" type="slidenum"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Pts val="1100"/>
                <a:buFontTx/>
                <a:buNone/>
              </a:pPr>
              <a:t>2</a:t>
            </a:fld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 flipV="1">
            <a:off x="623888" y="5732463"/>
            <a:ext cx="10728325" cy="73025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flipV="1">
            <a:off x="982663" y="5949950"/>
            <a:ext cx="1015365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1703388" y="1635125"/>
            <a:ext cx="8569325" cy="40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Оқу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мақсаты</a:t>
            </a:r>
            <a:r>
              <a:rPr lang="ru-RU" alt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</a:t>
            </a:r>
            <a:r>
              <a:rPr lang="kk-KZ" altLang="ru-RU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жануарлардың тыныс алу мүшелерін </a:t>
            </a: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сипаттау.</a:t>
            </a:r>
            <a:endParaRPr lang="kk-KZ" altLang="ru-RU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kk-KZ" altLang="ru-RU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Бағалау критерийлері</a:t>
            </a:r>
            <a:endParaRPr lang="ru-RU" altLang="ru-RU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kk-KZ" altLang="ru-RU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жануарлардың тыныс алу мүшелерін </a:t>
            </a: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сипаттайды. </a:t>
            </a:r>
            <a:endParaRPr lang="ru-RU" altLang="ru-RU" sz="3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ru-RU" altLang="ru-RU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7" name="Прямоугольник 96"/>
          <p:cNvSpPr/>
          <p:nvPr/>
        </p:nvSpPr>
        <p:spPr>
          <a:xfrm>
            <a:off x="1060790" y="1797830"/>
            <a:ext cx="7950926" cy="278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Құрметті оқушы!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Бүгінгі сабақта сіз омыртқалы  жануарлардың тыныс алу мүшелерімен танысып, олардың тіршілік ортасына байланысты тыныс алу жүйелері әр түрлі екенін білдіңіз.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140" y="359466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Прямоугольник 261"/>
          <p:cNvSpPr/>
          <p:nvPr/>
        </p:nvSpPr>
        <p:spPr>
          <a:xfrm>
            <a:off x="2412733" y="2499752"/>
            <a:ext cx="707090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kk-KZ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Назарларыңызға рахмет!</a:t>
            </a:r>
            <a:endParaRPr lang="en-ID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13" name="Picture 2" descr="https://mir-s3-cdn-cf.behance.net/project_modules/1400/5e395240899575.5606e9efaa1c4.jpg"/>
          <p:cNvPicPr>
            <a:picLocks noChangeAspect="1" noChangeArrowheads="1"/>
          </p:cNvPicPr>
          <p:nvPr/>
        </p:nvPicPr>
        <p:blipFill>
          <a:blip r:embed="rId3"/>
          <a:srcRect t="6078"/>
          <a:stretch>
            <a:fillRect/>
          </a:stretch>
        </p:blipFill>
        <p:spPr bwMode="auto">
          <a:xfrm>
            <a:off x="1698171" y="1397726"/>
            <a:ext cx="7942218" cy="446074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47408" y="406476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Омыртқалы жануарлар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-25400" y="-373487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5611" y="548639"/>
            <a:ext cx="4181284" cy="679659"/>
          </a:xfrm>
        </p:spPr>
        <p:txBody>
          <a:bodyPr/>
          <a:lstStyle/>
          <a:p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Омыртқалылар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7463" y="1160059"/>
            <a:ext cx="2416238" cy="5732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Балықтар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56597" y="3523397"/>
            <a:ext cx="2088107" cy="5436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Құстар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06770" y="1164609"/>
            <a:ext cx="2597624" cy="5686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Жорғалаушылар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0113" y="1426387"/>
            <a:ext cx="2599900" cy="5936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4699" y="3516574"/>
            <a:ext cx="2220035" cy="5641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Сүтқоректілер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2620374" y="1045029"/>
            <a:ext cx="1651180" cy="46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65673" y="1231514"/>
            <a:ext cx="309219" cy="14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02137" y="1084217"/>
            <a:ext cx="1732681" cy="34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631588" y="1840210"/>
            <a:ext cx="2461271" cy="81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6574127" y="1838352"/>
            <a:ext cx="2423841" cy="941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 descr="https://cdn1.vectorstock.com/i/1000x1000/15/55/crucian-cartoon-vector-11191555.jpg"/>
          <p:cNvPicPr>
            <a:picLocks noChangeAspect="1" noChangeArrowheads="1"/>
          </p:cNvPicPr>
          <p:nvPr/>
        </p:nvPicPr>
        <p:blipFill>
          <a:blip r:embed="rId3" cstate="print"/>
          <a:srcRect b="11103"/>
          <a:stretch>
            <a:fillRect/>
          </a:stretch>
        </p:blipFill>
        <p:spPr bwMode="auto">
          <a:xfrm>
            <a:off x="940526" y="1757103"/>
            <a:ext cx="2457767" cy="1736724"/>
          </a:xfrm>
          <a:prstGeom prst="rect">
            <a:avLst/>
          </a:prstGeom>
          <a:noFill/>
        </p:spPr>
      </p:pic>
      <p:pic>
        <p:nvPicPr>
          <p:cNvPr id="36868" name="Picture 4" descr="https://pngimg.com/uploads/frog/frog_PNG357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686" y="1920240"/>
            <a:ext cx="2547257" cy="1919458"/>
          </a:xfrm>
          <a:prstGeom prst="rect">
            <a:avLst/>
          </a:prstGeom>
          <a:noFill/>
        </p:spPr>
      </p:pic>
      <p:pic>
        <p:nvPicPr>
          <p:cNvPr id="36870" name="Picture 6" descr="https://for-teacher.ru/edu/data/img/pic-023c0vdamp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1917" y="1760586"/>
            <a:ext cx="2784307" cy="1678650"/>
          </a:xfrm>
          <a:prstGeom prst="rect">
            <a:avLst/>
          </a:prstGeom>
          <a:noFill/>
        </p:spPr>
      </p:pic>
      <p:pic>
        <p:nvPicPr>
          <p:cNvPr id="36872" name="Picture 8" descr="http://900igr.net/up/datas/224677/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3266" y="4100478"/>
            <a:ext cx="4053385" cy="1895373"/>
          </a:xfrm>
          <a:prstGeom prst="rect">
            <a:avLst/>
          </a:prstGeom>
          <a:noFill/>
        </p:spPr>
      </p:pic>
      <p:pic>
        <p:nvPicPr>
          <p:cNvPr id="36874" name="Picture 10" descr="https://lh3.googleusercontent.com/xSlbQAq2neohvrs3hEgrT-5YSeqnsSrjBSpuKglEP7IaBR3LjqVoW7xOxAREsjtdIg=h500"/>
          <p:cNvPicPr>
            <a:picLocks noChangeAspect="1" noChangeArrowheads="1"/>
          </p:cNvPicPr>
          <p:nvPr/>
        </p:nvPicPr>
        <p:blipFill>
          <a:blip r:embed="rId7"/>
          <a:srcRect l="5961" t="12752" r="6726" b="22484"/>
          <a:stretch>
            <a:fillRect/>
          </a:stretch>
        </p:blipFill>
        <p:spPr bwMode="auto">
          <a:xfrm>
            <a:off x="6114198" y="4148920"/>
            <a:ext cx="3569672" cy="174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1332411" y="326059"/>
            <a:ext cx="9457509" cy="768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Тыныс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түрі жануарлардың мекен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ортасына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 денесінің көлеміне байланысты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5" y="1644767"/>
            <a:ext cx="2847703" cy="14119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Омыртқалы жануарлар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тыныс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үшін арнайы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мүше қажет: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 rot="16200000">
            <a:off x="4019903" y="1575996"/>
            <a:ext cx="1265945" cy="1717761"/>
          </a:xfrm>
          <a:prstGeom prst="lef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13524" y="3052481"/>
            <a:ext cx="2998694" cy="15848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Балықтарда бұл қызметті желбезек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атқарады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Двойная стрелка влево/вверх 17"/>
          <p:cNvSpPr/>
          <p:nvPr/>
        </p:nvSpPr>
        <p:spPr>
          <a:xfrm rot="16200000">
            <a:off x="6749402" y="2879595"/>
            <a:ext cx="1265945" cy="1753620"/>
          </a:xfrm>
          <a:prstGeom prst="lef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91729" y="4358256"/>
            <a:ext cx="2998694" cy="15069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Құрлықтағы омыртқалы жануарларда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873828" y="333103"/>
            <a:ext cx="5956664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Балықтардың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https://itest.kz/upload/images/1349697642.47.jp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88" y="1489166"/>
            <a:ext cx="4180115" cy="344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4" descr="https://itest.kz/upload/images/1349697674.83.jpeg.png"/>
          <p:cNvPicPr>
            <a:picLocks noChangeAspect="1" noChangeArrowheads="1"/>
          </p:cNvPicPr>
          <p:nvPr/>
        </p:nvPicPr>
        <p:blipFill>
          <a:blip r:embed="rId4"/>
          <a:srcRect l="1479" t="1719" b="2616"/>
          <a:stretch>
            <a:fillRect/>
          </a:stretch>
        </p:blipFill>
        <p:spPr bwMode="auto">
          <a:xfrm>
            <a:off x="5238205" y="1541417"/>
            <a:ext cx="4349932" cy="3344091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5656217" y="3291841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74378" y="3862253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46914" y="3261361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577942" y="1449977"/>
            <a:ext cx="391886" cy="2438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9698" name="Picture 2" descr="https://ds04.infourok.ru/uploads/ex/007f/0011659e-fb7786a8/img9.jpg"/>
          <p:cNvPicPr>
            <a:picLocks noChangeAspect="1" noChangeArrowheads="1"/>
          </p:cNvPicPr>
          <p:nvPr/>
        </p:nvPicPr>
        <p:blipFill>
          <a:blip r:embed="rId3"/>
          <a:srcRect l="8870" t="20938" r="23416" b="40586"/>
          <a:stretch>
            <a:fillRect/>
          </a:stretch>
        </p:blipFill>
        <p:spPr bwMode="auto">
          <a:xfrm>
            <a:off x="1449977" y="1541418"/>
            <a:ext cx="6910252" cy="3396343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31966" y="4402183"/>
            <a:ext cx="809897" cy="3657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36915" y="1345474"/>
            <a:ext cx="2181496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қақпақшалары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24846" y="1811382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күлтелері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61909" y="971005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саңылауы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71955" y="3513907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доғалары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8674" name="Picture 2" descr="https://itest.kz/upload/images/1349697826.18.jpeg.png"/>
          <p:cNvPicPr>
            <a:picLocks noChangeAspect="1" noChangeArrowheads="1"/>
          </p:cNvPicPr>
          <p:nvPr/>
        </p:nvPicPr>
        <p:blipFill>
          <a:blip r:embed="rId3"/>
          <a:srcRect l="666" r="3383" b="1624"/>
          <a:stretch>
            <a:fillRect/>
          </a:stretch>
        </p:blipFill>
        <p:spPr bwMode="auto">
          <a:xfrm>
            <a:off x="5956663" y="1371146"/>
            <a:ext cx="2272937" cy="2731230"/>
          </a:xfrm>
          <a:prstGeom prst="rect">
            <a:avLst/>
          </a:prstGeom>
          <a:noFill/>
        </p:spPr>
      </p:pic>
      <p:pic>
        <p:nvPicPr>
          <p:cNvPr id="28676" name="Picture 4" descr="https://itest.kz/upload/images/1349697853.61.jpeg.png"/>
          <p:cNvPicPr>
            <a:picLocks noChangeAspect="1" noChangeArrowheads="1"/>
          </p:cNvPicPr>
          <p:nvPr/>
        </p:nvPicPr>
        <p:blipFill>
          <a:blip r:embed="rId4"/>
          <a:srcRect l="1657"/>
          <a:stretch>
            <a:fillRect/>
          </a:stretch>
        </p:blipFill>
        <p:spPr bwMode="auto">
          <a:xfrm>
            <a:off x="8569234" y="1606731"/>
            <a:ext cx="2723067" cy="1815738"/>
          </a:xfrm>
          <a:prstGeom prst="rect">
            <a:avLst/>
          </a:prstGeom>
          <a:noFill/>
        </p:spPr>
      </p:pic>
      <p:pic>
        <p:nvPicPr>
          <p:cNvPr id="17" name="Picture 4" descr="https://pngimg.com/uploads/frog/frog_PNG357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470" y="1554479"/>
            <a:ext cx="4153987" cy="3319481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888274" y="5016138"/>
            <a:ext cx="1854926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танау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тесігі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6160" y="5011782"/>
            <a:ext cx="1497875" cy="6139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көмекей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21977" y="5020491"/>
            <a:ext cx="1428206" cy="613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60229" y="5016137"/>
            <a:ext cx="1306285" cy="6139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730138" y="5251269"/>
            <a:ext cx="836022" cy="19594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441474" y="5246915"/>
            <a:ext cx="905691" cy="17417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098869" y="5229497"/>
            <a:ext cx="896982" cy="19158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46089" y="453031"/>
            <a:ext cx="606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Қосмекенділердің тыныс алу жүйесі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6626" name="Picture 2" descr="https://ds02.infourok.ru/uploads/ex/0dd8/000787e7-8827d530/img6.jpg"/>
          <p:cNvPicPr>
            <a:picLocks noChangeAspect="1" noChangeArrowheads="1"/>
          </p:cNvPicPr>
          <p:nvPr/>
        </p:nvPicPr>
        <p:blipFill>
          <a:blip r:embed="rId3"/>
          <a:srcRect l="6156" t="26843" r="42987" b="9919"/>
          <a:stretch>
            <a:fillRect/>
          </a:stretch>
        </p:blipFill>
        <p:spPr bwMode="auto">
          <a:xfrm>
            <a:off x="1894114" y="1058093"/>
            <a:ext cx="7119257" cy="455893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8138160" y="2625635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Ауыз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50972" y="923109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46960" y="962298"/>
            <a:ext cx="121920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Бүйрек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6332" y="5351417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Қуық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25989" y="3788229"/>
            <a:ext cx="378822" cy="209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46089" y="453031"/>
            <a:ext cx="606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Қосмекенділердің тыныс алу жүйесі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9029</TotalTime>
  <Words>396</Words>
  <Application>Microsoft Office PowerPoint</Application>
  <PresentationFormat>Широкоэкранный</PresentationFormat>
  <Paragraphs>140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Омыртқалылар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515</cp:revision>
  <dcterms:created xsi:type="dcterms:W3CDTF">2017-01-10T11:09:36Z</dcterms:created>
  <dcterms:modified xsi:type="dcterms:W3CDTF">2024-10-31T12:31:08Z</dcterms:modified>
</cp:coreProperties>
</file>