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2.png" ContentType="image/png"/>
  <Override PartName="/ppt/media/image3.png" ContentType="image/png"/>
  <Override PartName="/ppt/media/image5.jpeg" ContentType="image/jpeg"/>
  <Override PartName="/ppt/media/image4.png" ContentType="image/png"/>
  <Override PartName="/ppt/media/image6.jpeg" ContentType="image/jpeg"/>
  <Override PartName="/ppt/media/image10.jpeg" ContentType="image/jpeg"/>
  <Override PartName="/ppt/media/image14.png" ContentType="image/png"/>
  <Override PartName="/ppt/media/image13.png" ContentType="image/png"/>
  <Override PartName="/ppt/media/image11.jpeg" ContentType="image/jpeg"/>
  <Override PartName="/ppt/media/image7.jpeg" ContentType="image/jpeg"/>
  <Override PartName="/ppt/media/image9.jpeg" ContentType="image/jpeg"/>
  <Override PartName="/ppt/media/image8.jpeg" ContentType="image/jpeg"/>
  <Override PartName="/ppt/media/image12.jpeg" ContentType="image/jpeg"/>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5088"/>
  <p:notesSz cx="6796088" cy="992822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697E271C-0D4C-43D8-B8B9-517B0848BD49}"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6280"/>
            <a:ext cx="8229600" cy="857520"/>
          </a:xfrm>
          <a:prstGeom prst="rect">
            <a:avLst/>
          </a:prstGeom>
          <a:noFill/>
          <a:ln w="0">
            <a:noFill/>
          </a:ln>
        </p:spPr>
        <p:txBody>
          <a:bodyPr lIns="77760" rIns="77760" tIns="38880" bIns="388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3800" strike="noStrike" u="none">
                <a:solidFill>
                  <a:srgbClr val="000000"/>
                </a:solidFill>
                <a:uFillTx/>
                <a:latin typeface="Calibri"/>
              </a:rPr>
              <a:t>Click to edit the title text format</a:t>
            </a:r>
            <a:endParaRPr b="0" lang="ru-RU" sz="3800" strike="noStrike" u="none">
              <a:solidFill>
                <a:srgbClr val="000000"/>
              </a:solidFill>
              <a:uFillTx/>
              <a:latin typeface="Calibri"/>
            </a:endParaRPr>
          </a:p>
        </p:txBody>
      </p:sp>
      <p:sp>
        <p:nvSpPr>
          <p:cNvPr id="1" name="PlaceHolder 2"/>
          <p:cNvSpPr>
            <a:spLocks noGrp="1"/>
          </p:cNvSpPr>
          <p:nvPr>
            <p:ph type="body"/>
          </p:nvPr>
        </p:nvSpPr>
        <p:spPr>
          <a:xfrm>
            <a:off x="457200" y="1200240"/>
            <a:ext cx="8229600" cy="3394080"/>
          </a:xfrm>
          <a:prstGeom prst="rect">
            <a:avLst/>
          </a:prstGeom>
          <a:noFill/>
          <a:ln w="0">
            <a:noFill/>
          </a:ln>
        </p:spPr>
        <p:txBody>
          <a:bodyPr lIns="77760" rIns="77760" tIns="38880" bIns="38880" anchor="t">
            <a:normAutofit fontScale="92500" lnSpcReduction="9999"/>
          </a:bodyPr>
          <a:p>
            <a:pPr marL="290520" indent="-29052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Click to edit the outline text format</a:t>
            </a:r>
            <a:endParaRPr b="0" lang="ru-RU" sz="2700" strike="noStrike" u="none">
              <a:solidFill>
                <a:srgbClr val="000000"/>
              </a:solidFill>
              <a:uFillTx/>
              <a:latin typeface="Calibri"/>
            </a:endParaRPr>
          </a:p>
          <a:p>
            <a:pPr lvl="1" marL="631800" indent="-24300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Second Outline Level</a:t>
            </a:r>
            <a:endParaRPr b="0" lang="ru-RU" sz="2700" strike="noStrike" u="none">
              <a:solidFill>
                <a:srgbClr val="000000"/>
              </a:solidFill>
              <a:uFillTx/>
              <a:latin typeface="Calibri"/>
            </a:endParaRPr>
          </a:p>
          <a:p>
            <a:pPr lvl="2" marL="973080" indent="-19368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Third Outline Level</a:t>
            </a:r>
            <a:endParaRPr b="0" lang="ru-RU" sz="2700" strike="noStrike" u="none">
              <a:solidFill>
                <a:srgbClr val="000000"/>
              </a:solidFill>
              <a:uFillTx/>
              <a:latin typeface="Calibri"/>
            </a:endParaRPr>
          </a:p>
          <a:p>
            <a:pPr lvl="3" marL="1362240" indent="-19368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Fourth Outline Level</a:t>
            </a:r>
            <a:endParaRPr b="0" lang="ru-RU" sz="2700" strike="noStrike" u="none">
              <a:solidFill>
                <a:srgbClr val="000000"/>
              </a:solidFill>
              <a:uFillTx/>
              <a:latin typeface="Calibri"/>
            </a:endParaRPr>
          </a:p>
          <a:p>
            <a:pPr lvl="4" marL="1752480" indent="-19368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Fifth Outline Level</a:t>
            </a:r>
            <a:endParaRPr b="0" lang="ru-RU" sz="2700" strike="noStrike" u="none">
              <a:solidFill>
                <a:srgbClr val="000000"/>
              </a:solidFill>
              <a:uFillTx/>
              <a:latin typeface="Calibri"/>
            </a:endParaRPr>
          </a:p>
          <a:p>
            <a:pPr lvl="5" marL="1752480" indent="-19368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Sixth Outline Level</a:t>
            </a:r>
            <a:endParaRPr b="0" lang="ru-RU" sz="2700" strike="noStrike" u="none">
              <a:solidFill>
                <a:srgbClr val="000000"/>
              </a:solidFill>
              <a:uFillTx/>
              <a:latin typeface="Calibri"/>
            </a:endParaRPr>
          </a:p>
          <a:p>
            <a:pPr lvl="6" marL="1752480" indent="-193680">
              <a:spcBef>
                <a:spcPts val="675"/>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Calibri"/>
              </a:rPr>
              <a:t>Seventh Outline Level</a:t>
            </a:r>
            <a:endParaRPr b="0" lang="ru-RU" sz="2700" strike="noStrike" u="none">
              <a:solidFill>
                <a:srgbClr val="000000"/>
              </a:solidFill>
              <a:uFillTx/>
              <a:latin typeface="Calibri"/>
            </a:endParaRPr>
          </a:p>
        </p:txBody>
      </p:sp>
      <p:sp>
        <p:nvSpPr>
          <p:cNvPr id="2" name="PlaceHolder 3"/>
          <p:cNvSpPr>
            <a:spLocks noGrp="1"/>
          </p:cNvSpPr>
          <p:nvPr>
            <p:ph type="dt" idx="1"/>
          </p:nvPr>
        </p:nvSpPr>
        <p:spPr>
          <a:xfrm>
            <a:off x="456840" y="4766760"/>
            <a:ext cx="2133720" cy="273240"/>
          </a:xfrm>
          <a:prstGeom prst="rect">
            <a:avLst/>
          </a:prstGeom>
          <a:noFill/>
          <a:ln w="0">
            <a:noFill/>
          </a:ln>
        </p:spPr>
        <p:txBody>
          <a:bodyPr lIns="77760" rIns="77760" tIns="38880" bIns="388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3" name="PlaceHolder 4"/>
          <p:cNvSpPr>
            <a:spLocks noGrp="1"/>
          </p:cNvSpPr>
          <p:nvPr>
            <p:ph type="ftr" idx="2"/>
          </p:nvPr>
        </p:nvSpPr>
        <p:spPr>
          <a:xfrm>
            <a:off x="3124080" y="4766760"/>
            <a:ext cx="2895840" cy="273240"/>
          </a:xfrm>
          <a:prstGeom prst="rect">
            <a:avLst/>
          </a:prstGeom>
          <a:noFill/>
          <a:ln w="0">
            <a:noFill/>
          </a:ln>
        </p:spPr>
        <p:txBody>
          <a:bodyPr lIns="77760" rIns="77760" tIns="38880" bIns="388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4" name="PlaceHolder 5"/>
          <p:cNvSpPr>
            <a:spLocks noGrp="1"/>
          </p:cNvSpPr>
          <p:nvPr>
            <p:ph type="sldNum" idx="3"/>
          </p:nvPr>
        </p:nvSpPr>
        <p:spPr>
          <a:xfrm>
            <a:off x="6552720" y="4766760"/>
            <a:ext cx="2133720" cy="273240"/>
          </a:xfrm>
          <a:prstGeom prst="rect">
            <a:avLst/>
          </a:prstGeom>
          <a:noFill/>
          <a:ln w="0">
            <a:noFill/>
          </a:ln>
        </p:spPr>
        <p:txBody>
          <a:bodyPr lIns="77760" rIns="77760" tIns="38880" bIns="3888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898989"/>
                </a:solidFill>
                <a:uFillTx/>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3147178-D1EF-4807-872A-7A29B9A85406}"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3.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3.pn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4.png"/><Relationship Id="rId3" Type="http://schemas.openxmlformats.org/officeDocument/2006/relationships/image" Target="../media/image1.png"/><Relationship Id="rId4"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4.png"/><Relationship Id="rId3" Type="http://schemas.openxmlformats.org/officeDocument/2006/relationships/image" Target="../media/image1.png"/><Relationship Id="rId4"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jpeg"/><Relationship Id="rId3" Type="http://schemas.openxmlformats.org/officeDocument/2006/relationships/image" Target="../media/image5.jpeg"/><Relationship Id="rId4" Type="http://schemas.openxmlformats.org/officeDocument/2006/relationships/image" Target="../media/image5.jpeg"/><Relationship Id="rId5" Type="http://schemas.openxmlformats.org/officeDocument/2006/relationships/image" Target="../media/image5.jpeg"/><Relationship Id="rId6" Type="http://schemas.openxmlformats.org/officeDocument/2006/relationships/image" Target="../media/image5.jpeg"/><Relationship Id="rId7" Type="http://schemas.openxmlformats.org/officeDocument/2006/relationships/image" Target="../media/image5.jpeg"/><Relationship Id="rId8" Type="http://schemas.openxmlformats.org/officeDocument/2006/relationships/image" Target="../media/image5.jpeg"/><Relationship Id="rId9"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jpeg"/><Relationship Id="rId3" Type="http://schemas.openxmlformats.org/officeDocument/2006/relationships/image" Target="../media/image5.jpeg"/><Relationship Id="rId4" Type="http://schemas.openxmlformats.org/officeDocument/2006/relationships/image" Target="../media/image5.jpeg"/><Relationship Id="rId5" Type="http://schemas.openxmlformats.org/officeDocument/2006/relationships/image" Target="../media/image5.jpeg"/><Relationship Id="rId6" Type="http://schemas.openxmlformats.org/officeDocument/2006/relationships/image" Target="../media/image5.jpeg"/><Relationship Id="rId7" Type="http://schemas.openxmlformats.org/officeDocument/2006/relationships/image" Target="../media/image5.jpeg"/><Relationship Id="rId8" Type="http://schemas.openxmlformats.org/officeDocument/2006/relationships/image" Target="../media/image5.jpeg"/><Relationship Id="rId9"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 name="Google Shape;76;p1"/>
          <p:cNvSpPr/>
          <p:nvPr/>
        </p:nvSpPr>
        <p:spPr>
          <a:xfrm>
            <a:off x="687240" y="2541600"/>
            <a:ext cx="7712280" cy="1255680"/>
          </a:xfrm>
          <a:prstGeom prst="rect">
            <a:avLst/>
          </a:prstGeom>
          <a:noFill/>
          <a:ln w="0">
            <a:noFill/>
          </a:ln>
        </p:spPr>
        <p:style>
          <a:lnRef idx="0"/>
          <a:fillRef idx="0"/>
          <a:effectRef idx="0"/>
          <a:fontRef idx="minor"/>
        </p:style>
        <p:txBody>
          <a:bodyPr lIns="44280" rIns="44280" tIns="22320" bIns="2232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002060"/>
                </a:solidFill>
                <a:uFillTx/>
                <a:latin typeface="Century Gothic"/>
              </a:rPr>
              <a:t> </a:t>
            </a:r>
            <a:r>
              <a:rPr b="1" lang="kk-KZ" sz="2200" strike="noStrike" u="none">
                <a:solidFill>
                  <a:srgbClr val="002060"/>
                </a:solidFill>
                <a:uFillTx/>
                <a:latin typeface="Century Gothic"/>
              </a:rPr>
              <a:t>Тақырыбы: Биотикалық факторлар,қоректік тізбек және қоректік тор</a:t>
            </a:r>
            <a:endParaRPr b="0" lang="ru-RU" sz="22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002060"/>
                </a:solidFill>
                <a:uFillTx/>
                <a:latin typeface="Century Gothic"/>
              </a:rPr>
              <a:t>7 сынып</a:t>
            </a:r>
            <a:endParaRPr b="0" lang="ru-RU" sz="2200" strike="noStrike" u="none">
              <a:solidFill>
                <a:srgbClr val="000000"/>
              </a:solidFill>
              <a:uFillTx/>
              <a:latin typeface="Arial"/>
            </a:endParaRPr>
          </a:p>
        </p:txBody>
      </p:sp>
      <p:cxnSp>
        <p:nvCxnSpPr>
          <p:cNvPr id="6" name="Google Shape;77;p1"/>
          <p:cNvCxnSpPr/>
          <p:nvPr/>
        </p:nvCxnSpPr>
        <p:spPr>
          <a:xfrm>
            <a:off x="1166400" y="4409640"/>
            <a:ext cx="6941160" cy="1080"/>
          </a:xfrm>
          <a:prstGeom prst="straightConnector1">
            <a:avLst/>
          </a:prstGeom>
          <a:ln w="38160">
            <a:solidFill>
              <a:srgbClr val="090f78"/>
            </a:solidFill>
            <a:miter/>
          </a:ln>
        </p:spPr>
      </p:cxnSp>
      <p:cxnSp>
        <p:nvCxnSpPr>
          <p:cNvPr id="7" name="Google Shape;78;p1"/>
          <p:cNvCxnSpPr/>
          <p:nvPr/>
        </p:nvCxnSpPr>
        <p:spPr>
          <a:xfrm>
            <a:off x="1287000" y="4509720"/>
            <a:ext cx="6714360" cy="1080"/>
          </a:xfrm>
          <a:prstGeom prst="straightConnector1">
            <a:avLst/>
          </a:prstGeom>
          <a:ln w="38160">
            <a:solidFill>
              <a:srgbClr val="00b050"/>
            </a:solidFill>
            <a:miter/>
          </a:ln>
        </p:spPr>
      </p:cxn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9" name="Picture 2" descr="C:\Users\Типография\Desktop\Безымянный.png"/>
          <p:cNvPicPr/>
          <p:nvPr/>
        </p:nvPicPr>
        <p:blipFill>
          <a:blip r:embed="rId1"/>
          <a:srcRect l="11758" t="0" r="11484" b="0"/>
          <a:stretch/>
        </p:blipFill>
        <p:spPr>
          <a:xfrm>
            <a:off x="0" y="0"/>
            <a:ext cx="9144000" cy="5168880"/>
          </a:xfrm>
          <a:prstGeom prst="rect">
            <a:avLst/>
          </a:prstGeom>
          <a:ln w="0">
            <a:noFill/>
          </a:ln>
        </p:spPr>
      </p:pic>
      <p:sp>
        <p:nvSpPr>
          <p:cNvPr id="110" name="Google Shape;123;p4"/>
          <p:cNvSpPr/>
          <p:nvPr/>
        </p:nvSpPr>
        <p:spPr>
          <a:xfrm>
            <a:off x="6724800" y="452448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3ED8AD0-0B85-4B27-8C11-10141A9DE853}"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111" name="Google Shape;124;p4"/>
          <p:cNvCxnSpPr/>
          <p:nvPr/>
        </p:nvCxnSpPr>
        <p:spPr>
          <a:xfrm>
            <a:off x="299880" y="4882680"/>
            <a:ext cx="8614800" cy="1080"/>
          </a:xfrm>
          <a:prstGeom prst="straightConnector1">
            <a:avLst/>
          </a:prstGeom>
          <a:ln w="38160">
            <a:solidFill>
              <a:srgbClr val="002060"/>
            </a:solidFill>
            <a:miter/>
          </a:ln>
        </p:spPr>
      </p:cxnSp>
      <p:cxnSp>
        <p:nvCxnSpPr>
          <p:cNvPr id="112" name="Google Shape;125;p4"/>
          <p:cNvCxnSpPr/>
          <p:nvPr/>
        </p:nvCxnSpPr>
        <p:spPr>
          <a:xfrm flipV="1">
            <a:off x="456120" y="4979160"/>
            <a:ext cx="8317800" cy="1080"/>
          </a:xfrm>
          <a:prstGeom prst="straightConnector1">
            <a:avLst/>
          </a:prstGeom>
          <a:ln w="38160">
            <a:solidFill>
              <a:srgbClr val="00b050"/>
            </a:solidFill>
            <a:miter/>
          </a:ln>
        </p:spPr>
      </p:cxnSp>
      <p:sp>
        <p:nvSpPr>
          <p:cNvPr id="113" name="Google Shape;230;p65"/>
          <p:cNvSpPr/>
          <p:nvPr/>
        </p:nvSpPr>
        <p:spPr>
          <a:xfrm>
            <a:off x="312840" y="1004760"/>
            <a:ext cx="8518320" cy="3095640"/>
          </a:xfrm>
          <a:prstGeom prst="rect">
            <a:avLst/>
          </a:prstGeom>
          <a:noFill/>
          <a:ln w="0">
            <a:noFill/>
          </a:ln>
        </p:spPr>
        <p:style>
          <a:lnRef idx="0"/>
          <a:fillRef idx="0"/>
          <a:effectRef idx="0"/>
          <a:fontRef idx="minor"/>
        </p:style>
        <p:txBody>
          <a:bodyPr lIns="83520" rIns="83520" tIns="83520" bIns="83520" anchor="t">
            <a:noAutofit/>
          </a:bodyPr>
          <a:p>
            <a:pPr marL="57240" indent="-57240" algn="ctr">
              <a:lnSpc>
                <a:spcPct val="100000"/>
              </a:lnSpc>
              <a:spcBef>
                <a:spcPts val="5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114" name="Прямоугольник 11"/>
          <p:cNvSpPr/>
          <p:nvPr/>
        </p:nvSpPr>
        <p:spPr>
          <a:xfrm>
            <a:off x="2290680" y="304920"/>
            <a:ext cx="4873680" cy="452520"/>
          </a:xfrm>
          <a:prstGeom prst="rect">
            <a:avLst/>
          </a:prstGeom>
          <a:noFill/>
          <a:ln w="0">
            <a:noFill/>
          </a:ln>
        </p:spPr>
        <p:style>
          <a:lnRef idx="0"/>
          <a:fillRef idx="0"/>
          <a:effectRef idx="0"/>
          <a:fontRef idx="minor"/>
        </p:style>
        <p:txBody>
          <a:bodyPr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500" strike="noStrike" u="none">
                <a:solidFill>
                  <a:srgbClr val="ffffff"/>
                </a:solidFill>
                <a:uFillTx/>
                <a:latin typeface="Century Gothic"/>
              </a:rPr>
              <a:t>Дұрыс жауап</a:t>
            </a:r>
            <a:endParaRPr b="0" lang="ru-RU" sz="2500" strike="noStrike" u="none">
              <a:solidFill>
                <a:srgbClr val="000000"/>
              </a:solidFill>
              <a:uFillTx/>
              <a:latin typeface="Arial"/>
            </a:endParaRPr>
          </a:p>
        </p:txBody>
      </p:sp>
      <p:graphicFrame>
        <p:nvGraphicFramePr>
          <p:cNvPr id="115" name=""/>
          <p:cNvGraphicFramePr/>
          <p:nvPr/>
        </p:nvGraphicFramePr>
        <p:xfrm>
          <a:off x="647640" y="955800"/>
          <a:ext cx="7389720" cy="3355920"/>
        </p:xfrm>
        <a:graphic>
          <a:graphicData uri="http://schemas.openxmlformats.org/drawingml/2006/table">
            <a:tbl>
              <a:tblPr/>
              <a:tblGrid>
                <a:gridCol w="2463840"/>
                <a:gridCol w="2462400"/>
                <a:gridCol w="2463480"/>
              </a:tblGrid>
              <a:tr h="838080">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1" lang="kk-KZ" sz="2400" strike="noStrike" u="none">
                          <a:solidFill>
                            <a:srgbClr val="ffffff"/>
                          </a:solidFill>
                          <a:uFillTx/>
                          <a:latin typeface="Century Gothic"/>
                        </a:rPr>
                        <a:t>Құрлық</a:t>
                      </a:r>
                      <a:endParaRPr b="0" lang="ru-RU" sz="24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4f81bd"/>
                    </a:solidFill>
                  </a:tcPr>
                </a:tc>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1" lang="kk-KZ" sz="2400" strike="noStrike" u="none">
                          <a:solidFill>
                            <a:srgbClr val="ffffff"/>
                          </a:solidFill>
                          <a:uFillTx/>
                          <a:latin typeface="Century Gothic"/>
                        </a:rPr>
                        <a:t>Ұқсастығы</a:t>
                      </a:r>
                      <a:endParaRPr b="0" lang="ru-RU" sz="24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4f81bd"/>
                    </a:solidFill>
                  </a:tcPr>
                </a:tc>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1" lang="kk-KZ" sz="2400" strike="noStrike" u="none">
                          <a:solidFill>
                            <a:srgbClr val="ffffff"/>
                          </a:solidFill>
                          <a:uFillTx/>
                          <a:latin typeface="Century Gothic"/>
                        </a:rPr>
                        <a:t>Мұхит</a:t>
                      </a:r>
                      <a:endParaRPr b="0" lang="ru-RU" sz="24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4f81bd"/>
                    </a:solidFill>
                  </a:tcPr>
                </a:tc>
              </a:tr>
              <a:tr h="838080">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0" lang="kk-KZ" sz="1400" strike="noStrike" u="none">
                          <a:solidFill>
                            <a:srgbClr val="000000"/>
                          </a:solidFill>
                          <a:uFillTx/>
                          <a:latin typeface="Calibri"/>
                        </a:rPr>
                        <a:t>Құрлықта жүзеге асады</a:t>
                      </a:r>
                      <a:endParaRPr b="0" lang="ru-RU" sz="14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0d8e8"/>
                    </a:solidFill>
                  </a:tcPr>
                </a:tc>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0" lang="kk-KZ" sz="1400" strike="noStrike" u="none">
                          <a:solidFill>
                            <a:srgbClr val="000000"/>
                          </a:solidFill>
                          <a:uFillTx/>
                          <a:latin typeface="Calibri"/>
                        </a:rPr>
                        <a:t>Продуцент,конумент,редуцент ағзалардан тұрады</a:t>
                      </a:r>
                      <a:endParaRPr b="0" lang="ru-RU" sz="14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0d8e8"/>
                    </a:solidFill>
                  </a:tcPr>
                </a:tc>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0" lang="kk-KZ" sz="1400" strike="noStrike" u="none">
                          <a:solidFill>
                            <a:srgbClr val="000000"/>
                          </a:solidFill>
                          <a:uFillTx/>
                          <a:latin typeface="Calibri"/>
                        </a:rPr>
                        <a:t>Мұхитта жүзеге асады</a:t>
                      </a:r>
                      <a:endParaRPr b="0" lang="ru-RU" sz="14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d0d8e8"/>
                    </a:solidFill>
                  </a:tcPr>
                </a:tc>
              </a:tr>
              <a:tr h="841320">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0" lang="kk-KZ" sz="1400" strike="noStrike" u="none">
                          <a:solidFill>
                            <a:srgbClr val="000000"/>
                          </a:solidFill>
                          <a:uFillTx/>
                          <a:latin typeface="Calibri"/>
                        </a:rPr>
                        <a:t>Продуцент ретінде ағаш,шөп,түрлі жер бетінде өсетін өсімдіктер</a:t>
                      </a:r>
                      <a:endParaRPr b="0" lang="ru-RU" sz="14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9edf4"/>
                    </a:solidFill>
                  </a:tcPr>
                </a:tc>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0" lang="kk-KZ" sz="1400" strike="noStrike" u="none">
                          <a:solidFill>
                            <a:srgbClr val="000000"/>
                          </a:solidFill>
                          <a:uFillTx/>
                          <a:latin typeface="Calibri"/>
                        </a:rPr>
                        <a:t>Белгілі бір қоректік тізбек құрылады</a:t>
                      </a:r>
                      <a:endParaRPr b="0" lang="ru-RU" sz="14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9edf4"/>
                    </a:solidFill>
                  </a:tcPr>
                </a:tc>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0" lang="kk-KZ" sz="1400" strike="noStrike" u="none">
                          <a:solidFill>
                            <a:srgbClr val="000000"/>
                          </a:solidFill>
                          <a:uFillTx/>
                          <a:latin typeface="Calibri"/>
                        </a:rPr>
                        <a:t>Продуцент ретінде балдырлар ,планктондар</a:t>
                      </a:r>
                      <a:endParaRPr b="0" lang="ru-RU" sz="14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9edf4"/>
                    </a:solidFill>
                  </a:tcPr>
                </a:tc>
              </a:tr>
              <a:tr h="838440">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0" lang="kk-KZ" sz="1400" strike="noStrike" u="none">
                          <a:solidFill>
                            <a:srgbClr val="000000"/>
                          </a:solidFill>
                          <a:uFillTx/>
                          <a:latin typeface="Calibri"/>
                        </a:rPr>
                        <a:t>Ауадағы оттегімен тыныс алады</a:t>
                      </a:r>
                      <a:endParaRPr b="0" lang="ru-RU" sz="14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0d8e8"/>
                    </a:solidFill>
                  </a:tcPr>
                </a:tc>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0" lang="kk-KZ" sz="1400" strike="noStrike" u="none">
                          <a:solidFill>
                            <a:srgbClr val="000000"/>
                          </a:solidFill>
                          <a:uFillTx/>
                          <a:latin typeface="Calibri"/>
                        </a:rPr>
                        <a:t>Күннен бастау алады</a:t>
                      </a:r>
                      <a:endParaRPr b="0" lang="ru-RU" sz="14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0d8e8"/>
                    </a:solidFill>
                  </a:tcPr>
                </a:tc>
                <a:tc>
                  <a:txBody>
                    <a:bodyPr lIns="78120" rIns="78120" tIns="30960" bIns="30960" anchor="t">
                      <a:noAutofit/>
                    </a:bodyPr>
                    <a:p>
                      <a:pPr>
                        <a:lnSpc>
                          <a:spcPct val="100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0" lang="ru-RU" sz="1400" strike="noStrike" u="none">
                          <a:solidFill>
                            <a:srgbClr val="000000"/>
                          </a:solidFill>
                          <a:uFillTx/>
                          <a:latin typeface="Calibri"/>
                        </a:rPr>
                        <a:t>Суда ер</a:t>
                      </a:r>
                      <a:r>
                        <a:rPr b="0" lang="kk-KZ" sz="1400" strike="noStrike" u="none">
                          <a:solidFill>
                            <a:srgbClr val="000000"/>
                          </a:solidFill>
                          <a:uFillTx/>
                          <a:latin typeface="Calibri"/>
                        </a:rPr>
                        <a:t>іген оттегімен тыныс алады</a:t>
                      </a:r>
                      <a:endParaRPr b="0" lang="ru-RU" sz="1400" strike="noStrike" u="none">
                        <a:solidFill>
                          <a:srgbClr val="000000"/>
                        </a:solidFill>
                        <a:uFillTx/>
                        <a:latin typeface="Arial"/>
                      </a:endParaRPr>
                    </a:p>
                  </a:txBody>
                  <a:tcPr anchor="t" marL="78120" marR="7812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d0d8e8"/>
                    </a:solidFill>
                  </a:tcPr>
                </a:tc>
              </a:tr>
            </a:tbl>
          </a:graphicData>
        </a:graphic>
      </p:graphicFrame>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6" name="Picture 2" descr="C:\Users\Типография\Desktop\Безымянный.png"/>
          <p:cNvPicPr/>
          <p:nvPr/>
        </p:nvPicPr>
        <p:blipFill>
          <a:blip r:embed="rId1"/>
          <a:srcRect l="11758" t="0" r="11484" b="0"/>
          <a:stretch/>
        </p:blipFill>
        <p:spPr>
          <a:xfrm>
            <a:off x="0" y="4680"/>
            <a:ext cx="9339120" cy="5489640"/>
          </a:xfrm>
          <a:prstGeom prst="rect">
            <a:avLst/>
          </a:prstGeom>
          <a:ln w="0">
            <a:noFill/>
          </a:ln>
        </p:spPr>
      </p:pic>
      <p:sp>
        <p:nvSpPr>
          <p:cNvPr id="117" name="Google Shape;123;p4"/>
          <p:cNvSpPr/>
          <p:nvPr/>
        </p:nvSpPr>
        <p:spPr>
          <a:xfrm>
            <a:off x="7088040" y="4871880"/>
            <a:ext cx="2055960" cy="27180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51F0216-B1E5-43A2-A830-6B908459FE37}"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118" name="Google Shape;124;p4"/>
          <p:cNvCxnSpPr/>
          <p:nvPr/>
        </p:nvCxnSpPr>
        <p:spPr>
          <a:xfrm>
            <a:off x="398160" y="5143320"/>
            <a:ext cx="8614440" cy="1080"/>
          </a:xfrm>
          <a:prstGeom prst="straightConnector1">
            <a:avLst/>
          </a:prstGeom>
          <a:ln w="38160">
            <a:solidFill>
              <a:srgbClr val="002060"/>
            </a:solidFill>
            <a:miter/>
          </a:ln>
        </p:spPr>
      </p:cxnSp>
      <p:cxnSp>
        <p:nvCxnSpPr>
          <p:cNvPr id="119" name="Google Shape;125;p4"/>
          <p:cNvCxnSpPr/>
          <p:nvPr/>
        </p:nvCxnSpPr>
        <p:spPr>
          <a:xfrm flipV="1">
            <a:off x="433800" y="5272920"/>
            <a:ext cx="8319240" cy="1080"/>
          </a:xfrm>
          <a:prstGeom prst="straightConnector1">
            <a:avLst/>
          </a:prstGeom>
          <a:ln w="38160">
            <a:solidFill>
              <a:srgbClr val="00b050"/>
            </a:solidFill>
            <a:miter/>
          </a:ln>
        </p:spPr>
      </p:cxnSp>
      <p:sp>
        <p:nvSpPr>
          <p:cNvPr id="120" name="Прямоугольник 10"/>
          <p:cNvSpPr/>
          <p:nvPr/>
        </p:nvSpPr>
        <p:spPr>
          <a:xfrm>
            <a:off x="3661200" y="355680"/>
            <a:ext cx="2638800" cy="452520"/>
          </a:xfrm>
          <a:prstGeom prst="rect">
            <a:avLst/>
          </a:prstGeom>
          <a:noFill/>
          <a:ln w="0">
            <a:noFill/>
          </a:ln>
        </p:spPr>
        <p:style>
          <a:lnRef idx="0"/>
          <a:fillRef idx="0"/>
          <a:effectRef idx="0"/>
          <a:fontRef idx="minor"/>
        </p:style>
        <p:txBody>
          <a:bodyPr wrap="none"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500" strike="noStrike" u="none">
                <a:solidFill>
                  <a:srgbClr val="ffffff"/>
                </a:solidFill>
                <a:uFillTx/>
                <a:latin typeface="Century Gothic"/>
              </a:rPr>
              <a:t>№ </a:t>
            </a:r>
            <a:r>
              <a:rPr b="1" lang="ru-RU" sz="2500" strike="noStrike" u="none">
                <a:solidFill>
                  <a:srgbClr val="ffffff"/>
                </a:solidFill>
                <a:uFillTx/>
                <a:latin typeface="Century Gothic"/>
              </a:rPr>
              <a:t>2 Тапсырма. </a:t>
            </a:r>
            <a:endParaRPr b="0" lang="ru-RU" sz="2500" strike="noStrike" u="none">
              <a:solidFill>
                <a:srgbClr val="000000"/>
              </a:solidFill>
              <a:uFillTx/>
              <a:latin typeface="Arial"/>
            </a:endParaRPr>
          </a:p>
        </p:txBody>
      </p:sp>
      <p:pic>
        <p:nvPicPr>
          <p:cNvPr id="121" name="Picture 27" descr=""/>
          <p:cNvPicPr/>
          <p:nvPr/>
        </p:nvPicPr>
        <p:blipFill>
          <a:blip r:embed="rId2"/>
          <a:srcRect l="31043" t="27108" r="26772" b="32710"/>
          <a:stretch/>
        </p:blipFill>
        <p:spPr>
          <a:xfrm>
            <a:off x="885960" y="1384200"/>
            <a:ext cx="7535880" cy="2981520"/>
          </a:xfrm>
          <a:prstGeom prst="rect">
            <a:avLst/>
          </a:prstGeom>
          <a:ln w="0">
            <a:noFill/>
          </a:ln>
        </p:spPr>
      </p:pic>
      <p:sp>
        <p:nvSpPr>
          <p:cNvPr id="122" name="Прямоугольник 10"/>
          <p:cNvSpPr/>
          <p:nvPr/>
        </p:nvSpPr>
        <p:spPr>
          <a:xfrm>
            <a:off x="0" y="900000"/>
            <a:ext cx="9317160" cy="40680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200" strike="noStrike" u="none">
                <a:solidFill>
                  <a:srgbClr val="002060"/>
                </a:solidFill>
                <a:uFillTx/>
                <a:latin typeface="Century Gothic"/>
              </a:rPr>
              <a:t> </a:t>
            </a:r>
            <a:r>
              <a:rPr b="0" lang="kk-KZ" sz="2200" strike="noStrike" u="none">
                <a:solidFill>
                  <a:srgbClr val="002060"/>
                </a:solidFill>
                <a:uFillTx/>
                <a:latin typeface="Century Gothic"/>
              </a:rPr>
              <a:t>Суретті қолданып қоректік  тізбек және қоректік тор құрастырыңыз</a:t>
            </a:r>
            <a:endParaRPr b="0" lang="ru-RU" sz="2200" strike="noStrike" u="none">
              <a:solidFill>
                <a:srgbClr val="000000"/>
              </a:solidFill>
              <a:uFillTx/>
              <a:latin typeface="Arial"/>
            </a:endParaRPr>
          </a:p>
        </p:txBody>
      </p:sp>
      <p:sp>
        <p:nvSpPr>
          <p:cNvPr id="123" name="Прямоугольник 11"/>
          <p:cNvSpPr/>
          <p:nvPr/>
        </p:nvSpPr>
        <p:spPr>
          <a:xfrm>
            <a:off x="623880" y="4194000"/>
            <a:ext cx="6716880" cy="93996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900" strike="noStrike" u="none">
                <a:solidFill>
                  <a:srgbClr val="002060"/>
                </a:solidFill>
                <a:uFillTx/>
                <a:latin typeface="Century Gothic"/>
              </a:rPr>
              <a:t>Дискриптор:</a:t>
            </a:r>
            <a:endParaRPr b="0" lang="ru-RU" sz="1900" strike="noStrike" u="none">
              <a:solidFill>
                <a:srgbClr val="000000"/>
              </a:solidFill>
              <a:uFillTx/>
              <a:latin typeface="Arial"/>
            </a:endParaRPr>
          </a:p>
          <a:p>
            <a:pPr>
              <a:lnSpc>
                <a:spcPct val="100000"/>
              </a:lnSpc>
              <a:buClr>
                <a:srgbClr val="00206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900" strike="noStrike" u="none">
                <a:solidFill>
                  <a:srgbClr val="002060"/>
                </a:solidFill>
                <a:uFillTx/>
                <a:latin typeface="Century Gothic"/>
              </a:rPr>
              <a:t>Қоректік тізбек құрастырады</a:t>
            </a:r>
            <a:endParaRPr b="0" lang="ru-RU" sz="1900" strike="noStrike" u="none">
              <a:solidFill>
                <a:srgbClr val="000000"/>
              </a:solidFill>
              <a:uFillTx/>
              <a:latin typeface="Arial"/>
            </a:endParaRPr>
          </a:p>
          <a:p>
            <a:pPr>
              <a:lnSpc>
                <a:spcPct val="100000"/>
              </a:lnSpc>
              <a:buClr>
                <a:srgbClr val="00206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900" strike="noStrike" u="none">
                <a:solidFill>
                  <a:srgbClr val="002060"/>
                </a:solidFill>
                <a:uFillTx/>
                <a:latin typeface="Century Gothic"/>
              </a:rPr>
              <a:t>Қоректік тор құрастырады</a:t>
            </a:r>
            <a:endParaRPr b="0" lang="ru-RU" sz="19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pic>
        <p:nvPicPr>
          <p:cNvPr id="124" name="Picture 2" descr="C:\Users\Типография\Desktop\Безымянный.png"/>
          <p:cNvPicPr/>
          <p:nvPr/>
        </p:nvPicPr>
        <p:blipFill>
          <a:blip r:embed="rId1"/>
          <a:srcRect l="11758" t="0" r="11484" b="0"/>
          <a:stretch/>
        </p:blipFill>
        <p:spPr>
          <a:xfrm>
            <a:off x="0" y="-146160"/>
            <a:ext cx="9144000" cy="5289840"/>
          </a:xfrm>
          <a:prstGeom prst="rect">
            <a:avLst/>
          </a:prstGeom>
          <a:ln w="0">
            <a:noFill/>
          </a:ln>
        </p:spPr>
      </p:pic>
      <p:sp>
        <p:nvSpPr>
          <p:cNvPr id="125" name="Google Shape;123;p4"/>
          <p:cNvSpPr/>
          <p:nvPr/>
        </p:nvSpPr>
        <p:spPr>
          <a:xfrm>
            <a:off x="6996240" y="453240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E7026B6-FC37-485A-BDA8-A6DD525A604A}"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126" name="Google Shape;124;p4"/>
          <p:cNvCxnSpPr/>
          <p:nvPr/>
        </p:nvCxnSpPr>
        <p:spPr>
          <a:xfrm>
            <a:off x="299880" y="4882680"/>
            <a:ext cx="8614800" cy="1080"/>
          </a:xfrm>
          <a:prstGeom prst="straightConnector1">
            <a:avLst/>
          </a:prstGeom>
          <a:ln w="38160">
            <a:solidFill>
              <a:srgbClr val="002060"/>
            </a:solidFill>
            <a:miter/>
          </a:ln>
        </p:spPr>
      </p:cxnSp>
      <p:cxnSp>
        <p:nvCxnSpPr>
          <p:cNvPr id="127" name="Google Shape;125;p4"/>
          <p:cNvCxnSpPr/>
          <p:nvPr/>
        </p:nvCxnSpPr>
        <p:spPr>
          <a:xfrm flipV="1">
            <a:off x="456120" y="4979160"/>
            <a:ext cx="8317800" cy="1080"/>
          </a:xfrm>
          <a:prstGeom prst="straightConnector1">
            <a:avLst/>
          </a:prstGeom>
          <a:ln w="38160">
            <a:solidFill>
              <a:srgbClr val="00b050"/>
            </a:solidFill>
            <a:miter/>
          </a:ln>
        </p:spPr>
      </p:cxnSp>
      <p:sp>
        <p:nvSpPr>
          <p:cNvPr id="128" name="Прямоугольник 10"/>
          <p:cNvSpPr/>
          <p:nvPr/>
        </p:nvSpPr>
        <p:spPr>
          <a:xfrm>
            <a:off x="2259000" y="179280"/>
            <a:ext cx="4809960" cy="452520"/>
          </a:xfrm>
          <a:prstGeom prst="rect">
            <a:avLst/>
          </a:prstGeom>
          <a:noFill/>
          <a:ln w="0">
            <a:noFill/>
          </a:ln>
        </p:spPr>
        <p:style>
          <a:lnRef idx="0"/>
          <a:fillRef idx="0"/>
          <a:effectRef idx="0"/>
          <a:fontRef idx="minor"/>
        </p:style>
        <p:txBody>
          <a:bodyPr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500" strike="noStrike" u="none">
                <a:solidFill>
                  <a:srgbClr val="ffffff"/>
                </a:solidFill>
                <a:uFillTx/>
                <a:latin typeface="Century Gothic"/>
              </a:rPr>
              <a:t>Дұрыс жауап</a:t>
            </a:r>
            <a:endParaRPr b="0" lang="ru-RU" sz="2500" strike="noStrike" u="none">
              <a:solidFill>
                <a:srgbClr val="000000"/>
              </a:solidFill>
              <a:uFillTx/>
              <a:latin typeface="Arial"/>
            </a:endParaRPr>
          </a:p>
        </p:txBody>
      </p:sp>
      <p:sp>
        <p:nvSpPr>
          <p:cNvPr id="129" name="Прямоугольник 11"/>
          <p:cNvSpPr/>
          <p:nvPr/>
        </p:nvSpPr>
        <p:spPr>
          <a:xfrm>
            <a:off x="9472680" y="4913280"/>
            <a:ext cx="387360" cy="270000"/>
          </a:xfrm>
          <a:prstGeom prst="rect">
            <a:avLst/>
          </a:prstGeom>
          <a:noFill/>
          <a:ln w="0">
            <a:noFill/>
          </a:ln>
        </p:spPr>
        <p:style>
          <a:lnRef idx="0"/>
          <a:fillRef idx="0"/>
          <a:effectRef idx="0"/>
          <a:fontRef idx="minor"/>
        </p:style>
        <p:txBody>
          <a:bodyPr lIns="71640" rIns="71640" tIns="35640" bIns="3564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6E8F41E-C796-4110-9D5D-28BA319B6F46}" type="slidenum">
              <a:rPr b="1" lang="ru-RU" sz="1300" strike="noStrike" u="none">
                <a:solidFill>
                  <a:srgbClr val="002060"/>
                </a:solidFill>
                <a:uFillTx/>
                <a:latin typeface="Arial"/>
              </a:rPr>
              <a:t>&lt;number&gt;</a:t>
            </a:fld>
            <a:endParaRPr b="0" lang="ru-RU" sz="1300" strike="noStrike" u="none">
              <a:solidFill>
                <a:srgbClr val="000000"/>
              </a:solidFill>
              <a:uFillTx/>
              <a:latin typeface="Arial"/>
            </a:endParaRPr>
          </a:p>
        </p:txBody>
      </p:sp>
      <p:pic>
        <p:nvPicPr>
          <p:cNvPr id="130" name="Picture 27" descr=""/>
          <p:cNvPicPr/>
          <p:nvPr/>
        </p:nvPicPr>
        <p:blipFill>
          <a:blip r:embed="rId2"/>
          <a:srcRect l="31043" t="27108" r="26772" b="32710"/>
          <a:stretch/>
        </p:blipFill>
        <p:spPr>
          <a:xfrm>
            <a:off x="507960" y="749160"/>
            <a:ext cx="8051760" cy="3886200"/>
          </a:xfrm>
          <a:prstGeom prst="rect">
            <a:avLst/>
          </a:prstGeom>
          <a:ln w="0">
            <a:noFill/>
          </a:ln>
        </p:spPr>
      </p:pic>
      <p:sp>
        <p:nvSpPr>
          <p:cNvPr id="131" name="Прямая соединительная линия 19"/>
          <p:cNvSpPr/>
          <p:nvPr/>
        </p:nvSpPr>
        <p:spPr>
          <a:xfrm flipV="1">
            <a:off x="2945520" y="3098880"/>
            <a:ext cx="419400" cy="520560"/>
          </a:xfrm>
          <a:prstGeom prst="line">
            <a:avLst/>
          </a:prstGeom>
          <a:ln w="38160">
            <a:solidFill>
              <a:srgbClr val="000000"/>
            </a:solidFill>
            <a:miter/>
          </a:ln>
        </p:spPr>
        <p:style>
          <a:lnRef idx="0"/>
          <a:fillRef idx="0"/>
          <a:effectRef idx="0"/>
          <a:fontRef idx="minor"/>
        </p:style>
        <p:txBody>
          <a:bodyPr lIns="90000" rIns="90000" tIns="46800" bIns="46800" anchor="t">
            <a:noAutofit/>
          </a:bodyPr>
          <a:p>
            <a:endParaRPr b="0" lang="ru-RU" sz="1200" strike="noStrike" u="none">
              <a:solidFill>
                <a:srgbClr val="000000"/>
              </a:solidFill>
              <a:uFillTx/>
              <a:latin typeface="Arial"/>
            </a:endParaRPr>
          </a:p>
        </p:txBody>
      </p:sp>
      <p:sp>
        <p:nvSpPr>
          <p:cNvPr id="132" name="Прямая соединительная линия 21"/>
          <p:cNvSpPr/>
          <p:nvPr/>
        </p:nvSpPr>
        <p:spPr>
          <a:xfrm flipV="1">
            <a:off x="3568680" y="2654280"/>
            <a:ext cx="406440" cy="216000"/>
          </a:xfrm>
          <a:prstGeom prst="line">
            <a:avLst/>
          </a:prstGeom>
          <a:ln w="38160">
            <a:solidFill>
              <a:srgbClr val="000000"/>
            </a:solidFill>
            <a:miter/>
          </a:ln>
        </p:spPr>
        <p:style>
          <a:lnRef idx="0"/>
          <a:fillRef idx="0"/>
          <a:effectRef idx="0"/>
          <a:fontRef idx="minor"/>
        </p:style>
        <p:txBody>
          <a:bodyPr lIns="90000" rIns="90000" tIns="46800" bIns="46800" anchor="t">
            <a:noAutofit/>
          </a:bodyPr>
          <a:p>
            <a:endParaRPr b="0" lang="ru-RU" sz="1200" strike="noStrike" u="none">
              <a:solidFill>
                <a:srgbClr val="000000"/>
              </a:solidFill>
              <a:uFillTx/>
              <a:latin typeface="Arial"/>
            </a:endParaRPr>
          </a:p>
        </p:txBody>
      </p:sp>
      <p:sp>
        <p:nvSpPr>
          <p:cNvPr id="133" name="Прямая соединительная линия 23"/>
          <p:cNvSpPr/>
          <p:nvPr/>
        </p:nvSpPr>
        <p:spPr>
          <a:xfrm flipH="1" flipV="1">
            <a:off x="6756120" y="2565360"/>
            <a:ext cx="190440" cy="711360"/>
          </a:xfrm>
          <a:prstGeom prst="line">
            <a:avLst/>
          </a:prstGeom>
          <a:ln w="38160">
            <a:solidFill>
              <a:srgbClr val="000000"/>
            </a:solidFill>
            <a:miter/>
          </a:ln>
        </p:spPr>
        <p:style>
          <a:lnRef idx="0"/>
          <a:fillRef idx="0"/>
          <a:effectRef idx="0"/>
          <a:fontRef idx="minor"/>
        </p:style>
        <p:txBody>
          <a:bodyPr lIns="90000" rIns="90000" tIns="46800" bIns="46800" anchor="t">
            <a:noAutofit/>
          </a:bodyPr>
          <a:p>
            <a:endParaRPr b="0" lang="ru-RU" sz="1200" strike="noStrike" u="none">
              <a:solidFill>
                <a:srgbClr val="000000"/>
              </a:solidFill>
              <a:uFillTx/>
              <a:latin typeface="Arial"/>
            </a:endParaRPr>
          </a:p>
        </p:txBody>
      </p:sp>
      <p:sp>
        <p:nvSpPr>
          <p:cNvPr id="134" name="Прямая соединительная линия 25"/>
          <p:cNvSpPr/>
          <p:nvPr/>
        </p:nvSpPr>
        <p:spPr>
          <a:xfrm flipH="1" flipV="1">
            <a:off x="6463800" y="1282320"/>
            <a:ext cx="279720" cy="660600"/>
          </a:xfrm>
          <a:prstGeom prst="line">
            <a:avLst/>
          </a:prstGeom>
          <a:ln w="38160">
            <a:solidFill>
              <a:srgbClr val="000000"/>
            </a:solidFill>
            <a:miter/>
          </a:ln>
        </p:spPr>
        <p:style>
          <a:lnRef idx="0"/>
          <a:fillRef idx="0"/>
          <a:effectRef idx="0"/>
          <a:fontRef idx="minor"/>
        </p:style>
        <p:txBody>
          <a:bodyPr lIns="90000" rIns="90000" tIns="46800" bIns="46800" anchor="t">
            <a:noAutofit/>
          </a:bodyPr>
          <a:p>
            <a:endParaRPr b="0" lang="ru-RU" sz="1200" strike="noStrike" u="none">
              <a:solidFill>
                <a:srgbClr val="000000"/>
              </a:solidFill>
              <a:uFillTx/>
              <a:latin typeface="Arial"/>
            </a:endParaRPr>
          </a:p>
        </p:txBody>
      </p:sp>
      <p:sp>
        <p:nvSpPr>
          <p:cNvPr id="135" name="Прямая соединительная линия 27"/>
          <p:cNvSpPr/>
          <p:nvPr/>
        </p:nvSpPr>
        <p:spPr>
          <a:xfrm flipV="1">
            <a:off x="5118120" y="3593880"/>
            <a:ext cx="368280" cy="291960"/>
          </a:xfrm>
          <a:prstGeom prst="line">
            <a:avLst/>
          </a:prstGeom>
          <a:ln w="38160">
            <a:solidFill>
              <a:srgbClr val="000000"/>
            </a:solidFill>
            <a:miter/>
          </a:ln>
        </p:spPr>
        <p:style>
          <a:lnRef idx="0"/>
          <a:fillRef idx="0"/>
          <a:effectRef idx="0"/>
          <a:fontRef idx="minor"/>
        </p:style>
        <p:txBody>
          <a:bodyPr lIns="90000" rIns="90000" tIns="46800" bIns="46800" anchor="t">
            <a:noAutofit/>
          </a:bodyPr>
          <a:p>
            <a:endParaRPr b="0" lang="ru-RU" sz="1200" strike="noStrike" u="none">
              <a:solidFill>
                <a:srgbClr val="000000"/>
              </a:solidFill>
              <a:uFillTx/>
              <a:latin typeface="Arial"/>
            </a:endParaRPr>
          </a:p>
        </p:txBody>
      </p:sp>
      <p:sp>
        <p:nvSpPr>
          <p:cNvPr id="136" name="Прямая соединительная линия 29"/>
          <p:cNvSpPr/>
          <p:nvPr/>
        </p:nvSpPr>
        <p:spPr>
          <a:xfrm flipH="1" flipV="1">
            <a:off x="4419720" y="1460160"/>
            <a:ext cx="1079280" cy="1562040"/>
          </a:xfrm>
          <a:prstGeom prst="line">
            <a:avLst/>
          </a:prstGeom>
          <a:ln w="38160">
            <a:solidFill>
              <a:srgbClr val="000000"/>
            </a:solidFill>
            <a:miter/>
          </a:ln>
        </p:spPr>
        <p:style>
          <a:lnRef idx="0"/>
          <a:fillRef idx="0"/>
          <a:effectRef idx="0"/>
          <a:fontRef idx="minor"/>
        </p:style>
        <p:txBody>
          <a:bodyPr lIns="90000" rIns="90000" tIns="46800" bIns="46800" anchor="t">
            <a:noAutofit/>
          </a:bodyPr>
          <a:p>
            <a:endParaRPr b="0" lang="ru-RU" sz="1200" strike="noStrike" u="none">
              <a:solidFill>
                <a:srgbClr val="000000"/>
              </a:solidFill>
              <a:uFillTx/>
              <a:latin typeface="Arial"/>
            </a:endParaRPr>
          </a:p>
        </p:txBody>
      </p:sp>
      <p:sp>
        <p:nvSpPr>
          <p:cNvPr id="137" name="Прямая соединительная линия 31"/>
          <p:cNvSpPr/>
          <p:nvPr/>
        </p:nvSpPr>
        <p:spPr>
          <a:xfrm flipH="1" flipV="1">
            <a:off x="2501640" y="3251160"/>
            <a:ext cx="368280" cy="380880"/>
          </a:xfrm>
          <a:prstGeom prst="line">
            <a:avLst/>
          </a:prstGeom>
          <a:ln w="38160">
            <a:solidFill>
              <a:srgbClr val="000000"/>
            </a:solidFill>
            <a:miter/>
          </a:ln>
        </p:spPr>
        <p:style>
          <a:lnRef idx="0"/>
          <a:fillRef idx="0"/>
          <a:effectRef idx="0"/>
          <a:fontRef idx="minor"/>
        </p:style>
        <p:txBody>
          <a:bodyPr lIns="90000" rIns="90000" tIns="46800" bIns="46800" anchor="t">
            <a:noAutofit/>
          </a:bodyPr>
          <a:p>
            <a:endParaRPr b="0" lang="ru-RU" sz="1200" strike="noStrike" u="none">
              <a:solidFill>
                <a:srgbClr val="000000"/>
              </a:solidFill>
              <a:uFillTx/>
              <a:latin typeface="Arial"/>
            </a:endParaRPr>
          </a:p>
        </p:txBody>
      </p:sp>
      <p:sp>
        <p:nvSpPr>
          <p:cNvPr id="138" name="Прямая соединительная линия 33"/>
          <p:cNvSpPr/>
          <p:nvPr/>
        </p:nvSpPr>
        <p:spPr>
          <a:xfrm flipV="1">
            <a:off x="2259720" y="1905120"/>
            <a:ext cx="304920" cy="977760"/>
          </a:xfrm>
          <a:prstGeom prst="line">
            <a:avLst/>
          </a:prstGeom>
          <a:ln w="38160">
            <a:solidFill>
              <a:srgbClr val="000000"/>
            </a:solidFill>
            <a:miter/>
          </a:ln>
        </p:spPr>
        <p:style>
          <a:lnRef idx="0"/>
          <a:fillRef idx="0"/>
          <a:effectRef idx="0"/>
          <a:fontRef idx="minor"/>
        </p:style>
        <p:txBody>
          <a:bodyPr lIns="90000" rIns="90000" tIns="46800" bIns="46800" anchor="t">
            <a:noAutofit/>
          </a:bodyPr>
          <a:p>
            <a:endParaRPr b="0" lang="ru-RU" sz="1200" strike="noStrike" u="none">
              <a:solidFill>
                <a:srgbClr val="000000"/>
              </a:solidFill>
              <a:uFillTx/>
              <a:latin typeface="Arial"/>
            </a:endParaRPr>
          </a:p>
        </p:txBody>
      </p:sp>
      <p:sp>
        <p:nvSpPr>
          <p:cNvPr id="139" name="Прямая соединительная линия 35"/>
          <p:cNvSpPr/>
          <p:nvPr/>
        </p:nvSpPr>
        <p:spPr>
          <a:xfrm>
            <a:off x="5816520" y="3543480"/>
            <a:ext cx="495360" cy="241200"/>
          </a:xfrm>
          <a:prstGeom prst="line">
            <a:avLst/>
          </a:prstGeom>
          <a:ln w="38160">
            <a:solidFill>
              <a:srgbClr val="000000"/>
            </a:solidFill>
            <a:miter/>
          </a:ln>
        </p:spPr>
        <p:style>
          <a:lnRef idx="0"/>
          <a:fillRef idx="0"/>
          <a:effectRef idx="0"/>
          <a:fontRef idx="minor"/>
        </p:style>
        <p:txBody>
          <a:bodyPr lIns="90000" rIns="90000" tIns="46800" bIns="46800" anchor="t">
            <a:noAutofit/>
          </a:bodyPr>
          <a:p>
            <a:endParaRPr b="0" lang="ru-RU" sz="1200" strike="noStrike" u="none">
              <a:solidFill>
                <a:srgbClr val="000000"/>
              </a:solidFill>
              <a:uFillTx/>
              <a:latin typeface="Arial"/>
            </a:endParaRPr>
          </a:p>
        </p:txBody>
      </p:sp>
      <p:sp>
        <p:nvSpPr>
          <p:cNvPr id="140" name="Прямая соединительная линия 37"/>
          <p:cNvSpPr/>
          <p:nvPr/>
        </p:nvSpPr>
        <p:spPr>
          <a:xfrm flipV="1">
            <a:off x="2540160" y="1561680"/>
            <a:ext cx="1485720" cy="1244520"/>
          </a:xfrm>
          <a:prstGeom prst="line">
            <a:avLst/>
          </a:prstGeom>
          <a:ln w="38160">
            <a:solidFill>
              <a:srgbClr val="000000"/>
            </a:solidFill>
            <a:miter/>
          </a:ln>
        </p:spPr>
        <p:style>
          <a:lnRef idx="0"/>
          <a:fillRef idx="0"/>
          <a:effectRef idx="0"/>
          <a:fontRef idx="minor"/>
        </p:style>
        <p:txBody>
          <a:bodyPr lIns="90000" rIns="90000" tIns="46800" bIns="46800" anchor="t">
            <a:noAutofit/>
          </a:bodyPr>
          <a:p>
            <a:endParaRPr b="0" lang="ru-RU" sz="1200" strike="noStrike" u="none">
              <a:solidFill>
                <a:srgbClr val="000000"/>
              </a:solidFill>
              <a:uFillTx/>
              <a:latin typeface="Arial"/>
            </a:endParaRPr>
          </a:p>
        </p:txBody>
      </p:sp>
    </p:spTree>
  </p:cSld>
  <p:timing>
    <p:tnLst>
      <p:par>
        <p:cTn id="91" dur="indefinite" restart="never" nodeType="tmRoot">
          <p:childTnLst>
            <p:seq>
              <p:cTn id="92" dur="indefinite" nodeType="mainSeq">
                <p:childTnLst>
                  <p:par>
                    <p:cTn id="93" nodeType="clickEffect" fill="hold">
                      <p:stCondLst>
                        <p:cond delay="indefinite"/>
                      </p:stCondLst>
                      <p:childTnLst>
                        <p:par>
                          <p:cTn id="94" nodeType="withEffect" fill="hold">
                            <p:stCondLst>
                              <p:cond delay="0"/>
                            </p:stCondLst>
                            <p:childTnLst>
                              <p:par>
                                <p:cTn id="95" nodeType="clickEffect" fill="hold" presetClass="entr" presetID="1">
                                  <p:stCondLst>
                                    <p:cond delay="0"/>
                                  </p:stCondLst>
                                  <p:childTnLst>
                                    <p:set>
                                      <p:cBhvr>
                                        <p:cTn id="96" dur="1" fill="hold">
                                          <p:stCondLst>
                                            <p:cond delay="0"/>
                                          </p:stCondLst>
                                        </p:cTn>
                                        <p:tgtEl>
                                          <p:spTgt spid="131"/>
                                        </p:tgtEl>
                                        <p:attrNameLst>
                                          <p:attrName>style.visibility</p:attrName>
                                        </p:attrNameLst>
                                      </p:cBhvr>
                                      <p:to>
                                        <p:strVal val="visible"/>
                                      </p:to>
                                    </p:set>
                                  </p:childTnLst>
                                </p:cTn>
                              </p:par>
                            </p:childTnLst>
                          </p:cTn>
                        </p:par>
                      </p:childTnLst>
                    </p:cTn>
                  </p:par>
                  <p:par>
                    <p:cTn id="97" nodeType="clickEffect" fill="hold">
                      <p:stCondLst>
                        <p:cond delay="indefinite"/>
                      </p:stCondLst>
                      <p:childTnLst>
                        <p:par>
                          <p:cTn id="98" nodeType="withEffect" fill="hold">
                            <p:stCondLst>
                              <p:cond delay="0"/>
                            </p:stCondLst>
                            <p:childTnLst>
                              <p:par>
                                <p:cTn id="99" nodeType="clickEffect" fill="hold" presetClass="entr" presetID="1">
                                  <p:stCondLst>
                                    <p:cond delay="0"/>
                                  </p:stCondLst>
                                  <p:childTnLst>
                                    <p:set>
                                      <p:cBhvr>
                                        <p:cTn id="100" dur="1" fill="hold">
                                          <p:stCondLst>
                                            <p:cond delay="0"/>
                                          </p:stCondLst>
                                        </p:cTn>
                                        <p:tgtEl>
                                          <p:spTgt spid="132"/>
                                        </p:tgtEl>
                                        <p:attrNameLst>
                                          <p:attrName>style.visibility</p:attrName>
                                        </p:attrNameLst>
                                      </p:cBhvr>
                                      <p:to>
                                        <p:strVal val="visible"/>
                                      </p:to>
                                    </p:set>
                                  </p:childTnLst>
                                </p:cTn>
                              </p:par>
                            </p:childTnLst>
                          </p:cTn>
                        </p:par>
                      </p:childTnLst>
                    </p:cTn>
                  </p:par>
                  <p:par>
                    <p:cTn id="101" nodeType="clickEffect" fill="hold">
                      <p:stCondLst>
                        <p:cond delay="indefinite"/>
                      </p:stCondLst>
                      <p:childTnLst>
                        <p:par>
                          <p:cTn id="102" nodeType="withEffect" fill="hold">
                            <p:stCondLst>
                              <p:cond delay="0"/>
                            </p:stCondLst>
                            <p:childTnLst>
                              <p:par>
                                <p:cTn id="103" nodeType="clickEffect" fill="hold" presetClass="entr" presetID="1">
                                  <p:stCondLst>
                                    <p:cond delay="0"/>
                                  </p:stCondLst>
                                  <p:childTnLst>
                                    <p:set>
                                      <p:cBhvr>
                                        <p:cTn id="104" dur="1" fill="hold">
                                          <p:stCondLst>
                                            <p:cond delay="0"/>
                                          </p:stCondLst>
                                        </p:cTn>
                                        <p:tgtEl>
                                          <p:spTgt spid="135"/>
                                        </p:tgtEl>
                                        <p:attrNameLst>
                                          <p:attrName>style.visibility</p:attrName>
                                        </p:attrNameLst>
                                      </p:cBhvr>
                                      <p:to>
                                        <p:strVal val="visible"/>
                                      </p:to>
                                    </p:set>
                                  </p:childTnLst>
                                </p:cTn>
                              </p:par>
                            </p:childTnLst>
                          </p:cTn>
                        </p:par>
                      </p:childTnLst>
                    </p:cTn>
                  </p:par>
                  <p:par>
                    <p:cTn id="105" nodeType="clickEffect" fill="hold">
                      <p:stCondLst>
                        <p:cond delay="indefinite"/>
                      </p:stCondLst>
                      <p:childTnLst>
                        <p:par>
                          <p:cTn id="106" nodeType="withEffect" fill="hold">
                            <p:stCondLst>
                              <p:cond delay="0"/>
                            </p:stCondLst>
                            <p:childTnLst>
                              <p:par>
                                <p:cTn id="107" nodeType="clickEffect" fill="hold" presetClass="entr" presetID="1">
                                  <p:stCondLst>
                                    <p:cond delay="0"/>
                                  </p:stCondLst>
                                  <p:childTnLst>
                                    <p:set>
                                      <p:cBhvr>
                                        <p:cTn id="108" dur="1" fill="hold">
                                          <p:stCondLst>
                                            <p:cond delay="0"/>
                                          </p:stCondLst>
                                        </p:cTn>
                                        <p:tgtEl>
                                          <p:spTgt spid="134"/>
                                        </p:tgtEl>
                                        <p:attrNameLst>
                                          <p:attrName>style.visibility</p:attrName>
                                        </p:attrNameLst>
                                      </p:cBhvr>
                                      <p:to>
                                        <p:strVal val="visible"/>
                                      </p:to>
                                    </p:set>
                                  </p:childTnLst>
                                </p:cTn>
                              </p:par>
                            </p:childTnLst>
                          </p:cTn>
                        </p:par>
                      </p:childTnLst>
                    </p:cTn>
                  </p:par>
                  <p:par>
                    <p:cTn id="109" nodeType="clickEffect" fill="hold">
                      <p:stCondLst>
                        <p:cond delay="indefinite"/>
                      </p:stCondLst>
                      <p:childTnLst>
                        <p:par>
                          <p:cTn id="110" nodeType="withEffect" fill="hold">
                            <p:stCondLst>
                              <p:cond delay="0"/>
                            </p:stCondLst>
                            <p:childTnLst>
                              <p:par>
                                <p:cTn id="111" nodeType="clickEffect" fill="hold" presetClass="entr" presetID="1">
                                  <p:stCondLst>
                                    <p:cond delay="0"/>
                                  </p:stCondLst>
                                  <p:childTnLst>
                                    <p:set>
                                      <p:cBhvr>
                                        <p:cTn id="112" dur="1" fill="hold">
                                          <p:stCondLst>
                                            <p:cond delay="0"/>
                                          </p:stCondLst>
                                        </p:cTn>
                                        <p:tgtEl>
                                          <p:spTgt spid="137"/>
                                        </p:tgtEl>
                                        <p:attrNameLst>
                                          <p:attrName>style.visibility</p:attrName>
                                        </p:attrNameLst>
                                      </p:cBhvr>
                                      <p:to>
                                        <p:strVal val="visible"/>
                                      </p:to>
                                    </p:set>
                                  </p:childTnLst>
                                </p:cTn>
                              </p:par>
                            </p:childTnLst>
                          </p:cTn>
                        </p:par>
                      </p:childTnLst>
                    </p:cTn>
                  </p:par>
                  <p:par>
                    <p:cTn id="113" nodeType="clickEffect" fill="hold">
                      <p:stCondLst>
                        <p:cond delay="indefinite"/>
                      </p:stCondLst>
                      <p:childTnLst>
                        <p:par>
                          <p:cTn id="114" nodeType="withEffect" fill="hold">
                            <p:stCondLst>
                              <p:cond delay="0"/>
                            </p:stCondLst>
                            <p:childTnLst>
                              <p:par>
                                <p:cTn id="115" nodeType="clickEffect" fill="hold" presetClass="entr" presetID="1">
                                  <p:stCondLst>
                                    <p:cond delay="0"/>
                                  </p:stCondLst>
                                  <p:childTnLst>
                                    <p:set>
                                      <p:cBhvr>
                                        <p:cTn id="116" dur="1" fill="hold">
                                          <p:stCondLst>
                                            <p:cond delay="0"/>
                                          </p:stCondLst>
                                        </p:cTn>
                                        <p:tgtEl>
                                          <p:spTgt spid="138"/>
                                        </p:tgtEl>
                                        <p:attrNameLst>
                                          <p:attrName>style.visibility</p:attrName>
                                        </p:attrNameLst>
                                      </p:cBhvr>
                                      <p:to>
                                        <p:strVal val="visible"/>
                                      </p:to>
                                    </p:set>
                                  </p:childTnLst>
                                </p:cTn>
                              </p:par>
                            </p:childTnLst>
                          </p:cTn>
                        </p:par>
                      </p:childTnLst>
                    </p:cTn>
                  </p:par>
                  <p:par>
                    <p:cTn id="117" nodeType="clickEffect" fill="hold">
                      <p:stCondLst>
                        <p:cond delay="indefinite"/>
                      </p:stCondLst>
                      <p:childTnLst>
                        <p:par>
                          <p:cTn id="118" nodeType="withEffect" fill="hold">
                            <p:stCondLst>
                              <p:cond delay="0"/>
                            </p:stCondLst>
                            <p:childTnLst>
                              <p:par>
                                <p:cTn id="119" nodeType="clickEffect" fill="hold" presetClass="entr" presetID="1">
                                  <p:stCondLst>
                                    <p:cond delay="0"/>
                                  </p:stCondLst>
                                  <p:childTnLst>
                                    <p:set>
                                      <p:cBhvr>
                                        <p:cTn id="120" dur="1" fill="hold">
                                          <p:stCondLst>
                                            <p:cond delay="0"/>
                                          </p:stCondLst>
                                        </p:cTn>
                                        <p:tgtEl>
                                          <p:spTgt spid="139"/>
                                        </p:tgtEl>
                                        <p:attrNameLst>
                                          <p:attrName>style.visibility</p:attrName>
                                        </p:attrNameLst>
                                      </p:cBhvr>
                                      <p:to>
                                        <p:strVal val="visible"/>
                                      </p:to>
                                    </p:set>
                                  </p:childTnLst>
                                </p:cTn>
                              </p:par>
                            </p:childTnLst>
                          </p:cTn>
                        </p:par>
                      </p:childTnLst>
                    </p:cTn>
                  </p:par>
                  <p:par>
                    <p:cTn id="121" nodeType="clickEffect" fill="hold">
                      <p:stCondLst>
                        <p:cond delay="indefinite"/>
                      </p:stCondLst>
                      <p:childTnLst>
                        <p:par>
                          <p:cTn id="122" nodeType="withEffect" fill="hold">
                            <p:stCondLst>
                              <p:cond delay="0"/>
                            </p:stCondLst>
                            <p:childTnLst>
                              <p:par>
                                <p:cTn id="123" nodeType="clickEffect" fill="hold" presetClass="entr" presetID="1">
                                  <p:stCondLst>
                                    <p:cond delay="0"/>
                                  </p:stCondLst>
                                  <p:childTnLst>
                                    <p:set>
                                      <p:cBhvr>
                                        <p:cTn id="124"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06280"/>
            <a:ext cx="8229600" cy="857520"/>
          </a:xfrm>
          <a:prstGeom prst="rect">
            <a:avLst/>
          </a:prstGeom>
          <a:noFill/>
          <a:ln w="0">
            <a:noFill/>
          </a:ln>
        </p:spPr>
        <p:txBody>
          <a:bodyPr lIns="77760" rIns="77760" tIns="38880" bIns="388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800" strike="noStrike" u="none">
              <a:solidFill>
                <a:srgbClr val="000000"/>
              </a:solidFill>
              <a:uFillTx/>
              <a:latin typeface="Calibri"/>
            </a:endParaRPr>
          </a:p>
        </p:txBody>
      </p:sp>
      <p:pic>
        <p:nvPicPr>
          <p:cNvPr id="142" name="" descr=""/>
          <p:cNvPicPr/>
          <p:nvPr/>
        </p:nvPicPr>
        <p:blipFill>
          <a:blip r:embed="rId1"/>
          <a:stretch/>
        </p:blipFill>
        <p:spPr>
          <a:xfrm>
            <a:off x="495000" y="1200240"/>
            <a:ext cx="4381560" cy="3394080"/>
          </a:xfrm>
          <a:prstGeom prst="rect">
            <a:avLst/>
          </a:prstGeom>
          <a:ln w="0">
            <a:noFill/>
          </a:ln>
        </p:spPr>
      </p:pic>
      <p:pic>
        <p:nvPicPr>
          <p:cNvPr id="143" name="" descr=""/>
          <p:cNvPicPr/>
          <p:nvPr/>
        </p:nvPicPr>
        <p:blipFill>
          <a:blip r:embed="rId2"/>
          <a:stretch/>
        </p:blipFill>
        <p:spPr>
          <a:xfrm>
            <a:off x="5028840" y="1200240"/>
            <a:ext cx="4381560" cy="3394080"/>
          </a:xfrm>
          <a:prstGeom prst="rect">
            <a:avLst/>
          </a:prstGeom>
          <a:ln w="0">
            <a:noFill/>
          </a:ln>
        </p:spPr>
      </p:pic>
      <p:sp>
        <p:nvSpPr>
          <p:cNvPr id="144" name="Номер слайда 4"/>
          <p:cNvSpPr/>
          <p:nvPr/>
        </p:nvSpPr>
        <p:spPr>
          <a:xfrm>
            <a:off x="6553080" y="4767120"/>
            <a:ext cx="2133720" cy="273240"/>
          </a:xfrm>
          <a:prstGeom prst="rect">
            <a:avLst/>
          </a:prstGeom>
          <a:noFill/>
          <a:ln w="0">
            <a:noFill/>
          </a:ln>
        </p:spPr>
        <p:style>
          <a:lnRef idx="0"/>
          <a:fillRef idx="0"/>
          <a:effectRef idx="0"/>
          <a:fontRef idx="minor"/>
        </p:style>
        <p:txBody>
          <a:bodyPr lIns="77760" rIns="77760" tIns="38880" bIns="388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AD18948-30E4-4EFF-A289-8C9C1284E01D}"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pic>
        <p:nvPicPr>
          <p:cNvPr id="145" name="Picture 2" descr="C:\Users\Типография\Desktop\Безымянный.png"/>
          <p:cNvPicPr/>
          <p:nvPr/>
        </p:nvPicPr>
        <p:blipFill>
          <a:blip r:embed="rId3"/>
          <a:srcRect l="11758" t="0" r="11484" b="0"/>
          <a:stretch/>
        </p:blipFill>
        <p:spPr>
          <a:xfrm>
            <a:off x="0" y="0"/>
            <a:ext cx="9644040" cy="5143680"/>
          </a:xfrm>
          <a:prstGeom prst="rect">
            <a:avLst/>
          </a:prstGeom>
          <a:ln w="0">
            <a:noFill/>
          </a:ln>
        </p:spPr>
      </p:pic>
      <p:sp>
        <p:nvSpPr>
          <p:cNvPr id="146" name="Прямоугольник 12"/>
          <p:cNvSpPr/>
          <p:nvPr/>
        </p:nvSpPr>
        <p:spPr>
          <a:xfrm>
            <a:off x="9190080" y="4911840"/>
            <a:ext cx="939960" cy="270000"/>
          </a:xfrm>
          <a:prstGeom prst="rect">
            <a:avLst/>
          </a:prstGeom>
          <a:noFill/>
          <a:ln w="0">
            <a:noFill/>
          </a:ln>
        </p:spPr>
        <p:style>
          <a:lnRef idx="0"/>
          <a:fillRef idx="0"/>
          <a:effectRef idx="0"/>
          <a:fontRef idx="minor"/>
        </p:style>
        <p:txBody>
          <a:bodyPr wrap="none" lIns="71640" rIns="71640" tIns="35640" bIns="3564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7E4A54F-7F1D-48BC-906A-8C9672D797C0}" type="slidenum">
              <a:rPr b="1" lang="ru-RU" sz="1300" strike="noStrike" u="none">
                <a:solidFill>
                  <a:srgbClr val="002060"/>
                </a:solidFill>
                <a:uFillTx/>
                <a:latin typeface="Arial"/>
              </a:rPr>
              <a:t>&lt;number&gt;</a:t>
            </a:fld>
            <a:endParaRPr b="0" lang="ru-RU" sz="1300" strike="noStrike" u="none">
              <a:solidFill>
                <a:srgbClr val="000000"/>
              </a:solidFill>
              <a:uFillTx/>
              <a:latin typeface="Arial"/>
            </a:endParaRPr>
          </a:p>
        </p:txBody>
      </p:sp>
      <p:cxnSp>
        <p:nvCxnSpPr>
          <p:cNvPr id="147" name="Google Shape;124;p4"/>
          <p:cNvCxnSpPr/>
          <p:nvPr/>
        </p:nvCxnSpPr>
        <p:spPr>
          <a:xfrm>
            <a:off x="398160" y="4776480"/>
            <a:ext cx="8615880" cy="1080"/>
          </a:xfrm>
          <a:prstGeom prst="straightConnector1">
            <a:avLst/>
          </a:prstGeom>
          <a:ln w="38160">
            <a:solidFill>
              <a:srgbClr val="002060"/>
            </a:solidFill>
            <a:miter/>
          </a:ln>
        </p:spPr>
      </p:cxnSp>
      <p:cxnSp>
        <p:nvCxnSpPr>
          <p:cNvPr id="148" name="Google Shape;125;p4"/>
          <p:cNvCxnSpPr/>
          <p:nvPr/>
        </p:nvCxnSpPr>
        <p:spPr>
          <a:xfrm flipV="1">
            <a:off x="575280" y="4876200"/>
            <a:ext cx="8319240" cy="1080"/>
          </a:xfrm>
          <a:prstGeom prst="straightConnector1">
            <a:avLst/>
          </a:prstGeom>
          <a:ln w="38160">
            <a:solidFill>
              <a:srgbClr val="00b050"/>
            </a:solidFill>
            <a:miter/>
          </a:ln>
        </p:spPr>
      </p:cxnSp>
      <p:sp>
        <p:nvSpPr>
          <p:cNvPr id="149" name="Прямоугольник 10"/>
          <p:cNvSpPr/>
          <p:nvPr/>
        </p:nvSpPr>
        <p:spPr>
          <a:xfrm>
            <a:off x="3453480" y="322200"/>
            <a:ext cx="2544480" cy="452520"/>
          </a:xfrm>
          <a:prstGeom prst="rect">
            <a:avLst/>
          </a:prstGeom>
          <a:noFill/>
          <a:ln w="0">
            <a:noFill/>
          </a:ln>
        </p:spPr>
        <p:style>
          <a:lnRef idx="0"/>
          <a:fillRef idx="0"/>
          <a:effectRef idx="0"/>
          <a:fontRef idx="minor"/>
        </p:style>
        <p:txBody>
          <a:bodyPr wrap="none"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500" strike="noStrike" u="none">
                <a:solidFill>
                  <a:srgbClr val="ffffff"/>
                </a:solidFill>
                <a:uFillTx/>
                <a:latin typeface="Century Gothic"/>
              </a:rPr>
              <a:t>Сабақты бекіту</a:t>
            </a:r>
            <a:endParaRPr b="0" lang="ru-RU" sz="2500" strike="noStrike" u="none">
              <a:solidFill>
                <a:srgbClr val="000000"/>
              </a:solidFill>
              <a:uFillTx/>
              <a:latin typeface="Arial"/>
            </a:endParaRPr>
          </a:p>
        </p:txBody>
      </p:sp>
      <p:sp>
        <p:nvSpPr>
          <p:cNvPr id="150" name="Прямоугольник 11"/>
          <p:cNvSpPr/>
          <p:nvPr/>
        </p:nvSpPr>
        <p:spPr>
          <a:xfrm>
            <a:off x="379440" y="801720"/>
            <a:ext cx="8764560" cy="311868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500" strike="noStrike" u="none">
                <a:solidFill>
                  <a:srgbClr val="002060"/>
                </a:solidFill>
                <a:uFillTx/>
                <a:latin typeface="Century Gothic"/>
                <a:ea typeface="Calibri"/>
              </a:rPr>
              <a:t>Биологилық диктант:</a:t>
            </a:r>
            <a:endParaRPr b="0" lang="ru-RU" sz="2500" strike="noStrike" u="none">
              <a:solidFill>
                <a:srgbClr val="000000"/>
              </a:solidFill>
              <a:uFillTx/>
              <a:latin typeface="Arial"/>
            </a:endParaRPr>
          </a:p>
          <a:p>
            <a:pPr>
              <a:lnSpc>
                <a:spcPct val="100000"/>
              </a:lnSpc>
              <a:buClr>
                <a:srgbClr val="002060"/>
              </a:buClr>
              <a:buFont typeface="Century Gothic"/>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500" strike="noStrike" u="none">
                <a:solidFill>
                  <a:srgbClr val="002060"/>
                </a:solidFill>
                <a:uFillTx/>
                <a:latin typeface="Century Gothic"/>
                <a:ea typeface="Calibri"/>
              </a:rPr>
              <a:t>Тірі ағзалардың бір біріне әсер етуі........... деп аталады.</a:t>
            </a:r>
            <a:endParaRPr b="0" lang="ru-RU" sz="2500" strike="noStrike" u="none">
              <a:solidFill>
                <a:srgbClr val="000000"/>
              </a:solidFill>
              <a:uFillTx/>
              <a:latin typeface="Arial"/>
            </a:endParaRPr>
          </a:p>
          <a:p>
            <a:pPr>
              <a:lnSpc>
                <a:spcPct val="100000"/>
              </a:lnSpc>
              <a:buClr>
                <a:srgbClr val="002060"/>
              </a:buClr>
              <a:buFont typeface="Century Gothic"/>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500" strike="noStrike" u="none">
                <a:solidFill>
                  <a:srgbClr val="002060"/>
                </a:solidFill>
                <a:uFillTx/>
                <a:latin typeface="Century Gothic"/>
                <a:ea typeface="Calibri"/>
              </a:rPr>
              <a:t>Өлген жануарлардың қалдықтарымен қоректенетін ағзалар.......... деп аталады.</a:t>
            </a:r>
            <a:endParaRPr b="0" lang="ru-RU" sz="2500" strike="noStrike" u="none">
              <a:solidFill>
                <a:srgbClr val="000000"/>
              </a:solidFill>
              <a:uFillTx/>
              <a:latin typeface="Arial"/>
            </a:endParaRPr>
          </a:p>
          <a:p>
            <a:pPr>
              <a:lnSpc>
                <a:spcPct val="100000"/>
              </a:lnSpc>
              <a:buClr>
                <a:srgbClr val="002060"/>
              </a:buClr>
              <a:buFont typeface="Century Gothic"/>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500" strike="noStrike" u="none">
                <a:solidFill>
                  <a:srgbClr val="002060"/>
                </a:solidFill>
                <a:uFillTx/>
                <a:latin typeface="Century Gothic"/>
                <a:ea typeface="Calibri"/>
              </a:rPr>
              <a:t>Ағзалармен қоректенетін бірақ оларды бірден өлтірмейтін жануарларда бар олар-......</a:t>
            </a:r>
            <a:endParaRPr b="0" lang="ru-RU" sz="2500" strike="noStrike" u="none">
              <a:solidFill>
                <a:srgbClr val="000000"/>
              </a:solidFill>
              <a:uFillTx/>
              <a:latin typeface="Arial"/>
            </a:endParaRPr>
          </a:p>
          <a:p>
            <a:pPr>
              <a:lnSpc>
                <a:spcPct val="100000"/>
              </a:lnSpc>
              <a:buClr>
                <a:srgbClr val="002060"/>
              </a:buClr>
              <a:buFont typeface="Century Gothic"/>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500" strike="noStrike" u="none">
                <a:solidFill>
                  <a:srgbClr val="002060"/>
                </a:solidFill>
                <a:uFillTx/>
                <a:latin typeface="Century Gothic"/>
                <a:ea typeface="Calibri"/>
              </a:rPr>
              <a:t>Әр түрлі қоректік тізбектен ................... құралады.</a:t>
            </a:r>
            <a:endParaRPr b="0" lang="ru-RU" sz="25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500" strike="noStrike" u="none">
              <a:solidFill>
                <a:srgbClr val="000000"/>
              </a:solidFill>
              <a:uFillTx/>
              <a:latin typeface="Arial"/>
            </a:endParaRPr>
          </a:p>
        </p:txBody>
      </p:sp>
      <p:sp>
        <p:nvSpPr>
          <p:cNvPr id="151" name="Rectangle 1"/>
          <p:cNvSpPr/>
          <p:nvPr/>
        </p:nvSpPr>
        <p:spPr>
          <a:xfrm>
            <a:off x="749160" y="3999240"/>
            <a:ext cx="7255080" cy="741960"/>
          </a:xfrm>
          <a:prstGeom prst="rect">
            <a:avLst/>
          </a:prstGeom>
          <a:noFill/>
          <a:ln w="0">
            <a:noFill/>
          </a:ln>
        </p:spPr>
        <p:style>
          <a:lnRef idx="0"/>
          <a:fillRef idx="0"/>
          <a:effectRef idx="0"/>
          <a:fontRef idx="minor"/>
        </p:style>
        <p:txBody>
          <a:bodyPr lIns="71640" rIns="71640" tIns="35640" bIns="356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002060"/>
                </a:solidFill>
                <a:uFillTx/>
                <a:latin typeface="Century Gothic"/>
                <a:ea typeface="Calibri"/>
              </a:rPr>
              <a:t>Дескриптор: </a:t>
            </a:r>
            <a:endParaRPr b="0" lang="ru-RU" sz="2200" strike="noStrike" u="none">
              <a:solidFill>
                <a:srgbClr val="000000"/>
              </a:solidFill>
              <a:uFillTx/>
              <a:latin typeface="Arial"/>
            </a:endParaRPr>
          </a:p>
          <a:p>
            <a:pPr indent="160200">
              <a:lnSpc>
                <a:spcPct val="100000"/>
              </a:lnSpc>
              <a:buClr>
                <a:srgbClr val="002060"/>
              </a:buClr>
              <a:buFont typeface="Century Gothic"/>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200" strike="noStrike" u="none">
                <a:solidFill>
                  <a:srgbClr val="002060"/>
                </a:solidFill>
                <a:uFillTx/>
                <a:latin typeface="Century Gothic"/>
                <a:ea typeface="Calibri"/>
              </a:rPr>
              <a:t> </a:t>
            </a:r>
            <a:r>
              <a:rPr b="0" lang="kk-KZ" sz="2200" strike="noStrike" u="none">
                <a:solidFill>
                  <a:srgbClr val="002060"/>
                </a:solidFill>
                <a:uFillTx/>
                <a:latin typeface="Century Gothic"/>
                <a:ea typeface="Calibri"/>
              </a:rPr>
              <a:t>Көп нүктенің орнына тиісті сөздерді қойыңыз.</a:t>
            </a:r>
            <a:endParaRPr b="0" lang="ru-RU" sz="2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06280"/>
            <a:ext cx="8229600" cy="857520"/>
          </a:xfrm>
          <a:prstGeom prst="rect">
            <a:avLst/>
          </a:prstGeom>
          <a:noFill/>
          <a:ln w="0">
            <a:noFill/>
          </a:ln>
        </p:spPr>
        <p:txBody>
          <a:bodyPr lIns="77760" rIns="77760" tIns="38880" bIns="388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800" strike="noStrike" u="none">
              <a:solidFill>
                <a:srgbClr val="000000"/>
              </a:solidFill>
              <a:uFillTx/>
              <a:latin typeface="Calibri"/>
            </a:endParaRPr>
          </a:p>
        </p:txBody>
      </p:sp>
      <p:pic>
        <p:nvPicPr>
          <p:cNvPr id="153" name="" descr=""/>
          <p:cNvPicPr/>
          <p:nvPr/>
        </p:nvPicPr>
        <p:blipFill>
          <a:blip r:embed="rId1"/>
          <a:stretch/>
        </p:blipFill>
        <p:spPr>
          <a:xfrm>
            <a:off x="495000" y="1200240"/>
            <a:ext cx="4381560" cy="3394080"/>
          </a:xfrm>
          <a:prstGeom prst="rect">
            <a:avLst/>
          </a:prstGeom>
          <a:ln w="0">
            <a:noFill/>
          </a:ln>
        </p:spPr>
      </p:pic>
      <p:pic>
        <p:nvPicPr>
          <p:cNvPr id="154" name="" descr=""/>
          <p:cNvPicPr/>
          <p:nvPr/>
        </p:nvPicPr>
        <p:blipFill>
          <a:blip r:embed="rId2"/>
          <a:stretch/>
        </p:blipFill>
        <p:spPr>
          <a:xfrm>
            <a:off x="5028840" y="1200240"/>
            <a:ext cx="4381560" cy="3394080"/>
          </a:xfrm>
          <a:prstGeom prst="rect">
            <a:avLst/>
          </a:prstGeom>
          <a:ln w="0">
            <a:noFill/>
          </a:ln>
        </p:spPr>
      </p:pic>
      <p:sp>
        <p:nvSpPr>
          <p:cNvPr id="155" name="Номер слайда 4"/>
          <p:cNvSpPr/>
          <p:nvPr/>
        </p:nvSpPr>
        <p:spPr>
          <a:xfrm>
            <a:off x="6553080" y="4767120"/>
            <a:ext cx="2133720" cy="273240"/>
          </a:xfrm>
          <a:prstGeom prst="rect">
            <a:avLst/>
          </a:prstGeom>
          <a:noFill/>
          <a:ln w="0">
            <a:noFill/>
          </a:ln>
        </p:spPr>
        <p:style>
          <a:lnRef idx="0"/>
          <a:fillRef idx="0"/>
          <a:effectRef idx="0"/>
          <a:fontRef idx="minor"/>
        </p:style>
        <p:txBody>
          <a:bodyPr lIns="77760" rIns="77760" tIns="38880" bIns="388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E107575-645E-402E-9E35-635E421CAB0E}"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pic>
        <p:nvPicPr>
          <p:cNvPr id="156" name="Picture 2" descr="C:\Users\Типография\Desktop\Безымянный.png"/>
          <p:cNvPicPr/>
          <p:nvPr/>
        </p:nvPicPr>
        <p:blipFill>
          <a:blip r:embed="rId3"/>
          <a:srcRect l="11758" t="0" r="11484" b="0"/>
          <a:stretch/>
        </p:blipFill>
        <p:spPr>
          <a:xfrm>
            <a:off x="0" y="0"/>
            <a:ext cx="9904320" cy="5597640"/>
          </a:xfrm>
          <a:prstGeom prst="rect">
            <a:avLst/>
          </a:prstGeom>
          <a:ln w="0">
            <a:noFill/>
          </a:ln>
        </p:spPr>
      </p:pic>
      <p:sp>
        <p:nvSpPr>
          <p:cNvPr id="157" name="Прямоугольник 12"/>
          <p:cNvSpPr/>
          <p:nvPr/>
        </p:nvSpPr>
        <p:spPr>
          <a:xfrm>
            <a:off x="9190080" y="4911840"/>
            <a:ext cx="939960" cy="270000"/>
          </a:xfrm>
          <a:prstGeom prst="rect">
            <a:avLst/>
          </a:prstGeom>
          <a:noFill/>
          <a:ln w="0">
            <a:noFill/>
          </a:ln>
        </p:spPr>
        <p:style>
          <a:lnRef idx="0"/>
          <a:fillRef idx="0"/>
          <a:effectRef idx="0"/>
          <a:fontRef idx="minor"/>
        </p:style>
        <p:txBody>
          <a:bodyPr wrap="none" lIns="71640" rIns="71640" tIns="35640" bIns="3564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21D0EF6-B2E3-453E-BBD0-2A854EF84CB0}" type="slidenum">
              <a:rPr b="1" lang="ru-RU" sz="1300" strike="noStrike" u="none">
                <a:solidFill>
                  <a:srgbClr val="002060"/>
                </a:solidFill>
                <a:uFillTx/>
                <a:latin typeface="Arial"/>
              </a:rPr>
              <a:t>&lt;number&gt;</a:t>
            </a:fld>
            <a:endParaRPr b="0" lang="ru-RU" sz="1300" strike="noStrike" u="none">
              <a:solidFill>
                <a:srgbClr val="000000"/>
              </a:solidFill>
              <a:uFillTx/>
              <a:latin typeface="Arial"/>
            </a:endParaRPr>
          </a:p>
        </p:txBody>
      </p:sp>
      <p:cxnSp>
        <p:nvCxnSpPr>
          <p:cNvPr id="158" name="Google Shape;124;p4"/>
          <p:cNvCxnSpPr/>
          <p:nvPr/>
        </p:nvCxnSpPr>
        <p:spPr>
          <a:xfrm>
            <a:off x="528480" y="5143320"/>
            <a:ext cx="8616240" cy="1080"/>
          </a:xfrm>
          <a:prstGeom prst="straightConnector1">
            <a:avLst/>
          </a:prstGeom>
          <a:ln w="38160">
            <a:solidFill>
              <a:srgbClr val="002060"/>
            </a:solidFill>
            <a:miter/>
          </a:ln>
        </p:spPr>
      </p:cxnSp>
      <p:cxnSp>
        <p:nvCxnSpPr>
          <p:cNvPr id="159" name="Google Shape;125;p4"/>
          <p:cNvCxnSpPr/>
          <p:nvPr/>
        </p:nvCxnSpPr>
        <p:spPr>
          <a:xfrm flipV="1">
            <a:off x="696960" y="5333400"/>
            <a:ext cx="8317440" cy="1080"/>
          </a:xfrm>
          <a:prstGeom prst="straightConnector1">
            <a:avLst/>
          </a:prstGeom>
          <a:ln w="38160">
            <a:solidFill>
              <a:srgbClr val="00b050"/>
            </a:solidFill>
            <a:miter/>
          </a:ln>
        </p:spPr>
      </p:cxnSp>
      <p:sp>
        <p:nvSpPr>
          <p:cNvPr id="160" name="Rectangle 1"/>
          <p:cNvSpPr/>
          <p:nvPr/>
        </p:nvSpPr>
        <p:spPr>
          <a:xfrm>
            <a:off x="596880" y="1230840"/>
            <a:ext cx="8340840" cy="3499560"/>
          </a:xfrm>
          <a:prstGeom prst="rect">
            <a:avLst/>
          </a:prstGeom>
          <a:noFill/>
          <a:ln w="0">
            <a:noFill/>
          </a:ln>
        </p:spPr>
        <p:style>
          <a:lnRef idx="0"/>
          <a:fillRef idx="0"/>
          <a:effectRef idx="0"/>
          <a:fontRef idx="minor"/>
        </p:style>
        <p:txBody>
          <a:bodyPr lIns="71640" rIns="71640" tIns="35640" bIns="3564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500" strike="noStrike" u="none">
              <a:solidFill>
                <a:srgbClr val="000000"/>
              </a:solidFill>
              <a:uFillTx/>
              <a:latin typeface="Arial"/>
            </a:endParaRPr>
          </a:p>
          <a:p>
            <a:pPr>
              <a:lnSpc>
                <a:spcPct val="100000"/>
              </a:lnSpc>
              <a:buClr>
                <a:srgbClr val="002060"/>
              </a:buClr>
              <a:buFont typeface="Century Gothic"/>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500" strike="noStrike" u="none">
                <a:solidFill>
                  <a:srgbClr val="002060"/>
                </a:solidFill>
                <a:uFillTx/>
                <a:latin typeface="Century Gothic"/>
                <a:ea typeface="Calibri"/>
              </a:rPr>
              <a:t>Тірі ағзалардың бір біріне әсер етуі </a:t>
            </a:r>
            <a:r>
              <a:rPr b="1" lang="kk-KZ" sz="2500" strike="noStrike" u="none">
                <a:solidFill>
                  <a:srgbClr val="002060"/>
                </a:solidFill>
                <a:uFillTx/>
                <a:latin typeface="Century Gothic"/>
                <a:ea typeface="Calibri"/>
              </a:rPr>
              <a:t>биотикалық фактор</a:t>
            </a:r>
            <a:r>
              <a:rPr b="0" lang="kk-KZ" sz="2500" strike="noStrike" u="none">
                <a:solidFill>
                  <a:srgbClr val="002060"/>
                </a:solidFill>
                <a:uFillTx/>
                <a:latin typeface="Century Gothic"/>
                <a:ea typeface="Calibri"/>
              </a:rPr>
              <a:t> деп аталады.</a:t>
            </a:r>
            <a:endParaRPr b="0" lang="ru-RU" sz="2500" strike="noStrike" u="none">
              <a:solidFill>
                <a:srgbClr val="000000"/>
              </a:solidFill>
              <a:uFillTx/>
              <a:latin typeface="Arial"/>
            </a:endParaRPr>
          </a:p>
          <a:p>
            <a:pPr>
              <a:lnSpc>
                <a:spcPct val="100000"/>
              </a:lnSpc>
              <a:buClr>
                <a:srgbClr val="002060"/>
              </a:buClr>
              <a:buFont typeface="Century Gothic"/>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500" strike="noStrike" u="none">
                <a:solidFill>
                  <a:srgbClr val="002060"/>
                </a:solidFill>
                <a:uFillTx/>
                <a:latin typeface="Century Gothic"/>
                <a:ea typeface="Calibri"/>
              </a:rPr>
              <a:t>Өлген жануарлардың қалдықтарымен қоректенетін ағзалар</a:t>
            </a:r>
            <a:r>
              <a:rPr b="1" lang="kk-KZ" sz="2500" strike="noStrike" u="none">
                <a:solidFill>
                  <a:srgbClr val="002060"/>
                </a:solidFill>
                <a:uFillTx/>
                <a:latin typeface="Century Gothic"/>
                <a:ea typeface="Calibri"/>
              </a:rPr>
              <a:t> сапрофиттер</a:t>
            </a:r>
            <a:r>
              <a:rPr b="0" lang="kk-KZ" sz="2500" strike="noStrike" u="none">
                <a:solidFill>
                  <a:srgbClr val="002060"/>
                </a:solidFill>
                <a:uFillTx/>
                <a:latin typeface="Century Gothic"/>
                <a:ea typeface="Calibri"/>
              </a:rPr>
              <a:t> деп аталады.</a:t>
            </a:r>
            <a:endParaRPr b="0" lang="ru-RU" sz="2500" strike="noStrike" u="none">
              <a:solidFill>
                <a:srgbClr val="000000"/>
              </a:solidFill>
              <a:uFillTx/>
              <a:latin typeface="Arial"/>
            </a:endParaRPr>
          </a:p>
          <a:p>
            <a:pPr>
              <a:lnSpc>
                <a:spcPct val="100000"/>
              </a:lnSpc>
              <a:buClr>
                <a:srgbClr val="002060"/>
              </a:buClr>
              <a:buFont typeface="Century Gothic"/>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500" strike="noStrike" u="none">
                <a:solidFill>
                  <a:srgbClr val="002060"/>
                </a:solidFill>
                <a:uFillTx/>
                <a:latin typeface="Century Gothic"/>
                <a:ea typeface="Calibri"/>
              </a:rPr>
              <a:t>Ағзалармен қоректенетін бірақ оларды бірден өлтірмейтін жануарларда бар олар-</a:t>
            </a:r>
            <a:r>
              <a:rPr b="1" lang="kk-KZ" sz="2500" strike="noStrike" u="none">
                <a:solidFill>
                  <a:srgbClr val="002060"/>
                </a:solidFill>
                <a:uFillTx/>
                <a:latin typeface="Century Gothic"/>
                <a:ea typeface="Calibri"/>
              </a:rPr>
              <a:t>паразиттер.</a:t>
            </a:r>
            <a:endParaRPr b="0" lang="ru-RU" sz="2500" strike="noStrike" u="none">
              <a:solidFill>
                <a:srgbClr val="000000"/>
              </a:solidFill>
              <a:uFillTx/>
              <a:latin typeface="Arial"/>
            </a:endParaRPr>
          </a:p>
          <a:p>
            <a:pPr>
              <a:lnSpc>
                <a:spcPct val="100000"/>
              </a:lnSpc>
              <a:buClr>
                <a:srgbClr val="002060"/>
              </a:buClr>
              <a:buFont typeface="Century Gothic"/>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500" strike="noStrike" u="none">
                <a:solidFill>
                  <a:srgbClr val="002060"/>
                </a:solidFill>
                <a:uFillTx/>
                <a:latin typeface="Century Gothic"/>
                <a:ea typeface="Calibri"/>
              </a:rPr>
              <a:t>Әр түрлі қоректік тізбектен</a:t>
            </a:r>
            <a:r>
              <a:rPr b="1" lang="kk-KZ" sz="2500" strike="noStrike" u="none">
                <a:solidFill>
                  <a:srgbClr val="002060"/>
                </a:solidFill>
                <a:uFillTx/>
                <a:latin typeface="Century Gothic"/>
                <a:ea typeface="Calibri"/>
              </a:rPr>
              <a:t> қоректік тор</a:t>
            </a:r>
            <a:r>
              <a:rPr b="0" lang="kk-KZ" sz="2500" strike="noStrike" u="none">
                <a:solidFill>
                  <a:srgbClr val="002060"/>
                </a:solidFill>
                <a:uFillTx/>
                <a:latin typeface="Century Gothic"/>
                <a:ea typeface="Calibri"/>
              </a:rPr>
              <a:t> құралады.</a:t>
            </a:r>
            <a:endParaRPr b="0" lang="ru-RU" sz="25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500" strike="noStrike" u="none">
              <a:solidFill>
                <a:srgbClr val="000000"/>
              </a:solidFill>
              <a:uFillTx/>
              <a:latin typeface="Arial"/>
            </a:endParaRPr>
          </a:p>
        </p:txBody>
      </p:sp>
      <p:sp>
        <p:nvSpPr>
          <p:cNvPr id="161" name="Прямоугольник 12"/>
          <p:cNvSpPr/>
          <p:nvPr/>
        </p:nvSpPr>
        <p:spPr>
          <a:xfrm>
            <a:off x="3678840" y="399960"/>
            <a:ext cx="2307960" cy="452520"/>
          </a:xfrm>
          <a:prstGeom prst="rect">
            <a:avLst/>
          </a:prstGeom>
          <a:noFill/>
          <a:ln w="0">
            <a:noFill/>
          </a:ln>
        </p:spPr>
        <p:style>
          <a:lnRef idx="0"/>
          <a:fillRef idx="0"/>
          <a:effectRef idx="0"/>
          <a:fontRef idx="minor"/>
        </p:style>
        <p:txBody>
          <a:bodyPr wrap="none"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500" strike="noStrike" u="none">
                <a:solidFill>
                  <a:srgbClr val="ffffff"/>
                </a:solidFill>
                <a:uFillTx/>
                <a:latin typeface="Century Gothic"/>
                <a:ea typeface="Calibri"/>
              </a:rPr>
              <a:t>Дұрыс жауап </a:t>
            </a:r>
            <a:endParaRPr b="0" lang="ru-RU" sz="25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06280"/>
            <a:ext cx="8229600" cy="857520"/>
          </a:xfrm>
          <a:prstGeom prst="rect">
            <a:avLst/>
          </a:prstGeom>
          <a:noFill/>
          <a:ln w="0">
            <a:noFill/>
          </a:ln>
        </p:spPr>
        <p:txBody>
          <a:bodyPr lIns="77760" rIns="77760" tIns="38880" bIns="388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800" strike="noStrike" u="none">
              <a:solidFill>
                <a:srgbClr val="000000"/>
              </a:solidFill>
              <a:uFillTx/>
              <a:latin typeface="Calibri"/>
            </a:endParaRPr>
          </a:p>
        </p:txBody>
      </p:sp>
      <p:graphicFrame>
        <p:nvGraphicFramePr>
          <p:cNvPr id="163" name=""/>
          <p:cNvGraphicFramePr/>
          <p:nvPr/>
        </p:nvGraphicFramePr>
        <p:xfrm>
          <a:off x="1131840" y="1800360"/>
          <a:ext cx="7218360" cy="1041120"/>
        </p:xfrm>
        <a:graphic>
          <a:graphicData uri="http://schemas.openxmlformats.org/drawingml/2006/table">
            <a:tbl>
              <a:tblPr/>
              <a:tblGrid>
                <a:gridCol w="3610080"/>
                <a:gridCol w="3608280"/>
              </a:tblGrid>
              <a:tr h="19296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1" lang="ru-RU" sz="1100" strike="noStrike" u="none">
                          <a:solidFill>
                            <a:srgbClr val="000000"/>
                          </a:solidFill>
                          <a:uFillTx/>
                          <a:latin typeface="Times New Roman"/>
                          <a:ea typeface="Calibri"/>
                        </a:rPr>
                        <a:t>          </a:t>
                      </a:r>
                      <a:r>
                        <a:rPr b="1" lang="ru-RU" sz="1100" strike="noStrike" u="none">
                          <a:solidFill>
                            <a:srgbClr val="000000"/>
                          </a:solidFill>
                          <a:uFillTx/>
                          <a:latin typeface="Times New Roman"/>
                          <a:ea typeface="Calibri"/>
                        </a:rPr>
                        <a:t>+    -</a:t>
                      </a:r>
                      <a:endParaRPr b="0" lang="ru-RU" sz="11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17568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Экологиялық фактор түрлерін ажырата білдім</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17568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Экожүйе компонентерін анықтадым</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1824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Тірі ағзалардың тіршілік әрекеті мен таралуына әсерін түсіндім</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175680">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r>
                        <a:rPr b="0" lang="kk-KZ" sz="1000" strike="noStrike" u="none">
                          <a:solidFill>
                            <a:srgbClr val="000000"/>
                          </a:solidFill>
                          <a:uFillTx/>
                          <a:latin typeface="Times New Roman"/>
                          <a:ea typeface="Calibri"/>
                        </a:rPr>
                        <a:t>Экология дегеніміз не екенін білдім;</a:t>
                      </a:r>
                      <a:endParaRPr b="0" lang="ru-RU" sz="10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58680" rIns="58680" tIns="0" bIns="0" anchor="t">
                      <a:noAutofit/>
                    </a:bodyPr>
                    <a:p>
                      <a:pPr>
                        <a:lnSpc>
                          <a:spcPct val="115000"/>
                        </a:lnSpc>
                        <a:tabLst>
                          <a:tab algn="l" pos="0"/>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200" strike="noStrike" u="none">
                        <a:solidFill>
                          <a:srgbClr val="000000"/>
                        </a:solidFill>
                        <a:uFillTx/>
                        <a:latin typeface="Arial"/>
                      </a:endParaRPr>
                    </a:p>
                  </a:txBody>
                  <a:tcPr anchor="t" marL="58680" marR="5868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
        <p:nvSpPr>
          <p:cNvPr id="164" name="Номер слайда 4"/>
          <p:cNvSpPr/>
          <p:nvPr/>
        </p:nvSpPr>
        <p:spPr>
          <a:xfrm>
            <a:off x="6553080" y="4767120"/>
            <a:ext cx="2133720" cy="273240"/>
          </a:xfrm>
          <a:prstGeom prst="rect">
            <a:avLst/>
          </a:prstGeom>
          <a:noFill/>
          <a:ln w="0">
            <a:noFill/>
          </a:ln>
        </p:spPr>
        <p:style>
          <a:lnRef idx="0"/>
          <a:fillRef idx="0"/>
          <a:effectRef idx="0"/>
          <a:fontRef idx="minor"/>
        </p:style>
        <p:txBody>
          <a:bodyPr lIns="77760" rIns="77760" tIns="38880" bIns="388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D01288E-2261-4331-9F29-01030BDB3DA7}"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pic>
        <p:nvPicPr>
          <p:cNvPr id="165" name="Picture 2" descr="C:\Users\Типография\Desktop\Безымянный.png"/>
          <p:cNvPicPr/>
          <p:nvPr/>
        </p:nvPicPr>
        <p:blipFill>
          <a:blip r:embed="rId1"/>
          <a:srcRect l="11758" t="0" r="11484" b="0"/>
          <a:stretch/>
        </p:blipFill>
        <p:spPr>
          <a:xfrm>
            <a:off x="0" y="0"/>
            <a:ext cx="9144000" cy="5597640"/>
          </a:xfrm>
          <a:prstGeom prst="rect">
            <a:avLst/>
          </a:prstGeom>
          <a:ln w="0">
            <a:noFill/>
          </a:ln>
        </p:spPr>
      </p:pic>
      <p:cxnSp>
        <p:nvCxnSpPr>
          <p:cNvPr id="166" name="Google Shape;124;p4"/>
          <p:cNvCxnSpPr/>
          <p:nvPr/>
        </p:nvCxnSpPr>
        <p:spPr>
          <a:xfrm>
            <a:off x="201600" y="5143680"/>
            <a:ext cx="8298720" cy="2160"/>
          </a:xfrm>
          <a:prstGeom prst="straightConnector1">
            <a:avLst/>
          </a:prstGeom>
          <a:ln w="38160">
            <a:solidFill>
              <a:srgbClr val="002060"/>
            </a:solidFill>
            <a:miter/>
          </a:ln>
        </p:spPr>
      </p:cxnSp>
      <p:cxnSp>
        <p:nvCxnSpPr>
          <p:cNvPr id="167" name="Google Shape;125;p4"/>
          <p:cNvCxnSpPr/>
          <p:nvPr/>
        </p:nvCxnSpPr>
        <p:spPr>
          <a:xfrm flipV="1">
            <a:off x="452160" y="5275080"/>
            <a:ext cx="7815960" cy="48240"/>
          </a:xfrm>
          <a:prstGeom prst="straightConnector1">
            <a:avLst/>
          </a:prstGeom>
          <a:ln w="38160">
            <a:solidFill>
              <a:srgbClr val="00b050"/>
            </a:solidFill>
            <a:miter/>
          </a:ln>
        </p:spPr>
      </p:cxnSp>
      <p:sp>
        <p:nvSpPr>
          <p:cNvPr id="168" name="Прямоугольник 12"/>
          <p:cNvSpPr/>
          <p:nvPr/>
        </p:nvSpPr>
        <p:spPr>
          <a:xfrm>
            <a:off x="8381880" y="4870440"/>
            <a:ext cx="939960" cy="270000"/>
          </a:xfrm>
          <a:prstGeom prst="rect">
            <a:avLst/>
          </a:prstGeom>
          <a:noFill/>
          <a:ln w="0">
            <a:noFill/>
          </a:ln>
        </p:spPr>
        <p:style>
          <a:lnRef idx="0"/>
          <a:fillRef idx="0"/>
          <a:effectRef idx="0"/>
          <a:fontRef idx="minor"/>
        </p:style>
        <p:txBody>
          <a:bodyPr wrap="none" lIns="71640" rIns="71640" tIns="35640" bIns="3564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E6DC4A0-E4A6-46E6-962C-D47CB414F351}" type="slidenum">
              <a:rPr b="1" lang="ru-RU" sz="1300" strike="noStrike" u="none">
                <a:solidFill>
                  <a:srgbClr val="002060"/>
                </a:solidFill>
                <a:uFillTx/>
                <a:latin typeface="Arial"/>
              </a:rPr>
              <a:t>&lt;number&gt;</a:t>
            </a:fld>
            <a:endParaRPr b="0" lang="ru-RU" sz="1300" strike="noStrike" u="none">
              <a:solidFill>
                <a:srgbClr val="000000"/>
              </a:solidFill>
              <a:uFillTx/>
              <a:latin typeface="Arial"/>
            </a:endParaRPr>
          </a:p>
        </p:txBody>
      </p:sp>
      <p:sp>
        <p:nvSpPr>
          <p:cNvPr id="169" name="Прямоугольник 11"/>
          <p:cNvSpPr/>
          <p:nvPr/>
        </p:nvSpPr>
        <p:spPr>
          <a:xfrm>
            <a:off x="3611520" y="295200"/>
            <a:ext cx="2084760" cy="452520"/>
          </a:xfrm>
          <a:prstGeom prst="rect">
            <a:avLst/>
          </a:prstGeom>
          <a:noFill/>
          <a:ln w="0">
            <a:noFill/>
          </a:ln>
        </p:spPr>
        <p:style>
          <a:lnRef idx="0"/>
          <a:fillRef idx="0"/>
          <a:effectRef idx="0"/>
          <a:fontRef idx="minor"/>
        </p:style>
        <p:txBody>
          <a:bodyPr wrap="none"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500" strike="noStrike" u="none">
                <a:solidFill>
                  <a:srgbClr val="ffffff"/>
                </a:solidFill>
                <a:uFillTx/>
                <a:latin typeface="Century Gothic"/>
              </a:rPr>
              <a:t>Қорытынды</a:t>
            </a:r>
            <a:endParaRPr b="0" lang="ru-RU" sz="2500" strike="noStrike" u="none">
              <a:solidFill>
                <a:srgbClr val="000000"/>
              </a:solidFill>
              <a:uFillTx/>
              <a:latin typeface="Arial"/>
            </a:endParaRPr>
          </a:p>
        </p:txBody>
      </p:sp>
      <p:graphicFrame>
        <p:nvGraphicFramePr>
          <p:cNvPr id="170" name=""/>
          <p:cNvGraphicFramePr/>
          <p:nvPr/>
        </p:nvGraphicFramePr>
        <p:xfrm>
          <a:off x="520560" y="1322280"/>
          <a:ext cx="7939080" cy="2428920"/>
        </p:xfrm>
        <a:graphic>
          <a:graphicData uri="http://schemas.openxmlformats.org/drawingml/2006/table">
            <a:tbl>
              <a:tblPr/>
              <a:tblGrid>
                <a:gridCol w="7939080"/>
              </a:tblGrid>
              <a:tr h="333360">
                <a:tc>
                  <a:txBody>
                    <a:bodyPr lIns="58680" rIns="58680" tIns="0" bIns="0" anchor="t">
                      <a:noAutofit/>
                    </a:bodyPr>
                    <a:p>
                      <a:pPr>
                        <a:lnSpc>
                          <a:spcPct val="115000"/>
                        </a:lnSpc>
                        <a:tabLst>
                          <a:tab algn="l" pos="0"/>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endParaRPr b="0" lang="ru-RU" sz="1200" strike="noStrike" u="none">
                        <a:solidFill>
                          <a:srgbClr val="000000"/>
                        </a:solidFill>
                        <a:uFillTx/>
                        <a:latin typeface="Arial"/>
                      </a:endParaRPr>
                    </a:p>
                  </a:txBody>
                  <a:tcPr anchor="t" marL="58680" marR="58680">
                    <a:lnL>
                      <a:noFill/>
                    </a:lnL>
                    <a:lnR>
                      <a:noFill/>
                    </a:lnR>
                    <a:lnT>
                      <a:noFill/>
                    </a:lnT>
                    <a:lnB>
                      <a:noFill/>
                    </a:lnB>
                    <a:noFill/>
                  </a:tcPr>
                </a:tc>
              </a:tr>
              <a:tr h="457200">
                <a:tc>
                  <a:txBody>
                    <a:bodyPr lIns="58680" rIns="58680" tIns="0" bIns="0" anchor="t">
                      <a:noAutofit/>
                    </a:bodyPr>
                    <a:p>
                      <a:pPr>
                        <a:lnSpc>
                          <a:spcPct val="115000"/>
                        </a:lnSpc>
                        <a:buClr>
                          <a:srgbClr val="002060"/>
                        </a:buClr>
                        <a:buFont typeface="Wingdings" charset="2"/>
                        <a:buChar char=""/>
                        <a:tabLst>
                          <a:tab algn="l" pos="777960"/>
                          <a:tab algn="l" pos="1555920"/>
                          <a:tab algn="l" pos="2333520"/>
                          <a:tab algn="l" pos="3111480"/>
                          <a:tab algn="l" pos="3889440"/>
                          <a:tab algn="l" pos="4667400"/>
                          <a:tab algn="l" pos="5445000"/>
                          <a:tab algn="l" pos="6222960"/>
                          <a:tab algn="l" pos="7000920"/>
                          <a:tab algn="l" pos="7778880"/>
                          <a:tab algn="l" pos="8556480"/>
                          <a:tab algn="l" pos="9334440"/>
                          <a:tab algn="l" pos="10112400"/>
                          <a:tab algn="l" pos="10890360"/>
                        </a:tabLst>
                      </a:pPr>
                      <a:r>
                        <a:rPr b="0" lang="kk-KZ" sz="1900" strike="noStrike" u="none">
                          <a:solidFill>
                            <a:srgbClr val="002060"/>
                          </a:solidFill>
                          <a:uFillTx/>
                          <a:latin typeface="Century Gothic"/>
                          <a:ea typeface="Times New Roman"/>
                        </a:rPr>
                        <a:t>Қоректену типтерін ажырата  алдым</a:t>
                      </a:r>
                      <a:endParaRPr b="0" lang="ru-RU" sz="1900" strike="noStrike" u="none">
                        <a:solidFill>
                          <a:srgbClr val="000000"/>
                        </a:solidFill>
                        <a:uFillTx/>
                        <a:latin typeface="Arial"/>
                      </a:endParaRPr>
                    </a:p>
                  </a:txBody>
                  <a:tcPr anchor="t" marL="58680" marR="58680">
                    <a:lnL>
                      <a:noFill/>
                    </a:lnL>
                    <a:lnR>
                      <a:noFill/>
                    </a:lnR>
                    <a:lnT>
                      <a:noFill/>
                    </a:lnT>
                    <a:lnB>
                      <a:noFill/>
                    </a:lnB>
                    <a:noFill/>
                  </a:tcPr>
                </a:tc>
              </a:tr>
              <a:tr h="666720">
                <a:tc>
                  <a:txBody>
                    <a:bodyPr lIns="58680" rIns="58680" tIns="0" bIns="0" anchor="t">
                      <a:noAutofit/>
                    </a:bodyPr>
                    <a:p>
                      <a:pPr>
                        <a:lnSpc>
                          <a:spcPct val="115000"/>
                        </a:lnSpc>
                        <a:buClr>
                          <a:srgbClr val="002060"/>
                        </a:buClr>
                        <a:buFont typeface="Wingdings" charset="2"/>
                        <a:buChar char=""/>
                        <a:tabLst>
                          <a:tab algn="l" pos="995400"/>
                          <a:tab algn="l" pos="1990800"/>
                          <a:tab algn="l" pos="2986200"/>
                          <a:tab algn="l" pos="3981600"/>
                          <a:tab algn="l" pos="4976640"/>
                          <a:tab algn="l" pos="5972040"/>
                          <a:tab algn="l" pos="6967440"/>
                          <a:tab algn="l" pos="7962840"/>
                          <a:tab algn="l" pos="8958240"/>
                          <a:tab algn="l" pos="9953640"/>
                          <a:tab algn="l" pos="10949040"/>
                        </a:tabLst>
                      </a:pPr>
                      <a:r>
                        <a:rPr b="0" lang="kk-KZ" sz="1900" strike="noStrike" u="none">
                          <a:solidFill>
                            <a:srgbClr val="002060"/>
                          </a:solidFill>
                          <a:uFillTx/>
                          <a:latin typeface="Century Gothic"/>
                          <a:ea typeface="Times New Roman"/>
                        </a:rPr>
                        <a:t>Қоректік тізбек және қоректік тор құрастырдым </a:t>
                      </a:r>
                      <a:endParaRPr b="0" lang="ru-RU" sz="1900" strike="noStrike" u="none">
                        <a:solidFill>
                          <a:srgbClr val="000000"/>
                        </a:solidFill>
                        <a:uFillTx/>
                        <a:latin typeface="Arial"/>
                      </a:endParaRPr>
                    </a:p>
                    <a:p>
                      <a:pPr>
                        <a:lnSpc>
                          <a:spcPct val="115000"/>
                        </a:lnSpc>
                        <a:buClr>
                          <a:srgbClr val="002060"/>
                        </a:buClr>
                        <a:buFont typeface="Wingdings" charset="2"/>
                        <a:buChar char=""/>
                        <a:tabLst>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900" strike="noStrike" u="none">
                        <a:solidFill>
                          <a:srgbClr val="000000"/>
                        </a:solidFill>
                        <a:uFillTx/>
                        <a:latin typeface="Arial"/>
                      </a:endParaRPr>
                    </a:p>
                  </a:txBody>
                  <a:tcPr anchor="t" marL="58680" marR="58680">
                    <a:lnL>
                      <a:noFill/>
                    </a:lnL>
                    <a:lnR>
                      <a:noFill/>
                    </a:lnR>
                    <a:lnT>
                      <a:noFill/>
                    </a:lnT>
                    <a:lnB>
                      <a:noFill/>
                    </a:lnB>
                    <a:noFill/>
                  </a:tcPr>
                </a:tc>
              </a:tr>
              <a:tr h="971640">
                <a:tc>
                  <a:txBody>
                    <a:bodyPr lIns="58680" rIns="58680" tIns="0" bIns="0" anchor="t">
                      <a:noAutofit/>
                    </a:bodyPr>
                    <a:p>
                      <a:pPr>
                        <a:lnSpc>
                          <a:spcPct val="115000"/>
                        </a:lnSpc>
                        <a:buClr>
                          <a:srgbClr val="002060"/>
                        </a:buClr>
                        <a:buFont typeface="Wingdings" charset="2"/>
                        <a:buChar char=""/>
                        <a:tabLst>
                          <a:tab algn="l" pos="995400"/>
                          <a:tab algn="l" pos="1990800"/>
                          <a:tab algn="l" pos="2986200"/>
                          <a:tab algn="l" pos="3981600"/>
                          <a:tab algn="l" pos="4976640"/>
                          <a:tab algn="l" pos="5972040"/>
                          <a:tab algn="l" pos="6967440"/>
                          <a:tab algn="l" pos="7962840"/>
                          <a:tab algn="l" pos="8958240"/>
                          <a:tab algn="l" pos="9953640"/>
                          <a:tab algn="l" pos="10949040"/>
                        </a:tabLst>
                      </a:pPr>
                      <a:r>
                        <a:rPr b="0" lang="kk-KZ" sz="1900" strike="noStrike" u="none">
                          <a:solidFill>
                            <a:srgbClr val="002060"/>
                          </a:solidFill>
                          <a:uFillTx/>
                          <a:latin typeface="Century Gothic"/>
                        </a:rPr>
                        <a:t>Консумент, продуцент, редуцент ағзаларды жіктей алдым</a:t>
                      </a:r>
                      <a:endParaRPr b="0" lang="ru-RU" sz="1900" strike="noStrike" u="none">
                        <a:solidFill>
                          <a:srgbClr val="000000"/>
                        </a:solidFill>
                        <a:uFillTx/>
                        <a:latin typeface="Arial"/>
                      </a:endParaRPr>
                    </a:p>
                    <a:p>
                      <a:pPr>
                        <a:lnSpc>
                          <a:spcPct val="115000"/>
                        </a:lnSpc>
                        <a:buClr>
                          <a:srgbClr val="002060"/>
                        </a:buClr>
                        <a:buFont typeface="Wingdings" charset="2"/>
                        <a:buChar char=""/>
                        <a:tabLst>
                          <a:tab algn="l" pos="995400"/>
                          <a:tab algn="l" pos="1990800"/>
                          <a:tab algn="l" pos="2986200"/>
                          <a:tab algn="l" pos="3981600"/>
                          <a:tab algn="l" pos="4976640"/>
                          <a:tab algn="l" pos="5972040"/>
                          <a:tab algn="l" pos="6967440"/>
                          <a:tab algn="l" pos="7962840"/>
                          <a:tab algn="l" pos="8958240"/>
                          <a:tab algn="l" pos="9953640"/>
                          <a:tab algn="l" pos="10949040"/>
                        </a:tabLst>
                      </a:pPr>
                      <a:endParaRPr b="0" lang="ru-RU" sz="1900" strike="noStrike" u="none">
                        <a:solidFill>
                          <a:srgbClr val="000000"/>
                        </a:solidFill>
                        <a:uFillTx/>
                        <a:latin typeface="Arial"/>
                      </a:endParaRPr>
                    </a:p>
                  </a:txBody>
                  <a:tcPr anchor="t" marL="58680" marR="58680">
                    <a:lnL>
                      <a:noFill/>
                    </a:lnL>
                    <a:lnR>
                      <a:noFill/>
                    </a:lnR>
                    <a:lnT>
                      <a:noFill/>
                    </a:lnT>
                    <a:lnB>
                      <a:noFill/>
                    </a:lnB>
                    <a:noFill/>
                  </a:tcPr>
                </a:tc>
              </a:tr>
            </a:tbl>
          </a:graphicData>
        </a:graphic>
      </p:graphicFrame>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Номер слайда 4"/>
          <p:cNvSpPr/>
          <p:nvPr/>
        </p:nvSpPr>
        <p:spPr>
          <a:xfrm>
            <a:off x="6553080" y="4767120"/>
            <a:ext cx="2133720" cy="273240"/>
          </a:xfrm>
          <a:prstGeom prst="rect">
            <a:avLst/>
          </a:prstGeom>
          <a:noFill/>
          <a:ln w="0">
            <a:noFill/>
          </a:ln>
        </p:spPr>
        <p:style>
          <a:lnRef idx="0"/>
          <a:fillRef idx="0"/>
          <a:effectRef idx="0"/>
          <a:fontRef idx="minor"/>
        </p:style>
        <p:txBody>
          <a:bodyPr lIns="77760" rIns="77760" tIns="38880" bIns="388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6A560AE-8680-4B7F-B362-5BC77967C4FC}" type="slidenum">
              <a:rPr b="0" lang="ru-RU" sz="1000" strike="noStrike" u="none">
                <a:solidFill>
                  <a:srgbClr val="898989"/>
                </a:solidFill>
                <a:uFillTx/>
                <a:latin typeface="Arial"/>
              </a:rPr>
              <a:t>&lt;number&gt;</a:t>
            </a:fld>
            <a:endParaRPr b="0" lang="ru-RU" sz="1000" strike="noStrike" u="none">
              <a:solidFill>
                <a:srgbClr val="000000"/>
              </a:solidFill>
              <a:uFillTx/>
              <a:latin typeface="Arial"/>
            </a:endParaRPr>
          </a:p>
        </p:txBody>
      </p:sp>
      <p:pic>
        <p:nvPicPr>
          <p:cNvPr id="172" name="Picture 2" descr="C:\Users\Типография\Desktop\Безымянный.png"/>
          <p:cNvPicPr/>
          <p:nvPr/>
        </p:nvPicPr>
        <p:blipFill>
          <a:blip r:embed="rId1"/>
          <a:srcRect l="11758" t="0" r="11484" b="0"/>
          <a:stretch/>
        </p:blipFill>
        <p:spPr>
          <a:xfrm>
            <a:off x="0" y="0"/>
            <a:ext cx="9144000" cy="5168880"/>
          </a:xfrm>
          <a:prstGeom prst="rect">
            <a:avLst/>
          </a:prstGeom>
          <a:ln w="0">
            <a:noFill/>
          </a:ln>
        </p:spPr>
      </p:pic>
      <p:cxnSp>
        <p:nvCxnSpPr>
          <p:cNvPr id="173" name="Google Shape;124;p4"/>
          <p:cNvCxnSpPr/>
          <p:nvPr/>
        </p:nvCxnSpPr>
        <p:spPr>
          <a:xfrm>
            <a:off x="299880" y="4882680"/>
            <a:ext cx="8614800" cy="1080"/>
          </a:xfrm>
          <a:prstGeom prst="straightConnector1">
            <a:avLst/>
          </a:prstGeom>
          <a:ln w="38160">
            <a:solidFill>
              <a:srgbClr val="002060"/>
            </a:solidFill>
            <a:miter/>
          </a:ln>
        </p:spPr>
      </p:cxnSp>
      <p:cxnSp>
        <p:nvCxnSpPr>
          <p:cNvPr id="174" name="Google Shape;125;p4"/>
          <p:cNvCxnSpPr/>
          <p:nvPr/>
        </p:nvCxnSpPr>
        <p:spPr>
          <a:xfrm flipV="1">
            <a:off x="456120" y="4979160"/>
            <a:ext cx="8317800" cy="1080"/>
          </a:xfrm>
          <a:prstGeom prst="straightConnector1">
            <a:avLst/>
          </a:prstGeom>
          <a:ln w="38160">
            <a:solidFill>
              <a:srgbClr val="00b050"/>
            </a:solidFill>
            <a:miter/>
          </a:ln>
        </p:spPr>
      </p:cxnSp>
      <p:sp>
        <p:nvSpPr>
          <p:cNvPr id="175" name="Прямоугольник 9"/>
          <p:cNvSpPr/>
          <p:nvPr/>
        </p:nvSpPr>
        <p:spPr>
          <a:xfrm>
            <a:off x="3042720" y="365040"/>
            <a:ext cx="2666520" cy="406800"/>
          </a:xfrm>
          <a:prstGeom prst="rect">
            <a:avLst/>
          </a:prstGeom>
          <a:noFill/>
          <a:ln w="0">
            <a:noFill/>
          </a:ln>
        </p:spPr>
        <p:style>
          <a:lnRef idx="0"/>
          <a:fillRef idx="0"/>
          <a:effectRef idx="0"/>
          <a:fontRef idx="minor"/>
        </p:style>
        <p:txBody>
          <a:bodyPr wrap="none"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ffffff"/>
                </a:solidFill>
                <a:uFillTx/>
                <a:latin typeface="Century Gothic"/>
              </a:rPr>
              <a:t>Оқу  тапсырмасы </a:t>
            </a:r>
            <a:endParaRPr b="0" lang="ru-RU" sz="2200" strike="noStrike" u="none">
              <a:solidFill>
                <a:srgbClr val="000000"/>
              </a:solidFill>
              <a:uFillTx/>
              <a:latin typeface="Arial"/>
            </a:endParaRPr>
          </a:p>
        </p:txBody>
      </p:sp>
      <p:sp>
        <p:nvSpPr>
          <p:cNvPr id="176" name="Прямоугольник 11"/>
          <p:cNvSpPr/>
          <p:nvPr/>
        </p:nvSpPr>
        <p:spPr>
          <a:xfrm>
            <a:off x="293760" y="960480"/>
            <a:ext cx="8047080" cy="267660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900" strike="noStrike" u="none">
                <a:solidFill>
                  <a:srgbClr val="002060"/>
                </a:solidFill>
                <a:uFillTx/>
                <a:latin typeface="Century Gothic"/>
              </a:rPr>
              <a:t>№ </a:t>
            </a:r>
            <a:r>
              <a:rPr b="1" lang="ru-RU" sz="1900" strike="noStrike" u="none">
                <a:solidFill>
                  <a:srgbClr val="002060"/>
                </a:solidFill>
                <a:uFillTx/>
                <a:latin typeface="Century Gothic"/>
              </a:rPr>
              <a:t>1</a:t>
            </a:r>
            <a:r>
              <a:rPr b="0" lang="ru-RU" sz="1900" strike="noStrike" u="none">
                <a:solidFill>
                  <a:srgbClr val="002060"/>
                </a:solidFill>
                <a:uFillTx/>
                <a:latin typeface="Century Gothic"/>
              </a:rPr>
              <a:t>. Т</a:t>
            </a:r>
            <a:r>
              <a:rPr b="0" lang="kk-KZ" sz="1900" strike="noStrike" u="none">
                <a:solidFill>
                  <a:srgbClr val="002060"/>
                </a:solidFill>
                <a:uFillTx/>
                <a:latin typeface="Century Gothic"/>
              </a:rPr>
              <a:t>өмендегі  бейне таспа көріп  жаттығуларды орындаңыздар</a:t>
            </a:r>
            <a:endParaRPr b="0" lang="ru-RU" sz="19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9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900" strike="noStrike" u="none">
                <a:solidFill>
                  <a:srgbClr val="002060"/>
                </a:solidFill>
                <a:uFillTx/>
                <a:latin typeface="Century Gothic"/>
              </a:rPr>
              <a:t>https://bilimland.kz/kk/courses/biologiya-kk/ehvolyucziya/ehkozhujeler/lesson/qorek-tizbegi</a:t>
            </a:r>
            <a:endParaRPr b="0" lang="ru-RU" sz="19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9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9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9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9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900" strike="noStrike" u="none">
              <a:solidFill>
                <a:srgbClr val="000000"/>
              </a:solidFill>
              <a:uFillTx/>
              <a:latin typeface="Arial"/>
            </a:endParaRPr>
          </a:p>
        </p:txBody>
      </p:sp>
      <p:sp>
        <p:nvSpPr>
          <p:cNvPr id="177" name="Прямоугольник 12"/>
          <p:cNvSpPr/>
          <p:nvPr/>
        </p:nvSpPr>
        <p:spPr>
          <a:xfrm>
            <a:off x="8440560" y="4529160"/>
            <a:ext cx="939960" cy="270000"/>
          </a:xfrm>
          <a:prstGeom prst="rect">
            <a:avLst/>
          </a:prstGeom>
          <a:noFill/>
          <a:ln w="0">
            <a:noFill/>
          </a:ln>
        </p:spPr>
        <p:style>
          <a:lnRef idx="0"/>
          <a:fillRef idx="0"/>
          <a:effectRef idx="0"/>
          <a:fontRef idx="minor"/>
        </p:style>
        <p:txBody>
          <a:bodyPr wrap="none" lIns="71640" rIns="71640" tIns="35640" bIns="3564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A9B8769-8B85-4AE3-B67C-38973723450F}" type="slidenum">
              <a:rPr b="1" lang="ru-RU" sz="1300" strike="noStrike" u="none">
                <a:solidFill>
                  <a:srgbClr val="002060"/>
                </a:solidFill>
                <a:uFillTx/>
                <a:latin typeface="Arial"/>
              </a:rPr>
              <a:t>&lt;number&gt;</a:t>
            </a:fld>
            <a:endParaRPr b="0" lang="ru-RU" sz="13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 name="Picture 2" descr="C:\Users\Типография\Desktop\Безымянный.png"/>
          <p:cNvPicPr/>
          <p:nvPr/>
        </p:nvPicPr>
        <p:blipFill>
          <a:blip r:embed="rId1"/>
          <a:srcRect l="11758" t="0" r="11484" b="0"/>
          <a:stretch/>
        </p:blipFill>
        <p:spPr>
          <a:xfrm>
            <a:off x="0" y="0"/>
            <a:ext cx="9144000" cy="5168880"/>
          </a:xfrm>
          <a:prstGeom prst="rect">
            <a:avLst/>
          </a:prstGeom>
          <a:ln w="0">
            <a:noFill/>
          </a:ln>
        </p:spPr>
      </p:pic>
      <p:sp>
        <p:nvSpPr>
          <p:cNvPr id="9" name="Google Shape;123;p4"/>
          <p:cNvSpPr/>
          <p:nvPr/>
        </p:nvSpPr>
        <p:spPr>
          <a:xfrm>
            <a:off x="6996240" y="453240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07228B3-A723-4D0F-A3C3-C691B8FD8775}"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10" name="Google Shape;124;p4"/>
          <p:cNvCxnSpPr/>
          <p:nvPr/>
        </p:nvCxnSpPr>
        <p:spPr>
          <a:xfrm>
            <a:off x="299880" y="4882680"/>
            <a:ext cx="8614800" cy="1080"/>
          </a:xfrm>
          <a:prstGeom prst="straightConnector1">
            <a:avLst/>
          </a:prstGeom>
          <a:ln w="38160">
            <a:solidFill>
              <a:srgbClr val="002060"/>
            </a:solidFill>
            <a:miter/>
          </a:ln>
        </p:spPr>
      </p:cxnSp>
      <p:cxnSp>
        <p:nvCxnSpPr>
          <p:cNvPr id="11" name="Google Shape;125;p4"/>
          <p:cNvCxnSpPr/>
          <p:nvPr/>
        </p:nvCxnSpPr>
        <p:spPr>
          <a:xfrm flipV="1">
            <a:off x="456120" y="4979160"/>
            <a:ext cx="8317800" cy="1080"/>
          </a:xfrm>
          <a:prstGeom prst="straightConnector1">
            <a:avLst/>
          </a:prstGeom>
          <a:ln w="38160">
            <a:solidFill>
              <a:srgbClr val="00b050"/>
            </a:solidFill>
            <a:miter/>
          </a:ln>
        </p:spPr>
      </p:cxnSp>
      <p:sp>
        <p:nvSpPr>
          <p:cNvPr id="12" name="Google Shape;230;p65"/>
          <p:cNvSpPr/>
          <p:nvPr/>
        </p:nvSpPr>
        <p:spPr>
          <a:xfrm>
            <a:off x="500040" y="1089000"/>
            <a:ext cx="8448840" cy="1303200"/>
          </a:xfrm>
          <a:prstGeom prst="rect">
            <a:avLst/>
          </a:prstGeom>
          <a:noFill/>
          <a:ln w="0">
            <a:noFill/>
          </a:ln>
        </p:spPr>
        <p:style>
          <a:lnRef idx="0"/>
          <a:fillRef idx="0"/>
          <a:effectRef idx="0"/>
          <a:fontRef idx="minor"/>
        </p:style>
        <p:txBody>
          <a:bodyPr lIns="83520" rIns="83520" tIns="83520" bIns="83520" anchor="t">
            <a:normAutofit fontScale="85000" lnSpcReduction="9999"/>
          </a:bodyPr>
          <a:p>
            <a:pPr marL="372960" indent="-372960">
              <a:lnSpc>
                <a:spcPct val="100000"/>
              </a:lnSpc>
              <a:spcBef>
                <a:spcPts val="624"/>
              </a:spcBef>
              <a:buClr>
                <a:srgbClr val="00206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500" strike="noStrike" u="none">
                <a:solidFill>
                  <a:srgbClr val="002060"/>
                </a:solidFill>
                <a:uFillTx/>
                <a:latin typeface="Century Gothic"/>
                <a:ea typeface="Arial"/>
              </a:rPr>
              <a:t> </a:t>
            </a:r>
            <a:r>
              <a:rPr b="0" lang="kk-KZ" sz="2500" strike="noStrike" u="none">
                <a:solidFill>
                  <a:srgbClr val="002060"/>
                </a:solidFill>
                <a:uFillTx/>
                <a:latin typeface="Century Gothic"/>
                <a:ea typeface="Arial"/>
              </a:rPr>
              <a:t>7.3.1.2 - табиғи қоректік тізбектерді салыстыру;</a:t>
            </a:r>
            <a:endParaRPr b="0" lang="ru-RU" sz="2500" strike="noStrike" u="none">
              <a:solidFill>
                <a:srgbClr val="000000"/>
              </a:solidFill>
              <a:uFillTx/>
              <a:latin typeface="Arial"/>
            </a:endParaRPr>
          </a:p>
          <a:p>
            <a:pPr marL="372960" indent="-372960">
              <a:lnSpc>
                <a:spcPct val="100000"/>
              </a:lnSpc>
              <a:spcBef>
                <a:spcPts val="624"/>
              </a:spcBef>
              <a:buClr>
                <a:srgbClr val="00206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500" strike="noStrike" u="none">
                <a:solidFill>
                  <a:srgbClr val="002060"/>
                </a:solidFill>
                <a:uFillTx/>
                <a:latin typeface="Century Gothic"/>
                <a:ea typeface="Arial"/>
              </a:rPr>
              <a:t>7.3.1.3 - қоректік тізбектер және қоректік торларды құрастыру</a:t>
            </a:r>
            <a:endParaRPr b="0" lang="ru-RU" sz="2500" strike="noStrike" u="none">
              <a:solidFill>
                <a:srgbClr val="000000"/>
              </a:solidFill>
              <a:uFillTx/>
              <a:latin typeface="Arial"/>
            </a:endParaRPr>
          </a:p>
          <a:p>
            <a:pPr marL="372960" indent="-372960">
              <a:lnSpc>
                <a:spcPct val="1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500" strike="noStrike" u="none">
                <a:solidFill>
                  <a:srgbClr val="002060"/>
                </a:solidFill>
                <a:uFillTx/>
                <a:latin typeface="Century Gothic"/>
                <a:ea typeface="Open Sans"/>
              </a:rPr>
              <a:t>    </a:t>
            </a:r>
            <a:endParaRPr b="0" lang="ru-RU" sz="2500" strike="noStrike" u="none">
              <a:solidFill>
                <a:srgbClr val="000000"/>
              </a:solidFill>
              <a:uFillTx/>
              <a:latin typeface="Arial"/>
            </a:endParaRPr>
          </a:p>
        </p:txBody>
      </p:sp>
      <p:sp>
        <p:nvSpPr>
          <p:cNvPr id="13" name="Прямоугольник 9"/>
          <p:cNvSpPr/>
          <p:nvPr/>
        </p:nvSpPr>
        <p:spPr>
          <a:xfrm>
            <a:off x="3728160" y="317520"/>
            <a:ext cx="2053080" cy="406800"/>
          </a:xfrm>
          <a:prstGeom prst="rect">
            <a:avLst/>
          </a:prstGeom>
          <a:noFill/>
          <a:ln w="0">
            <a:noFill/>
          </a:ln>
        </p:spPr>
        <p:style>
          <a:lnRef idx="0"/>
          <a:fillRef idx="0"/>
          <a:effectRef idx="0"/>
          <a:fontRef idx="minor"/>
        </p:style>
        <p:txBody>
          <a:bodyPr wrap="none"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200" strike="noStrike" u="none">
                <a:solidFill>
                  <a:srgbClr val="ffffff"/>
                </a:solidFill>
                <a:uFillTx/>
                <a:latin typeface="Century Gothic"/>
              </a:rPr>
              <a:t>Оқу мақсаты</a:t>
            </a:r>
            <a:r>
              <a:rPr b="0" lang="ru-RU" sz="1900" strike="noStrike" u="none">
                <a:solidFill>
                  <a:srgbClr val="ffffff"/>
                </a:solidFill>
                <a:uFillTx/>
                <a:latin typeface="Century Gothic"/>
              </a:rPr>
              <a:t>: </a:t>
            </a:r>
            <a:endParaRPr b="0" lang="ru-RU" sz="1900" strike="noStrike" u="none">
              <a:solidFill>
                <a:srgbClr val="000000"/>
              </a:solidFill>
              <a:uFillTx/>
              <a:latin typeface="Arial"/>
            </a:endParaRPr>
          </a:p>
        </p:txBody>
      </p:sp>
      <p:sp>
        <p:nvSpPr>
          <p:cNvPr id="14" name="Прямоугольник 9"/>
          <p:cNvSpPr/>
          <p:nvPr/>
        </p:nvSpPr>
        <p:spPr>
          <a:xfrm>
            <a:off x="444600" y="3143160"/>
            <a:ext cx="8015040" cy="833400"/>
          </a:xfrm>
          <a:prstGeom prst="rect">
            <a:avLst/>
          </a:prstGeom>
          <a:noFill/>
          <a:ln w="0">
            <a:noFill/>
          </a:ln>
        </p:spPr>
        <p:style>
          <a:lnRef idx="0"/>
          <a:fillRef idx="0"/>
          <a:effectRef idx="0"/>
          <a:fontRef idx="minor"/>
        </p:style>
        <p:txBody>
          <a:bodyPr lIns="71640" rIns="71640" tIns="35640" bIns="35640" anchor="t">
            <a:spAutoFit/>
          </a:bodyPr>
          <a:p>
            <a:pPr>
              <a:lnSpc>
                <a:spcPct val="100000"/>
              </a:lnSpc>
              <a:buClr>
                <a:srgbClr val="00206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500" strike="noStrike" u="none">
                <a:solidFill>
                  <a:srgbClr val="002060"/>
                </a:solidFill>
                <a:uFillTx/>
                <a:latin typeface="Century Gothic"/>
                <a:ea typeface="Times New Roman"/>
              </a:rPr>
              <a:t> </a:t>
            </a:r>
            <a:r>
              <a:rPr b="0" lang="kk-KZ" sz="2500" strike="noStrike" u="none">
                <a:solidFill>
                  <a:srgbClr val="002060"/>
                </a:solidFill>
                <a:uFillTx/>
                <a:latin typeface="Century Gothic"/>
                <a:ea typeface="Times New Roman"/>
              </a:rPr>
              <a:t>Т</a:t>
            </a:r>
            <a:r>
              <a:rPr b="0" lang="kk-KZ" sz="2500" strike="noStrike" u="none">
                <a:solidFill>
                  <a:srgbClr val="002060"/>
                </a:solidFill>
                <a:uFillTx/>
                <a:latin typeface="Century Gothic"/>
              </a:rPr>
              <a:t>абиғи қоректік тізбектерді салыстырады</a:t>
            </a:r>
            <a:endParaRPr b="0" lang="ru-RU" sz="2500" strike="noStrike" u="none">
              <a:solidFill>
                <a:srgbClr val="000000"/>
              </a:solidFill>
              <a:uFillTx/>
              <a:latin typeface="Arial"/>
            </a:endParaRPr>
          </a:p>
          <a:p>
            <a:pPr>
              <a:lnSpc>
                <a:spcPct val="100000"/>
              </a:lnSpc>
              <a:buClr>
                <a:srgbClr val="00206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500" strike="noStrike" u="none">
                <a:solidFill>
                  <a:srgbClr val="002060"/>
                </a:solidFill>
                <a:uFillTx/>
                <a:latin typeface="Century Gothic"/>
              </a:rPr>
              <a:t>Қоректік  тізбек және қоректік тор құрастырады;</a:t>
            </a:r>
            <a:endParaRPr b="0" lang="ru-RU" sz="2500" strike="noStrike" u="none">
              <a:solidFill>
                <a:srgbClr val="000000"/>
              </a:solidFill>
              <a:uFillTx/>
              <a:latin typeface="Arial"/>
            </a:endParaRPr>
          </a:p>
        </p:txBody>
      </p:sp>
      <p:sp>
        <p:nvSpPr>
          <p:cNvPr id="15" name="Прямоугольник 9"/>
          <p:cNvSpPr/>
          <p:nvPr/>
        </p:nvSpPr>
        <p:spPr>
          <a:xfrm>
            <a:off x="2017440" y="2739960"/>
            <a:ext cx="3619800" cy="452520"/>
          </a:xfrm>
          <a:prstGeom prst="rect">
            <a:avLst/>
          </a:prstGeom>
          <a:noFill/>
          <a:ln w="0">
            <a:noFill/>
          </a:ln>
        </p:spPr>
        <p:style>
          <a:lnRef idx="0"/>
          <a:fillRef idx="0"/>
          <a:effectRef idx="0"/>
          <a:fontRef idx="minor"/>
        </p:style>
        <p:txBody>
          <a:bodyPr wrap="none"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500" strike="noStrike" u="none">
                <a:solidFill>
                  <a:srgbClr val="002060"/>
                </a:solidFill>
                <a:uFillTx/>
                <a:latin typeface="Century Gothic"/>
              </a:rPr>
              <a:t>Бағалау критерийлері</a:t>
            </a:r>
            <a:endParaRPr b="0" lang="ru-RU" sz="2500" strike="noStrike" u="none">
              <a:solidFill>
                <a:srgbClr val="000000"/>
              </a:solidFill>
              <a:uFillTx/>
              <a:latin typeface="Arial"/>
            </a:endParaRPr>
          </a:p>
        </p:txBody>
      </p:sp>
      <p:sp>
        <p:nvSpPr>
          <p:cNvPr id="16" name="Прямоугольник 10"/>
          <p:cNvSpPr/>
          <p:nvPr/>
        </p:nvSpPr>
        <p:spPr>
          <a:xfrm>
            <a:off x="3347640" y="789120"/>
            <a:ext cx="2073960" cy="406800"/>
          </a:xfrm>
          <a:prstGeom prst="rect">
            <a:avLst/>
          </a:prstGeom>
          <a:noFill/>
          <a:ln w="0">
            <a:noFill/>
          </a:ln>
        </p:spPr>
        <p:style>
          <a:lnRef idx="0"/>
          <a:fillRef idx="0"/>
          <a:effectRef idx="0"/>
          <a:fontRef idx="minor"/>
        </p:style>
        <p:txBody>
          <a:bodyPr wrap="none"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200" strike="noStrike" u="none">
                <a:solidFill>
                  <a:srgbClr val="002060"/>
                </a:solidFill>
                <a:uFillTx/>
                <a:latin typeface="Century Gothic"/>
              </a:rPr>
              <a:t>Оқу мақсаты</a:t>
            </a:r>
            <a:r>
              <a:rPr b="0" lang="ru-RU" sz="2200" strike="noStrike" u="none">
                <a:solidFill>
                  <a:srgbClr val="002060"/>
                </a:solidFill>
                <a:uFillTx/>
                <a:latin typeface="Century Gothic"/>
              </a:rPr>
              <a:t>: </a:t>
            </a:r>
            <a:endParaRPr b="0" lang="ru-RU" sz="2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 name="Picture 2" descr="C:\Users\Типография\Desktop\Безымянный.png"/>
          <p:cNvPicPr/>
          <p:nvPr/>
        </p:nvPicPr>
        <p:blipFill>
          <a:blip r:embed="rId1"/>
          <a:srcRect l="11758" t="0" r="11484" b="0"/>
          <a:stretch/>
        </p:blipFill>
        <p:spPr>
          <a:xfrm>
            <a:off x="0" y="30240"/>
            <a:ext cx="9144000" cy="5168880"/>
          </a:xfrm>
          <a:prstGeom prst="rect">
            <a:avLst/>
          </a:prstGeom>
          <a:ln w="0">
            <a:noFill/>
          </a:ln>
        </p:spPr>
      </p:pic>
      <p:sp>
        <p:nvSpPr>
          <p:cNvPr id="18" name="Google Shape;123;p4"/>
          <p:cNvSpPr/>
          <p:nvPr/>
        </p:nvSpPr>
        <p:spPr>
          <a:xfrm>
            <a:off x="6996240" y="453240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31DB413-A1DA-46D5-974F-413F0DEC2E27}"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19" name="Google Shape;124;p4"/>
          <p:cNvCxnSpPr/>
          <p:nvPr/>
        </p:nvCxnSpPr>
        <p:spPr>
          <a:xfrm>
            <a:off x="299880" y="4882680"/>
            <a:ext cx="8614800" cy="1080"/>
          </a:xfrm>
          <a:prstGeom prst="straightConnector1">
            <a:avLst/>
          </a:prstGeom>
          <a:ln w="38160">
            <a:solidFill>
              <a:srgbClr val="002060"/>
            </a:solidFill>
            <a:miter/>
          </a:ln>
        </p:spPr>
      </p:cxnSp>
      <p:cxnSp>
        <p:nvCxnSpPr>
          <p:cNvPr id="20" name="Google Shape;125;p4"/>
          <p:cNvCxnSpPr/>
          <p:nvPr/>
        </p:nvCxnSpPr>
        <p:spPr>
          <a:xfrm flipV="1">
            <a:off x="456120" y="4979160"/>
            <a:ext cx="8317800" cy="1080"/>
          </a:xfrm>
          <a:prstGeom prst="straightConnector1">
            <a:avLst/>
          </a:prstGeom>
          <a:ln w="38160">
            <a:solidFill>
              <a:srgbClr val="00b050"/>
            </a:solidFill>
            <a:miter/>
          </a:ln>
        </p:spPr>
      </p:cxnSp>
      <p:pic>
        <p:nvPicPr>
          <p:cNvPr id="21" name="Google Shape;230;p65" descr=""/>
          <p:cNvPicPr/>
          <p:nvPr/>
        </p:nvPicPr>
        <p:blipFill>
          <a:blip r:embed="rId2"/>
          <a:stretch/>
        </p:blipFill>
        <p:spPr>
          <a:xfrm>
            <a:off x="347760" y="974880"/>
            <a:ext cx="7924680" cy="3809880"/>
          </a:xfrm>
          <a:prstGeom prst="rect">
            <a:avLst/>
          </a:prstGeom>
          <a:ln w="0">
            <a:noFill/>
          </a:ln>
        </p:spPr>
      </p:pic>
      <p:sp>
        <p:nvSpPr>
          <p:cNvPr id="22" name="Прямоугольник 9"/>
          <p:cNvSpPr/>
          <p:nvPr/>
        </p:nvSpPr>
        <p:spPr>
          <a:xfrm>
            <a:off x="4175280" y="317520"/>
            <a:ext cx="1544400" cy="361080"/>
          </a:xfrm>
          <a:prstGeom prst="rect">
            <a:avLst/>
          </a:prstGeom>
          <a:noFill/>
          <a:ln w="0">
            <a:noFill/>
          </a:ln>
        </p:spPr>
        <p:style>
          <a:lnRef idx="0"/>
          <a:fillRef idx="0"/>
          <a:effectRef idx="0"/>
          <a:fontRef idx="minor"/>
        </p:style>
        <p:txBody>
          <a:bodyPr wrap="none"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900" strike="noStrike" u="none">
                <a:solidFill>
                  <a:srgbClr val="ffffff"/>
                </a:solidFill>
                <a:uFillTx/>
                <a:latin typeface="Century Gothic"/>
              </a:rPr>
              <a:t>Терминдер </a:t>
            </a:r>
            <a:endParaRPr b="0" lang="ru-RU" sz="19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 name="Picture 2" descr="C:\Users\Типография\Desktop\Безымянный.png"/>
          <p:cNvPicPr/>
          <p:nvPr/>
        </p:nvPicPr>
        <p:blipFill>
          <a:blip r:embed="rId1"/>
          <a:srcRect l="11758" t="0" r="11484" b="0"/>
          <a:stretch/>
        </p:blipFill>
        <p:spPr>
          <a:xfrm>
            <a:off x="0" y="4680"/>
            <a:ext cx="9144000" cy="5167440"/>
          </a:xfrm>
          <a:prstGeom prst="rect">
            <a:avLst/>
          </a:prstGeom>
          <a:ln w="0">
            <a:noFill/>
          </a:ln>
        </p:spPr>
      </p:pic>
      <p:sp>
        <p:nvSpPr>
          <p:cNvPr id="24" name="Google Shape;123;p4"/>
          <p:cNvSpPr/>
          <p:nvPr/>
        </p:nvSpPr>
        <p:spPr>
          <a:xfrm>
            <a:off x="6996240" y="453240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5928203-4F3C-4B6D-B57E-B1299735FF44}"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25" name="Google Shape;124;p4"/>
          <p:cNvCxnSpPr/>
          <p:nvPr/>
        </p:nvCxnSpPr>
        <p:spPr>
          <a:xfrm>
            <a:off x="299880" y="4882680"/>
            <a:ext cx="8614800" cy="1080"/>
          </a:xfrm>
          <a:prstGeom prst="straightConnector1">
            <a:avLst/>
          </a:prstGeom>
          <a:ln w="38160">
            <a:solidFill>
              <a:srgbClr val="002060"/>
            </a:solidFill>
            <a:miter/>
          </a:ln>
        </p:spPr>
      </p:cxnSp>
      <p:cxnSp>
        <p:nvCxnSpPr>
          <p:cNvPr id="26" name="Google Shape;125;p4"/>
          <p:cNvCxnSpPr/>
          <p:nvPr/>
        </p:nvCxnSpPr>
        <p:spPr>
          <a:xfrm flipV="1">
            <a:off x="456120" y="4979160"/>
            <a:ext cx="8317800" cy="1080"/>
          </a:xfrm>
          <a:prstGeom prst="straightConnector1">
            <a:avLst/>
          </a:prstGeom>
          <a:ln w="38160">
            <a:solidFill>
              <a:srgbClr val="00b050"/>
            </a:solidFill>
            <a:miter/>
          </a:ln>
        </p:spPr>
      </p:cxnSp>
      <p:sp>
        <p:nvSpPr>
          <p:cNvPr id="27" name="Google Shape;230;p65"/>
          <p:cNvSpPr/>
          <p:nvPr/>
        </p:nvSpPr>
        <p:spPr>
          <a:xfrm>
            <a:off x="328680" y="1054080"/>
            <a:ext cx="8235720" cy="3286080"/>
          </a:xfrm>
          <a:prstGeom prst="rect">
            <a:avLst/>
          </a:prstGeom>
          <a:noFill/>
          <a:ln w="0">
            <a:noFill/>
          </a:ln>
        </p:spPr>
        <p:style>
          <a:lnRef idx="0"/>
          <a:fillRef idx="0"/>
          <a:effectRef idx="0"/>
          <a:fontRef idx="minor"/>
        </p:style>
        <p:txBody>
          <a:bodyPr lIns="83520" rIns="83520" tIns="83520" bIns="83520" anchor="t">
            <a:noAutofit/>
          </a:bodyPr>
          <a:p>
            <a:pPr marL="378000" indent="-357480" algn="just">
              <a:lnSpc>
                <a:spcPct val="100000"/>
              </a:lnSpc>
              <a:spcBef>
                <a:spcPts val="575"/>
              </a:spcBef>
              <a:buClr>
                <a:srgbClr val="c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2300" strike="noStrike" u="none">
                <a:solidFill>
                  <a:srgbClr val="c00000"/>
                </a:solidFill>
                <a:uFillTx/>
                <a:latin typeface="Century Gothic"/>
              </a:rPr>
              <a:t>Биотикалық фактор </a:t>
            </a:r>
            <a:r>
              <a:rPr b="0" lang="ru-RU" sz="2300" strike="noStrike" u="none">
                <a:solidFill>
                  <a:srgbClr val="002060"/>
                </a:solidFill>
                <a:uFillTx/>
                <a:latin typeface="Century Gothic"/>
              </a:rPr>
              <a:t>–тірі ағзалардың бір біріне әсер етуі.Тірі ағзалар бір түрге жатуы мүмкін. Осы ағзалар үйір немесе тұқымтоп түзеді.Омыртқасыз жануарлар жеке өмір сүреді алайда көбею мақсатында өздеріне серіктес керек етіп жұп құрады.Ал кейбір омыртқасыздар ара,құрмысқа, термиттер тұқымтоп құрады.</a:t>
            </a:r>
            <a:endParaRPr b="0" lang="ru-RU" sz="2300" strike="noStrike" u="none">
              <a:solidFill>
                <a:srgbClr val="000000"/>
              </a:solidFill>
              <a:uFillTx/>
              <a:latin typeface="Arial"/>
            </a:endParaRPr>
          </a:p>
          <a:p>
            <a:pPr marL="378000" indent="-357480" algn="just">
              <a:lnSpc>
                <a:spcPct val="100000"/>
              </a:lnSpc>
              <a:spcBef>
                <a:spcPts val="575"/>
              </a:spcBef>
              <a:buClr>
                <a:srgbClr val="00206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300" strike="noStrike" u="none">
                <a:solidFill>
                  <a:srgbClr val="002060"/>
                </a:solidFill>
                <a:uFillTx/>
                <a:latin typeface="Century Gothic"/>
              </a:rPr>
              <a:t>Биотикалық факторға тірі ағзалардың </a:t>
            </a:r>
            <a:r>
              <a:rPr b="1" lang="kk-KZ" sz="2300" strike="noStrike" u="none">
                <a:solidFill>
                  <a:srgbClr val="c00000"/>
                </a:solidFill>
                <a:uFillTx/>
                <a:latin typeface="Century Gothic"/>
              </a:rPr>
              <a:t>қоректік типтері</a:t>
            </a:r>
            <a:r>
              <a:rPr b="0" lang="kk-KZ" sz="2300" strike="noStrike" u="none">
                <a:solidFill>
                  <a:srgbClr val="002060"/>
                </a:solidFill>
                <a:uFillTx/>
                <a:latin typeface="Century Gothic"/>
              </a:rPr>
              <a:t> жатады</a:t>
            </a:r>
            <a:endParaRPr b="0" lang="ru-RU" sz="2300" strike="noStrike" u="none">
              <a:solidFill>
                <a:srgbClr val="000000"/>
              </a:solidFill>
              <a:uFillTx/>
              <a:latin typeface="Arial"/>
            </a:endParaRPr>
          </a:p>
        </p:txBody>
      </p:sp>
      <p:sp>
        <p:nvSpPr>
          <p:cNvPr id="28" name="Прямоугольник 9"/>
          <p:cNvSpPr/>
          <p:nvPr/>
        </p:nvSpPr>
        <p:spPr>
          <a:xfrm>
            <a:off x="2519280" y="293760"/>
            <a:ext cx="4977000" cy="406800"/>
          </a:xfrm>
          <a:prstGeom prst="rect">
            <a:avLst/>
          </a:prstGeom>
          <a:noFill/>
          <a:ln w="0">
            <a:noFill/>
          </a:ln>
        </p:spPr>
        <p:style>
          <a:lnRef idx="0"/>
          <a:fillRef idx="0"/>
          <a:effectRef idx="0"/>
          <a:fontRef idx="minor"/>
        </p:style>
        <p:txBody>
          <a:bodyPr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ffffff"/>
                </a:solidFill>
                <a:uFillTx/>
                <a:latin typeface="Century Gothic"/>
              </a:rPr>
              <a:t>Биотикалық фактор </a:t>
            </a:r>
            <a:endParaRPr b="0" lang="ru-RU" sz="2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 name="Picture 2" descr="C:\Users\Типография\Desktop\Безымянный.png"/>
          <p:cNvPicPr/>
          <p:nvPr/>
        </p:nvPicPr>
        <p:blipFill>
          <a:blip r:embed="rId1"/>
          <a:srcRect l="11758" t="0" r="11484" b="0"/>
          <a:stretch/>
        </p:blipFill>
        <p:spPr>
          <a:xfrm>
            <a:off x="0" y="-306360"/>
            <a:ext cx="9545760" cy="5450040"/>
          </a:xfrm>
          <a:prstGeom prst="rect">
            <a:avLst/>
          </a:prstGeom>
          <a:ln w="0">
            <a:noFill/>
          </a:ln>
        </p:spPr>
      </p:pic>
      <p:sp>
        <p:nvSpPr>
          <p:cNvPr id="30" name="Google Shape;123;p4"/>
          <p:cNvSpPr/>
          <p:nvPr/>
        </p:nvSpPr>
        <p:spPr>
          <a:xfrm>
            <a:off x="9144000" y="5275440"/>
            <a:ext cx="2055960" cy="27144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2EE0245-1746-446A-B42D-D42C7C37CB57}"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31" name="Google Shape;124;p4"/>
          <p:cNvCxnSpPr/>
          <p:nvPr/>
        </p:nvCxnSpPr>
        <p:spPr>
          <a:xfrm>
            <a:off x="528480" y="4762080"/>
            <a:ext cx="8616240" cy="1080"/>
          </a:xfrm>
          <a:prstGeom prst="straightConnector1">
            <a:avLst/>
          </a:prstGeom>
          <a:ln w="38160">
            <a:solidFill>
              <a:srgbClr val="002060"/>
            </a:solidFill>
            <a:miter/>
          </a:ln>
        </p:spPr>
      </p:cxnSp>
      <p:cxnSp>
        <p:nvCxnSpPr>
          <p:cNvPr id="32" name="Google Shape;125;p4"/>
          <p:cNvCxnSpPr/>
          <p:nvPr/>
        </p:nvCxnSpPr>
        <p:spPr>
          <a:xfrm flipV="1">
            <a:off x="510120" y="4936320"/>
            <a:ext cx="8319240" cy="1080"/>
          </a:xfrm>
          <a:prstGeom prst="straightConnector1">
            <a:avLst/>
          </a:prstGeom>
          <a:ln w="38160">
            <a:solidFill>
              <a:srgbClr val="00b050"/>
            </a:solidFill>
            <a:miter/>
          </a:ln>
        </p:spPr>
      </p:cxnSp>
      <p:sp>
        <p:nvSpPr>
          <p:cNvPr id="33" name="Google Shape;230;p65"/>
          <p:cNvSpPr/>
          <p:nvPr/>
        </p:nvSpPr>
        <p:spPr>
          <a:xfrm>
            <a:off x="312840" y="939960"/>
            <a:ext cx="8518320" cy="3589200"/>
          </a:xfrm>
          <a:prstGeom prst="rect">
            <a:avLst/>
          </a:prstGeom>
          <a:noFill/>
          <a:ln w="0">
            <a:noFill/>
          </a:ln>
        </p:spPr>
        <p:style>
          <a:lnRef idx="0"/>
          <a:fillRef idx="0"/>
          <a:effectRef idx="0"/>
          <a:fontRef idx="minor"/>
        </p:style>
        <p:txBody>
          <a:bodyPr lIns="83520" rIns="83520" tIns="83520" bIns="83520" anchor="t">
            <a:noAutofit/>
          </a:bodyPr>
          <a:p>
            <a:pPr algn="just">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34" name="Прямоугольник 12"/>
          <p:cNvSpPr/>
          <p:nvPr/>
        </p:nvSpPr>
        <p:spPr>
          <a:xfrm>
            <a:off x="4046400" y="2455920"/>
            <a:ext cx="990720" cy="270000"/>
          </a:xfrm>
          <a:prstGeom prst="rect">
            <a:avLst/>
          </a:prstGeom>
          <a:noFill/>
          <a:ln w="0">
            <a:noFill/>
          </a:ln>
        </p:spPr>
        <p:style>
          <a:lnRef idx="0"/>
          <a:fillRef idx="0"/>
          <a:effectRef idx="0"/>
          <a:fontRef idx="minor"/>
        </p:style>
        <p:txBody>
          <a:bodyPr wrap="none"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300" strike="noStrike" u="none">
                <a:solidFill>
                  <a:srgbClr val="ffffff"/>
                </a:solidFill>
                <a:uFillTx/>
                <a:latin typeface="Century Gothic"/>
              </a:rPr>
              <a:t>Өсімдктер</a:t>
            </a:r>
            <a:endParaRPr b="0" lang="ru-RU" sz="1300" strike="noStrike" u="none">
              <a:solidFill>
                <a:srgbClr val="000000"/>
              </a:solidFill>
              <a:uFillTx/>
              <a:latin typeface="Arial"/>
            </a:endParaRPr>
          </a:p>
        </p:txBody>
      </p:sp>
      <p:pic>
        <p:nvPicPr>
          <p:cNvPr id="35" name="Схема 20" descr=""/>
          <p:cNvPicPr/>
          <p:nvPr/>
        </p:nvPicPr>
        <p:blipFill>
          <a:blip r:embed="rId2"/>
          <a:stretch/>
        </p:blipFill>
        <p:spPr>
          <a:xfrm>
            <a:off x="4780080" y="1316160"/>
            <a:ext cx="4754520" cy="3163680"/>
          </a:xfrm>
          <a:prstGeom prst="rect">
            <a:avLst/>
          </a:prstGeom>
          <a:ln w="0">
            <a:noFill/>
          </a:ln>
        </p:spPr>
      </p:pic>
      <p:pic>
        <p:nvPicPr>
          <p:cNvPr id="36" name="Схема 21" descr=""/>
          <p:cNvPicPr/>
          <p:nvPr/>
        </p:nvPicPr>
        <p:blipFill>
          <a:blip r:embed="rId3"/>
          <a:stretch/>
        </p:blipFill>
        <p:spPr>
          <a:xfrm>
            <a:off x="219240" y="1079640"/>
            <a:ext cx="4365360" cy="3456000"/>
          </a:xfrm>
          <a:prstGeom prst="rect">
            <a:avLst/>
          </a:prstGeom>
          <a:ln w="0">
            <a:noFill/>
          </a:ln>
        </p:spPr>
      </p:pic>
      <p:sp>
        <p:nvSpPr>
          <p:cNvPr id="37" name="Прямоугольник 22"/>
          <p:cNvSpPr/>
          <p:nvPr/>
        </p:nvSpPr>
        <p:spPr>
          <a:xfrm>
            <a:off x="948960" y="573120"/>
            <a:ext cx="2068920" cy="498600"/>
          </a:xfrm>
          <a:prstGeom prst="rect">
            <a:avLst/>
          </a:prstGeom>
          <a:noFill/>
          <a:ln w="0">
            <a:noFill/>
          </a:ln>
        </p:spPr>
        <p:style>
          <a:lnRef idx="0"/>
          <a:fillRef idx="0"/>
          <a:effectRef idx="0"/>
          <a:fontRef idx="minor"/>
        </p:style>
        <p:txBody>
          <a:bodyPr wrap="none"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Century Gothic"/>
              </a:rPr>
              <a:t>Өсімдіктер</a:t>
            </a:r>
            <a:endParaRPr b="0" lang="ru-RU" sz="2800" strike="noStrike" u="none">
              <a:solidFill>
                <a:srgbClr val="000000"/>
              </a:solidFill>
              <a:uFillTx/>
              <a:latin typeface="Arial"/>
            </a:endParaRPr>
          </a:p>
        </p:txBody>
      </p:sp>
      <p:sp>
        <p:nvSpPr>
          <p:cNvPr id="38" name="Прямоугольник 23"/>
          <p:cNvSpPr/>
          <p:nvPr/>
        </p:nvSpPr>
        <p:spPr>
          <a:xfrm>
            <a:off x="6145200" y="531720"/>
            <a:ext cx="2128680" cy="498600"/>
          </a:xfrm>
          <a:prstGeom prst="rect">
            <a:avLst/>
          </a:prstGeom>
          <a:noFill/>
          <a:ln w="0">
            <a:noFill/>
          </a:ln>
        </p:spPr>
        <p:style>
          <a:lnRef idx="0"/>
          <a:fillRef idx="0"/>
          <a:effectRef idx="0"/>
          <a:fontRef idx="minor"/>
        </p:style>
        <p:txBody>
          <a:bodyPr wrap="none"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Century Gothic"/>
              </a:rPr>
              <a:t>Жануарлар</a:t>
            </a:r>
            <a:endParaRPr b="0" lang="ru-RU" sz="2800" strike="noStrike" u="none">
              <a:solidFill>
                <a:srgbClr val="000000"/>
              </a:solidFill>
              <a:uFillTx/>
              <a:latin typeface="Arial"/>
            </a:endParaRPr>
          </a:p>
        </p:txBody>
      </p:sp>
      <p:sp>
        <p:nvSpPr>
          <p:cNvPr id="39" name="Прямоугольник 13"/>
          <p:cNvSpPr/>
          <p:nvPr/>
        </p:nvSpPr>
        <p:spPr>
          <a:xfrm>
            <a:off x="1617840" y="3743280"/>
            <a:ext cx="7059600" cy="650520"/>
          </a:xfrm>
          <a:prstGeom prst="rect">
            <a:avLst/>
          </a:prstGeom>
          <a:noFill/>
          <a:ln w="0">
            <a:noFill/>
          </a:ln>
        </p:spPr>
        <p:style>
          <a:lnRef idx="0"/>
          <a:fillRef idx="0"/>
          <a:effectRef idx="0"/>
          <a:fontRef idx="minor"/>
        </p:style>
        <p:txBody>
          <a:bodyPr lIns="71640" rIns="71640" tIns="35640" bIns="35640" anchor="t">
            <a:spAutoFit/>
          </a:bodyPr>
          <a:p>
            <a:pPr algn="just">
              <a:lnSpc>
                <a:spcPct val="100000"/>
              </a:lnSpc>
              <a:spcBef>
                <a:spcPts val="4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900" strike="noStrike" u="none">
              <a:solidFill>
                <a:srgbClr val="000000"/>
              </a:solidFill>
              <a:uFillTx/>
              <a:latin typeface="Arial"/>
            </a:endParaRPr>
          </a:p>
          <a:p>
            <a:pPr algn="just">
              <a:lnSpc>
                <a:spcPct val="100000"/>
              </a:lnSpc>
              <a:spcBef>
                <a:spcPts val="4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900" strike="noStrike" u="none">
              <a:solidFill>
                <a:srgbClr val="000000"/>
              </a:solidFill>
              <a:uFillTx/>
              <a:latin typeface="Arial"/>
            </a:endParaRPr>
          </a:p>
        </p:txBody>
      </p:sp>
      <p:sp>
        <p:nvSpPr>
          <p:cNvPr id="40" name="Прямоугольник 14"/>
          <p:cNvSpPr/>
          <p:nvPr/>
        </p:nvSpPr>
        <p:spPr>
          <a:xfrm>
            <a:off x="3232080" y="0"/>
            <a:ext cx="3002040" cy="452520"/>
          </a:xfrm>
          <a:prstGeom prst="rect">
            <a:avLst/>
          </a:prstGeom>
          <a:noFill/>
          <a:ln w="0">
            <a:noFill/>
          </a:ln>
        </p:spPr>
        <p:style>
          <a:lnRef idx="0"/>
          <a:fillRef idx="0"/>
          <a:effectRef idx="0"/>
          <a:fontRef idx="minor"/>
        </p:style>
        <p:txBody>
          <a:bodyPr wrap="none"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500" strike="noStrike" u="none">
                <a:solidFill>
                  <a:srgbClr val="ffffff"/>
                </a:solidFill>
                <a:uFillTx/>
                <a:latin typeface="Century Gothic"/>
              </a:rPr>
              <a:t>Қоректену типтері</a:t>
            </a:r>
            <a:endParaRPr b="0" lang="ru-RU" sz="25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 name="Picture 2" descr="C:\Users\Типография\Desktop\Безымянный.png"/>
          <p:cNvPicPr/>
          <p:nvPr/>
        </p:nvPicPr>
        <p:blipFill>
          <a:blip r:embed="rId1"/>
          <a:srcRect l="11758" t="0" r="11484" b="0"/>
          <a:stretch/>
        </p:blipFill>
        <p:spPr>
          <a:xfrm>
            <a:off x="0" y="-25560"/>
            <a:ext cx="9144000" cy="5169240"/>
          </a:xfrm>
          <a:prstGeom prst="rect">
            <a:avLst/>
          </a:prstGeom>
          <a:ln w="0">
            <a:noFill/>
          </a:ln>
        </p:spPr>
      </p:pic>
      <p:sp>
        <p:nvSpPr>
          <p:cNvPr id="42" name="Google Shape;123;p4"/>
          <p:cNvSpPr/>
          <p:nvPr/>
        </p:nvSpPr>
        <p:spPr>
          <a:xfrm>
            <a:off x="6996240" y="453240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D8DE0AB-6EA9-4726-88F0-EBEB7C8EF05B}"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43" name="Google Shape;124;p4"/>
          <p:cNvCxnSpPr/>
          <p:nvPr/>
        </p:nvCxnSpPr>
        <p:spPr>
          <a:xfrm>
            <a:off x="299880" y="4882680"/>
            <a:ext cx="8614800" cy="1080"/>
          </a:xfrm>
          <a:prstGeom prst="straightConnector1">
            <a:avLst/>
          </a:prstGeom>
          <a:ln w="38160">
            <a:solidFill>
              <a:srgbClr val="002060"/>
            </a:solidFill>
            <a:miter/>
          </a:ln>
        </p:spPr>
      </p:cxnSp>
      <p:cxnSp>
        <p:nvCxnSpPr>
          <p:cNvPr id="44" name="Google Shape;125;p4"/>
          <p:cNvCxnSpPr/>
          <p:nvPr/>
        </p:nvCxnSpPr>
        <p:spPr>
          <a:xfrm flipV="1">
            <a:off x="456120" y="4979160"/>
            <a:ext cx="8317800" cy="1080"/>
          </a:xfrm>
          <a:prstGeom prst="straightConnector1">
            <a:avLst/>
          </a:prstGeom>
          <a:ln w="38160">
            <a:solidFill>
              <a:srgbClr val="00b050"/>
            </a:solidFill>
            <a:miter/>
          </a:ln>
        </p:spPr>
      </p:cxnSp>
      <p:sp>
        <p:nvSpPr>
          <p:cNvPr id="45" name="Заголовок 2"/>
          <p:cNvSpPr/>
          <p:nvPr/>
        </p:nvSpPr>
        <p:spPr>
          <a:xfrm>
            <a:off x="149400" y="1308240"/>
            <a:ext cx="8664480" cy="2874960"/>
          </a:xfrm>
          <a:prstGeom prst="rect">
            <a:avLst/>
          </a:prstGeom>
          <a:noFill/>
          <a:ln w="0">
            <a:noFill/>
          </a:ln>
        </p:spPr>
        <p:style>
          <a:lnRef idx="0"/>
          <a:fillRef idx="0"/>
          <a:effectRef idx="0"/>
          <a:fontRef idx="minor"/>
        </p:style>
        <p:txBody>
          <a:bodyPr lIns="77760" rIns="77760" tIns="38880" bIns="38880" anchor="t">
            <a:noAutofit/>
          </a:bodyPr>
          <a:p>
            <a:pPr marL="103320" algn="just">
              <a:lnSpc>
                <a:spcPct val="100000"/>
              </a:lnSpc>
              <a:spcBef>
                <a:spcPts val="4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46" name="Прямоугольник 9"/>
          <p:cNvSpPr/>
          <p:nvPr/>
        </p:nvSpPr>
        <p:spPr>
          <a:xfrm>
            <a:off x="3106440" y="317520"/>
            <a:ext cx="1919520" cy="361080"/>
          </a:xfrm>
          <a:prstGeom prst="rect">
            <a:avLst/>
          </a:prstGeom>
          <a:noFill/>
          <a:ln w="0">
            <a:noFill/>
          </a:ln>
        </p:spPr>
        <p:style>
          <a:lnRef idx="0"/>
          <a:fillRef idx="0"/>
          <a:effectRef idx="0"/>
          <a:fontRef idx="minor"/>
        </p:style>
        <p:txBody>
          <a:bodyPr wrap="none"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900" strike="noStrike" u="none">
                <a:solidFill>
                  <a:srgbClr val="ffffff"/>
                </a:solidFill>
                <a:uFillTx/>
                <a:latin typeface="Century Gothic"/>
              </a:rPr>
              <a:t>Қоректік тізбек</a:t>
            </a:r>
            <a:endParaRPr b="0" lang="ru-RU" sz="1900" strike="noStrike" u="none">
              <a:solidFill>
                <a:srgbClr val="000000"/>
              </a:solidFill>
              <a:uFillTx/>
              <a:latin typeface="Arial"/>
            </a:endParaRPr>
          </a:p>
        </p:txBody>
      </p:sp>
      <p:sp>
        <p:nvSpPr>
          <p:cNvPr id="47" name="Скругленный прямоугольник 13"/>
          <p:cNvSpPr/>
          <p:nvPr/>
        </p:nvSpPr>
        <p:spPr>
          <a:xfrm>
            <a:off x="2649600" y="708120"/>
            <a:ext cx="3649680" cy="614160"/>
          </a:xfrm>
          <a:prstGeom prst="roundRect">
            <a:avLst>
              <a:gd name="adj" fmla="val 16667"/>
            </a:avLst>
          </a:prstGeom>
          <a:solidFill>
            <a:srgbClr val="4f81bd"/>
          </a:solidFill>
          <a:ln w="25560">
            <a:solidFill>
              <a:srgbClr val="385d8a"/>
            </a:solidFill>
            <a:miter/>
          </a:ln>
        </p:spPr>
        <p:style>
          <a:lnRef idx="0"/>
          <a:fillRef idx="0"/>
          <a:effectRef idx="0"/>
          <a:fontRef idx="minor"/>
        </p:style>
        <p:txBody>
          <a:bodyPr lIns="71640" rIns="71640" tIns="35640" bIns="3564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ffffff"/>
                </a:solidFill>
                <a:uFillTx/>
                <a:latin typeface="Century Gothic"/>
              </a:rPr>
              <a:t>Қоректік тізбек</a:t>
            </a:r>
            <a:endParaRPr b="0" lang="ru-RU" sz="2200" strike="noStrike" u="none">
              <a:solidFill>
                <a:srgbClr val="000000"/>
              </a:solidFill>
              <a:uFillTx/>
              <a:latin typeface="Arial"/>
            </a:endParaRPr>
          </a:p>
        </p:txBody>
      </p:sp>
      <p:cxnSp>
        <p:nvCxnSpPr>
          <p:cNvPr id="48" name="Прямая со стрелкой 17"/>
          <p:cNvCxnSpPr/>
          <p:nvPr/>
        </p:nvCxnSpPr>
        <p:spPr>
          <a:xfrm flipH="1">
            <a:off x="2671560" y="1322280"/>
            <a:ext cx="684720" cy="69120"/>
          </a:xfrm>
          <a:prstGeom prst="straightConnector1">
            <a:avLst/>
          </a:prstGeom>
          <a:ln w="38160">
            <a:solidFill>
              <a:srgbClr val="4f81bd"/>
            </a:solidFill>
            <a:miter/>
            <a:tailEnd len="med" type="arrow" w="med"/>
          </a:ln>
        </p:spPr>
      </p:cxnSp>
      <p:cxnSp>
        <p:nvCxnSpPr>
          <p:cNvPr id="49" name="Прямая со стрелкой 19"/>
          <p:cNvCxnSpPr/>
          <p:nvPr/>
        </p:nvCxnSpPr>
        <p:spPr>
          <a:xfrm flipH="1">
            <a:off x="4341600" y="1206000"/>
            <a:ext cx="78480" cy="281880"/>
          </a:xfrm>
          <a:prstGeom prst="straightConnector1">
            <a:avLst/>
          </a:prstGeom>
          <a:ln w="38160">
            <a:solidFill>
              <a:srgbClr val="4f81bd"/>
            </a:solidFill>
            <a:miter/>
            <a:tailEnd len="med" type="arrow" w="med"/>
          </a:ln>
        </p:spPr>
      </p:cxnSp>
      <p:cxnSp>
        <p:nvCxnSpPr>
          <p:cNvPr id="50" name="Прямая со стрелкой 21"/>
          <p:cNvCxnSpPr/>
          <p:nvPr/>
        </p:nvCxnSpPr>
        <p:spPr>
          <a:xfrm>
            <a:off x="5516280" y="1330200"/>
            <a:ext cx="1075320" cy="86400"/>
          </a:xfrm>
          <a:prstGeom prst="straightConnector1">
            <a:avLst/>
          </a:prstGeom>
          <a:ln w="38160">
            <a:solidFill>
              <a:srgbClr val="4f81bd"/>
            </a:solidFill>
            <a:miter/>
            <a:tailEnd len="med" type="arrow" w="med"/>
          </a:ln>
        </p:spPr>
      </p:cxnSp>
      <p:sp>
        <p:nvSpPr>
          <p:cNvPr id="51" name="Прямоугольник 22"/>
          <p:cNvSpPr/>
          <p:nvPr/>
        </p:nvSpPr>
        <p:spPr>
          <a:xfrm>
            <a:off x="466560" y="1450800"/>
            <a:ext cx="2183040" cy="700200"/>
          </a:xfrm>
          <a:prstGeom prst="rect">
            <a:avLst/>
          </a:prstGeom>
          <a:solidFill>
            <a:srgbClr val="4f81bd"/>
          </a:solidFill>
          <a:ln w="25560">
            <a:solidFill>
              <a:srgbClr val="385d8a"/>
            </a:solidFill>
            <a:miter/>
          </a:ln>
        </p:spPr>
        <p:style>
          <a:lnRef idx="0"/>
          <a:fillRef idx="0"/>
          <a:effectRef idx="0"/>
          <a:fontRef idx="minor"/>
        </p:style>
        <p:txBody>
          <a:bodyPr lIns="71640" rIns="71640" tIns="35640" bIns="3564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900" strike="noStrike" u="none">
                <a:solidFill>
                  <a:srgbClr val="ffffff"/>
                </a:solidFill>
                <a:uFillTx/>
                <a:latin typeface="Century Gothic"/>
              </a:rPr>
              <a:t>Продуценттер</a:t>
            </a:r>
            <a:endParaRPr b="0" lang="ru-RU" sz="19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900" strike="noStrike" u="none">
                <a:solidFill>
                  <a:srgbClr val="ffffff"/>
                </a:solidFill>
                <a:uFillTx/>
                <a:latin typeface="Century Gothic"/>
              </a:rPr>
              <a:t>Түзушілер </a:t>
            </a:r>
            <a:endParaRPr b="0" lang="ru-RU" sz="1900" strike="noStrike" u="none">
              <a:solidFill>
                <a:srgbClr val="000000"/>
              </a:solidFill>
              <a:uFillTx/>
              <a:latin typeface="Arial"/>
            </a:endParaRPr>
          </a:p>
        </p:txBody>
      </p:sp>
      <p:sp>
        <p:nvSpPr>
          <p:cNvPr id="52" name="Прямоугольник 23"/>
          <p:cNvSpPr/>
          <p:nvPr/>
        </p:nvSpPr>
        <p:spPr>
          <a:xfrm>
            <a:off x="3105000" y="1503360"/>
            <a:ext cx="2824200" cy="690480"/>
          </a:xfrm>
          <a:prstGeom prst="rect">
            <a:avLst/>
          </a:prstGeom>
          <a:solidFill>
            <a:srgbClr val="4f81bd"/>
          </a:solidFill>
          <a:ln w="25560">
            <a:solidFill>
              <a:srgbClr val="385d8a"/>
            </a:solidFill>
            <a:miter/>
          </a:ln>
        </p:spPr>
        <p:style>
          <a:lnRef idx="0"/>
          <a:fillRef idx="0"/>
          <a:effectRef idx="0"/>
          <a:fontRef idx="minor"/>
        </p:style>
        <p:txBody>
          <a:bodyPr lIns="71640" rIns="71640" tIns="35640" bIns="3564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ffffff"/>
                </a:solidFill>
                <a:uFillTx/>
                <a:latin typeface="Century Gothic"/>
              </a:rPr>
              <a:t>Консументтер</a:t>
            </a:r>
            <a:endParaRPr b="0" lang="ru-RU" sz="22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ffffff"/>
                </a:solidFill>
                <a:uFillTx/>
                <a:latin typeface="Century Gothic"/>
              </a:rPr>
              <a:t>Тұтынушылар</a:t>
            </a:r>
            <a:endParaRPr b="0" lang="ru-RU" sz="22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Arial"/>
            </a:endParaRPr>
          </a:p>
        </p:txBody>
      </p:sp>
      <p:sp>
        <p:nvSpPr>
          <p:cNvPr id="53" name="Прямоугольник 24"/>
          <p:cNvSpPr/>
          <p:nvPr/>
        </p:nvSpPr>
        <p:spPr>
          <a:xfrm>
            <a:off x="6146640" y="1468440"/>
            <a:ext cx="2824200" cy="752400"/>
          </a:xfrm>
          <a:prstGeom prst="rect">
            <a:avLst/>
          </a:prstGeom>
          <a:solidFill>
            <a:srgbClr val="4f81bd"/>
          </a:solidFill>
          <a:ln w="25560">
            <a:solidFill>
              <a:srgbClr val="385d8a"/>
            </a:solidFill>
            <a:miter/>
          </a:ln>
        </p:spPr>
        <p:style>
          <a:lnRef idx="0"/>
          <a:fillRef idx="0"/>
          <a:effectRef idx="0"/>
          <a:fontRef idx="minor"/>
        </p:style>
        <p:txBody>
          <a:bodyPr lIns="71640" rIns="71640" tIns="35640" bIns="3564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ffffff"/>
                </a:solidFill>
                <a:uFillTx/>
                <a:latin typeface="Century Gothic"/>
              </a:rPr>
              <a:t>Редуценттер</a:t>
            </a:r>
            <a:endParaRPr b="0" lang="ru-RU" sz="22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ffffff"/>
                </a:solidFill>
                <a:uFillTx/>
                <a:latin typeface="Century Gothic"/>
              </a:rPr>
              <a:t>Ыдыратушылар</a:t>
            </a:r>
            <a:endParaRPr b="0" lang="ru-RU" sz="22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000000"/>
              </a:solidFill>
              <a:uFillTx/>
              <a:latin typeface="Arial"/>
            </a:endParaRPr>
          </a:p>
        </p:txBody>
      </p:sp>
      <p:sp>
        <p:nvSpPr>
          <p:cNvPr id="54" name="Скругленный прямоугольник 27"/>
          <p:cNvSpPr/>
          <p:nvPr/>
        </p:nvSpPr>
        <p:spPr>
          <a:xfrm>
            <a:off x="173160" y="2143080"/>
            <a:ext cx="2716200" cy="2409840"/>
          </a:xfrm>
          <a:prstGeom prst="roundRect">
            <a:avLst>
              <a:gd name="adj" fmla="val 16667"/>
            </a:avLst>
          </a:prstGeom>
          <a:solidFill>
            <a:srgbClr val="4f81bd"/>
          </a:solidFill>
          <a:ln w="25560">
            <a:solidFill>
              <a:srgbClr val="385d8a"/>
            </a:solidFill>
            <a:miter/>
          </a:ln>
        </p:spPr>
        <p:style>
          <a:lnRef idx="0"/>
          <a:fillRef idx="0"/>
          <a:effectRef idx="0"/>
          <a:fontRef idx="minor"/>
        </p:style>
        <p:txBody>
          <a:bodyPr lIns="71640" rIns="71640" tIns="35640" bIns="3564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ffffff"/>
                </a:solidFill>
                <a:uFillTx/>
                <a:latin typeface="Century Gothic"/>
              </a:rPr>
              <a:t>Фотосинтез үдерісі арқылы жарық энергиясын пайдалана отырып  органикалық заттар түзеді.Бұларды   </a:t>
            </a:r>
            <a:endParaRPr b="0" lang="ru-RU" sz="16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ffffff"/>
                </a:solidFill>
                <a:uFillTx/>
                <a:latin typeface="Century Gothic"/>
              </a:rPr>
              <a:t>1 реттік қоректік деңгей деп атауға болады</a:t>
            </a:r>
            <a:endParaRPr b="0" lang="ru-RU" sz="1600" strike="noStrike" u="none">
              <a:solidFill>
                <a:srgbClr val="000000"/>
              </a:solidFill>
              <a:uFillTx/>
              <a:latin typeface="Arial"/>
            </a:endParaRPr>
          </a:p>
        </p:txBody>
      </p:sp>
      <p:sp>
        <p:nvSpPr>
          <p:cNvPr id="55" name="Скругленный прямоугольник 28"/>
          <p:cNvSpPr/>
          <p:nvPr/>
        </p:nvSpPr>
        <p:spPr>
          <a:xfrm>
            <a:off x="3062160" y="2203560"/>
            <a:ext cx="3062520" cy="2392200"/>
          </a:xfrm>
          <a:prstGeom prst="roundRect">
            <a:avLst>
              <a:gd name="adj" fmla="val 16667"/>
            </a:avLst>
          </a:prstGeom>
          <a:solidFill>
            <a:srgbClr val="4f81bd"/>
          </a:solidFill>
          <a:ln w="25560">
            <a:solidFill>
              <a:srgbClr val="385d8a"/>
            </a:solidFill>
            <a:miter/>
          </a:ln>
        </p:spPr>
        <p:style>
          <a:lnRef idx="0"/>
          <a:fillRef idx="0"/>
          <a:effectRef idx="0"/>
          <a:fontRef idx="minor"/>
        </p:style>
        <p:txBody>
          <a:bodyPr lIns="71640" rIns="71640" tIns="35640" bIns="3564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ffffff"/>
                </a:solidFill>
                <a:uFillTx/>
                <a:latin typeface="Century Gothic"/>
              </a:rPr>
              <a:t>Дайын органикалық заттармен қоректенеді.</a:t>
            </a:r>
            <a:endParaRPr b="0" lang="ru-RU" sz="16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ffffff"/>
                </a:solidFill>
                <a:uFillTx/>
                <a:latin typeface="Century Gothic"/>
              </a:rPr>
              <a:t>1 ші реттік консументтер  қоян,қой,ешкі</a:t>
            </a:r>
            <a:endParaRPr b="0" lang="ru-RU" sz="16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ffffff"/>
                </a:solidFill>
                <a:uFillTx/>
                <a:latin typeface="Century Gothic"/>
              </a:rPr>
              <a:t>2  ші реттік консументтер   жыртқыштар</a:t>
            </a:r>
            <a:endParaRPr b="0" lang="ru-RU" sz="1600" strike="noStrike" u="none">
              <a:solidFill>
                <a:srgbClr val="000000"/>
              </a:solidFill>
              <a:uFillTx/>
              <a:latin typeface="Arial"/>
            </a:endParaRPr>
          </a:p>
        </p:txBody>
      </p:sp>
      <p:sp>
        <p:nvSpPr>
          <p:cNvPr id="56" name="Скругленный прямоугольник 29"/>
          <p:cNvSpPr/>
          <p:nvPr/>
        </p:nvSpPr>
        <p:spPr>
          <a:xfrm>
            <a:off x="6234120" y="2246400"/>
            <a:ext cx="2746440" cy="2392200"/>
          </a:xfrm>
          <a:prstGeom prst="roundRect">
            <a:avLst>
              <a:gd name="adj" fmla="val 16667"/>
            </a:avLst>
          </a:prstGeom>
          <a:solidFill>
            <a:srgbClr val="4f81bd"/>
          </a:solidFill>
          <a:ln w="25560">
            <a:solidFill>
              <a:srgbClr val="385d8a"/>
            </a:solidFill>
            <a:miter/>
          </a:ln>
        </p:spPr>
        <p:style>
          <a:lnRef idx="0"/>
          <a:fillRef idx="0"/>
          <a:effectRef idx="0"/>
          <a:fontRef idx="minor"/>
        </p:style>
        <p:txBody>
          <a:bodyPr lIns="71640" rIns="71640" tIns="35640" bIns="3564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ffffff"/>
                </a:solidFill>
                <a:uFillTx/>
                <a:latin typeface="Century Gothic"/>
              </a:rPr>
              <a:t>Органикалық  заттарды ыдыратушылар  бактериялар</a:t>
            </a:r>
            <a:endParaRPr b="0" lang="ru-RU" sz="1600" strike="noStrike" u="none">
              <a:solidFill>
                <a:srgbClr val="000000"/>
              </a:solidFill>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ffffff"/>
                </a:solidFill>
                <a:uFillTx/>
                <a:latin typeface="Century Gothic"/>
              </a:rPr>
              <a:t>саңырауқұлақтар микроорганизмдер</a:t>
            </a:r>
            <a:endParaRPr b="0" lang="ru-RU" sz="1600" strike="noStrike" u="none">
              <a:solidFill>
                <a:srgbClr val="000000"/>
              </a:solidFill>
              <a:uFillTx/>
              <a:latin typeface="Arial"/>
            </a:endParaRPr>
          </a:p>
        </p:txBody>
      </p:sp>
      <p:sp>
        <p:nvSpPr>
          <p:cNvPr id="57" name="Прямоугольник 26"/>
          <p:cNvSpPr/>
          <p:nvPr/>
        </p:nvSpPr>
        <p:spPr>
          <a:xfrm>
            <a:off x="1536840" y="4545000"/>
            <a:ext cx="5684760" cy="468360"/>
          </a:xfrm>
          <a:prstGeom prst="rect">
            <a:avLst/>
          </a:prstGeom>
          <a:noFill/>
          <a:ln w="0">
            <a:noFill/>
          </a:ln>
        </p:spPr>
        <p:style>
          <a:lnRef idx="0"/>
          <a:fillRef idx="0"/>
          <a:effectRef idx="0"/>
          <a:fontRef idx="minor"/>
        </p:style>
        <p:txBody>
          <a:bodyPr lIns="71640" rIns="71640" tIns="35640" bIns="35640" anchor="t">
            <a:spAutoFit/>
          </a:bodyPr>
          <a:p>
            <a:pPr algn="just">
              <a:lnSpc>
                <a:spcPct val="100000"/>
              </a:lnSpc>
              <a:spcBef>
                <a:spcPts val="32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300" strike="noStrike" u="none">
                <a:solidFill>
                  <a:srgbClr val="002060"/>
                </a:solidFill>
                <a:uFillTx/>
                <a:latin typeface="Century Gothic"/>
              </a:rPr>
              <a:t>https://twig-bilim.kz/kz/film/what-is-a-food-chain</a:t>
            </a:r>
            <a:endParaRPr b="0" lang="ru-RU" sz="1300" strike="noStrike" u="none">
              <a:solidFill>
                <a:srgbClr val="000000"/>
              </a:solidFill>
              <a:uFillTx/>
              <a:latin typeface="Arial"/>
            </a:endParaRPr>
          </a:p>
          <a:p>
            <a:pPr algn="just">
              <a:lnSpc>
                <a:spcPct val="100000"/>
              </a:lnSpc>
              <a:spcBef>
                <a:spcPts val="32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3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8" name="Picture 2" descr="C:\Users\Типография\Desktop\Безымянный.png"/>
          <p:cNvPicPr/>
          <p:nvPr/>
        </p:nvPicPr>
        <p:blipFill>
          <a:blip r:embed="rId1"/>
          <a:srcRect l="11758" t="0" r="11484" b="0"/>
          <a:stretch/>
        </p:blipFill>
        <p:spPr>
          <a:xfrm>
            <a:off x="0" y="-15840"/>
            <a:ext cx="9144000" cy="5168880"/>
          </a:xfrm>
          <a:prstGeom prst="rect">
            <a:avLst/>
          </a:prstGeom>
          <a:ln w="0">
            <a:noFill/>
          </a:ln>
        </p:spPr>
      </p:pic>
      <p:sp>
        <p:nvSpPr>
          <p:cNvPr id="59" name="Google Shape;123;p4"/>
          <p:cNvSpPr/>
          <p:nvPr/>
        </p:nvSpPr>
        <p:spPr>
          <a:xfrm>
            <a:off x="6724800" y="452448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FA56951-3E1A-415B-93BA-21E2D1331BD7}"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60" name="Google Shape;124;p4"/>
          <p:cNvCxnSpPr/>
          <p:nvPr/>
        </p:nvCxnSpPr>
        <p:spPr>
          <a:xfrm>
            <a:off x="299880" y="4882680"/>
            <a:ext cx="8614800" cy="1080"/>
          </a:xfrm>
          <a:prstGeom prst="straightConnector1">
            <a:avLst/>
          </a:prstGeom>
          <a:ln w="38160">
            <a:solidFill>
              <a:srgbClr val="002060"/>
            </a:solidFill>
            <a:miter/>
          </a:ln>
        </p:spPr>
      </p:cxnSp>
      <p:cxnSp>
        <p:nvCxnSpPr>
          <p:cNvPr id="61" name="Google Shape;125;p4"/>
          <p:cNvCxnSpPr/>
          <p:nvPr/>
        </p:nvCxnSpPr>
        <p:spPr>
          <a:xfrm flipV="1">
            <a:off x="456120" y="4979160"/>
            <a:ext cx="8317800" cy="1080"/>
          </a:xfrm>
          <a:prstGeom prst="straightConnector1">
            <a:avLst/>
          </a:prstGeom>
          <a:ln w="38160">
            <a:solidFill>
              <a:srgbClr val="00b050"/>
            </a:solidFill>
            <a:miter/>
          </a:ln>
        </p:spPr>
      </p:cxnSp>
      <p:sp>
        <p:nvSpPr>
          <p:cNvPr id="62" name="Google Shape;230;p65"/>
          <p:cNvSpPr/>
          <p:nvPr/>
        </p:nvSpPr>
        <p:spPr>
          <a:xfrm>
            <a:off x="312840" y="1004760"/>
            <a:ext cx="8518320" cy="3095640"/>
          </a:xfrm>
          <a:prstGeom prst="rect">
            <a:avLst/>
          </a:prstGeom>
          <a:noFill/>
          <a:ln w="0">
            <a:noFill/>
          </a:ln>
        </p:spPr>
        <p:style>
          <a:lnRef idx="0"/>
          <a:fillRef idx="0"/>
          <a:effectRef idx="0"/>
          <a:fontRef idx="minor"/>
        </p:style>
        <p:txBody>
          <a:bodyPr lIns="83520" rIns="83520" tIns="83520" bIns="83520" anchor="t">
            <a:noAutofit/>
          </a:bodyPr>
          <a:p>
            <a:pPr marL="57240" indent="-57240" algn="ctr">
              <a:lnSpc>
                <a:spcPct val="100000"/>
              </a:lnSpc>
              <a:spcBef>
                <a:spcPts val="5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63" name="Прямоугольник 11"/>
          <p:cNvSpPr/>
          <p:nvPr/>
        </p:nvSpPr>
        <p:spPr>
          <a:xfrm>
            <a:off x="2316240" y="317520"/>
            <a:ext cx="4873680" cy="452520"/>
          </a:xfrm>
          <a:prstGeom prst="rect">
            <a:avLst/>
          </a:prstGeom>
          <a:noFill/>
          <a:ln w="0">
            <a:noFill/>
          </a:ln>
        </p:spPr>
        <p:style>
          <a:lnRef idx="0"/>
          <a:fillRef idx="0"/>
          <a:effectRef idx="0"/>
          <a:fontRef idx="minor"/>
        </p:style>
        <p:txBody>
          <a:bodyPr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500" strike="noStrike" u="none">
                <a:solidFill>
                  <a:srgbClr val="ffffff"/>
                </a:solidFill>
                <a:uFillTx/>
                <a:latin typeface="Century Gothic"/>
              </a:rPr>
              <a:t>Қоректік тізбек</a:t>
            </a:r>
            <a:endParaRPr b="0" lang="ru-RU" sz="2500" strike="noStrike" u="none">
              <a:solidFill>
                <a:srgbClr val="000000"/>
              </a:solidFill>
              <a:uFillTx/>
              <a:latin typeface="Arial"/>
            </a:endParaRPr>
          </a:p>
        </p:txBody>
      </p:sp>
      <p:sp>
        <p:nvSpPr>
          <p:cNvPr id="64" name="Прямоугольник 12"/>
          <p:cNvSpPr/>
          <p:nvPr/>
        </p:nvSpPr>
        <p:spPr>
          <a:xfrm>
            <a:off x="173160" y="792000"/>
            <a:ext cx="8091360" cy="741960"/>
          </a:xfrm>
          <a:prstGeom prst="rect">
            <a:avLst/>
          </a:prstGeom>
          <a:noFill/>
          <a:ln w="0">
            <a:noFill/>
          </a:ln>
        </p:spPr>
        <p:style>
          <a:lnRef idx="0"/>
          <a:fillRef idx="0"/>
          <a:effectRef idx="0"/>
          <a:fontRef idx="minor"/>
        </p:style>
        <p:txBody>
          <a:bodyPr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ff0000"/>
                </a:solidFill>
                <a:uFillTx/>
                <a:latin typeface="Century Gothic"/>
              </a:rPr>
              <a:t>Қоректік тізбек</a:t>
            </a:r>
            <a:r>
              <a:rPr b="1" lang="ru-RU" sz="2200" strike="noStrike" u="none">
                <a:solidFill>
                  <a:srgbClr val="002060"/>
                </a:solidFill>
                <a:uFillTx/>
                <a:latin typeface="Century Gothic"/>
              </a:rPr>
              <a:t>— қоректену типімен біріктірілген организмдер жиынтығы</a:t>
            </a:r>
            <a:r>
              <a:rPr b="0" lang="ru-RU" sz="2200" strike="noStrike" u="none">
                <a:solidFill>
                  <a:srgbClr val="002060"/>
                </a:solidFill>
                <a:uFillTx/>
                <a:latin typeface="Century Gothic"/>
              </a:rPr>
              <a:t>.</a:t>
            </a:r>
            <a:endParaRPr b="0" lang="ru-RU" sz="2200" strike="noStrike" u="none">
              <a:solidFill>
                <a:srgbClr val="000000"/>
              </a:solidFill>
              <a:uFillTx/>
              <a:latin typeface="Arial"/>
            </a:endParaRPr>
          </a:p>
        </p:txBody>
      </p:sp>
      <p:pic>
        <p:nvPicPr>
          <p:cNvPr id="65" name="Picture 15" descr="https://i1.wp.com/d1avenlh0i1xmr.cloudfront.net/e939f966-76a2-4d49-ac87-4dec29917d79/food-chains-vs-food-web---teachoo.jpg"/>
          <p:cNvPicPr/>
          <p:nvPr/>
        </p:nvPicPr>
        <p:blipFill>
          <a:blip r:embed="rId2"/>
          <a:srcRect l="0" t="20718" r="80622" b="52702"/>
          <a:stretch/>
        </p:blipFill>
        <p:spPr>
          <a:xfrm>
            <a:off x="423720" y="1530360"/>
            <a:ext cx="2324160" cy="1225440"/>
          </a:xfrm>
          <a:prstGeom prst="rect">
            <a:avLst/>
          </a:prstGeom>
          <a:ln w="0">
            <a:noFill/>
          </a:ln>
        </p:spPr>
      </p:pic>
      <p:pic>
        <p:nvPicPr>
          <p:cNvPr id="66" name="Picture 15" descr="https://i1.wp.com/d1avenlh0i1xmr.cloudfront.net/e939f966-76a2-4d49-ac87-4dec29917d79/food-chains-vs-food-web---teachoo.jpg"/>
          <p:cNvPicPr/>
          <p:nvPr/>
        </p:nvPicPr>
        <p:blipFill>
          <a:blip r:embed="rId3"/>
          <a:srcRect l="18614" t="20718" r="66315" b="53974"/>
          <a:stretch/>
        </p:blipFill>
        <p:spPr>
          <a:xfrm>
            <a:off x="3257640" y="1468440"/>
            <a:ext cx="2190600" cy="1278000"/>
          </a:xfrm>
          <a:prstGeom prst="rect">
            <a:avLst/>
          </a:prstGeom>
          <a:ln w="0">
            <a:noFill/>
          </a:ln>
        </p:spPr>
      </p:pic>
      <p:pic>
        <p:nvPicPr>
          <p:cNvPr id="67" name="Picture 15" descr="https://i1.wp.com/d1avenlh0i1xmr.cloudfront.net/e939f966-76a2-4d49-ac87-4dec29917d79/food-chains-vs-food-web---teachoo.jpg"/>
          <p:cNvPicPr/>
          <p:nvPr/>
        </p:nvPicPr>
        <p:blipFill>
          <a:blip r:embed="rId4"/>
          <a:srcRect l="33408" t="23301" r="52285" b="55087"/>
          <a:stretch/>
        </p:blipFill>
        <p:spPr>
          <a:xfrm>
            <a:off x="5796000" y="1338120"/>
            <a:ext cx="2665440" cy="1398600"/>
          </a:xfrm>
          <a:prstGeom prst="rect">
            <a:avLst/>
          </a:prstGeom>
          <a:ln w="0">
            <a:noFill/>
          </a:ln>
        </p:spPr>
      </p:pic>
      <p:pic>
        <p:nvPicPr>
          <p:cNvPr id="68" name="Picture 15" descr="https://i1.wp.com/d1avenlh0i1xmr.cloudfront.net/e939f966-76a2-4d49-ac87-4dec29917d79/food-chains-vs-food-web---teachoo.jpg"/>
          <p:cNvPicPr/>
          <p:nvPr/>
        </p:nvPicPr>
        <p:blipFill>
          <a:blip r:embed="rId5"/>
          <a:srcRect l="0" t="54131" r="83609" b="28070"/>
          <a:stretch/>
        </p:blipFill>
        <p:spPr>
          <a:xfrm>
            <a:off x="237960" y="2816280"/>
            <a:ext cx="2357640" cy="1114200"/>
          </a:xfrm>
          <a:prstGeom prst="rect">
            <a:avLst/>
          </a:prstGeom>
          <a:ln w="0">
            <a:noFill/>
          </a:ln>
        </p:spPr>
      </p:pic>
      <p:pic>
        <p:nvPicPr>
          <p:cNvPr id="69" name="Picture 15" descr="https://i1.wp.com/d1avenlh0i1xmr.cloudfront.net/e939f966-76a2-4d49-ac87-4dec29917d79/food-chains-vs-food-web---teachoo.jpg"/>
          <p:cNvPicPr/>
          <p:nvPr/>
        </p:nvPicPr>
        <p:blipFill>
          <a:blip r:embed="rId6"/>
          <a:srcRect l="15073" t="54926" r="72843" b="27276"/>
          <a:stretch/>
        </p:blipFill>
        <p:spPr>
          <a:xfrm>
            <a:off x="2768760" y="2901960"/>
            <a:ext cx="2117520" cy="1084320"/>
          </a:xfrm>
          <a:prstGeom prst="rect">
            <a:avLst/>
          </a:prstGeom>
          <a:ln w="0">
            <a:noFill/>
          </a:ln>
        </p:spPr>
      </p:pic>
      <p:pic>
        <p:nvPicPr>
          <p:cNvPr id="70" name="Picture 15" descr="https://i1.wp.com/d1avenlh0i1xmr.cloudfront.net/e939f966-76a2-4d49-ac87-4dec29917d79/food-chains-vs-food-web---teachoo.jpg"/>
          <p:cNvPicPr/>
          <p:nvPr/>
        </p:nvPicPr>
        <p:blipFill>
          <a:blip r:embed="rId7"/>
          <a:srcRect l="26430" t="56674" r="60464" b="28229"/>
          <a:stretch/>
        </p:blipFill>
        <p:spPr>
          <a:xfrm>
            <a:off x="4724280" y="2936880"/>
            <a:ext cx="1700280" cy="1063800"/>
          </a:xfrm>
          <a:prstGeom prst="rect">
            <a:avLst/>
          </a:prstGeom>
          <a:ln w="0">
            <a:noFill/>
          </a:ln>
        </p:spPr>
      </p:pic>
      <p:pic>
        <p:nvPicPr>
          <p:cNvPr id="71" name="Picture 15" descr="https://i1.wp.com/d1avenlh0i1xmr.cloudfront.net/e939f966-76a2-4d49-ac87-4dec29917d79/food-chains-vs-food-web---teachoo.jpg"/>
          <p:cNvPicPr/>
          <p:nvPr/>
        </p:nvPicPr>
        <p:blipFill>
          <a:blip r:embed="rId8"/>
          <a:srcRect l="39451" t="54289" r="46381" b="27753"/>
          <a:stretch/>
        </p:blipFill>
        <p:spPr>
          <a:xfrm>
            <a:off x="6754680" y="2936880"/>
            <a:ext cx="2216160" cy="1123920"/>
          </a:xfrm>
          <a:prstGeom prst="rect">
            <a:avLst/>
          </a:prstGeom>
          <a:ln w="0">
            <a:noFill/>
          </a:ln>
        </p:spPr>
      </p:pic>
      <p:sp>
        <p:nvSpPr>
          <p:cNvPr id="72" name="Прямоугольник 21"/>
          <p:cNvSpPr/>
          <p:nvPr/>
        </p:nvSpPr>
        <p:spPr>
          <a:xfrm>
            <a:off x="0" y="4232160"/>
            <a:ext cx="8004240" cy="650520"/>
          </a:xfrm>
          <a:prstGeom prst="rect">
            <a:avLst/>
          </a:prstGeom>
          <a:noFill/>
          <a:ln w="0">
            <a:noFill/>
          </a:ln>
        </p:spPr>
        <p:style>
          <a:lnRef idx="0"/>
          <a:fillRef idx="0"/>
          <a:effectRef idx="0"/>
          <a:fontRef idx="minor"/>
        </p:style>
        <p:txBody>
          <a:bodyPr lIns="71640" rIns="71640" tIns="35640" bIns="3564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uFillTx/>
                <a:latin typeface="Arial"/>
              </a:rPr>
              <a:t>https://bilimland.kz/kk/courses/biologiya-kk/ehvolyucziya/ehkozhujeler/lesson/qorek-tizbegi</a:t>
            </a:r>
            <a:endParaRPr b="0" lang="ru-RU" sz="19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nodeType="clickEffect" fill="hold">
                      <p:stCondLst>
                        <p:cond delay="indefinite"/>
                      </p:stCondLst>
                      <p:childTnLst>
                        <p:par>
                          <p:cTn id="4" nodeType="withEffect" fill="hold">
                            <p:stCondLst>
                              <p:cond delay="0"/>
                            </p:stCondLst>
                            <p:childTnLst>
                              <p:par>
                                <p:cTn id="5" nodeType="clickEffect" fill="hold" presetClass="entr" presetID="1">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nodeType="clickEffect" fill="hold">
                      <p:stCondLst>
                        <p:cond delay="indefinite"/>
                      </p:stCondLst>
                      <p:childTnLst>
                        <p:par>
                          <p:cTn id="8" nodeType="withEffect" fill="hold">
                            <p:stCondLst>
                              <p:cond delay="0"/>
                            </p:stCondLst>
                            <p:childTnLst>
                              <p:par>
                                <p:cTn id="9" nodeType="clickEffect" fill="hold" presetClass="entr" presetID="1">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nodeType="clickEffect" fill="hold">
                      <p:stCondLst>
                        <p:cond delay="indefinite"/>
                      </p:stCondLst>
                      <p:childTnLst>
                        <p:par>
                          <p:cTn id="12" nodeType="withEffect" fill="hold">
                            <p:stCondLst>
                              <p:cond delay="0"/>
                            </p:stCondLst>
                            <p:childTnLst>
                              <p:par>
                                <p:cTn id="13" nodeType="clickEffect" fill="hold" presetClass="entr" presetID="1">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nodeType="clickEffect" fill="hold">
                      <p:stCondLst>
                        <p:cond delay="indefinite"/>
                      </p:stCondLst>
                      <p:childTnLst>
                        <p:par>
                          <p:cTn id="16" nodeType="withEffect" fill="hold">
                            <p:stCondLst>
                              <p:cond delay="0"/>
                            </p:stCondLst>
                            <p:childTnLst>
                              <p:par>
                                <p:cTn id="17" nodeType="clickEffect" fill="hold" presetClass="entr" presetID="1">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nodeType="clickEffect" fill="hold">
                      <p:stCondLst>
                        <p:cond delay="indefinite"/>
                      </p:stCondLst>
                      <p:childTnLst>
                        <p:par>
                          <p:cTn id="20" nodeType="withEffect" fill="hold">
                            <p:stCondLst>
                              <p:cond delay="0"/>
                            </p:stCondLst>
                            <p:childTnLst>
                              <p:par>
                                <p:cTn id="21" nodeType="clickEffect" fill="hold" presetClass="entr" presetID="1">
                                  <p:stCondLst>
                                    <p:cond delay="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par>
                    <p:cTn id="23" nodeType="clickEffect" fill="hold">
                      <p:stCondLst>
                        <p:cond delay="indefinite"/>
                      </p:stCondLst>
                      <p:childTnLst>
                        <p:par>
                          <p:cTn id="24" nodeType="withEffect" fill="hold">
                            <p:stCondLst>
                              <p:cond delay="0"/>
                            </p:stCondLst>
                            <p:childTnLst>
                              <p:par>
                                <p:cTn id="25" nodeType="clickEffect" fill="hold" presetClass="entr" presetID="1">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par>
                    <p:cTn id="27" nodeType="clickEffect" fill="hold">
                      <p:stCondLst>
                        <p:cond delay="indefinite"/>
                      </p:stCondLst>
                      <p:childTnLst>
                        <p:par>
                          <p:cTn id="28" nodeType="withEffect" fill="hold">
                            <p:stCondLst>
                              <p:cond delay="0"/>
                            </p:stCondLst>
                            <p:childTnLst>
                              <p:par>
                                <p:cTn id="29" nodeType="clickEffect" fill="hold" presetClass="entr" presetID="1">
                                  <p:stCondLst>
                                    <p:cond delay="0"/>
                                  </p:stCondLst>
                                  <p:childTnLst>
                                    <p:set>
                                      <p:cBhvr>
                                        <p:cTn id="3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3" name="Picture 2" descr="C:\Users\Типография\Desktop\Безымянный.png"/>
          <p:cNvPicPr/>
          <p:nvPr/>
        </p:nvPicPr>
        <p:blipFill>
          <a:blip r:embed="rId1"/>
          <a:srcRect l="11758" t="0" r="11484" b="0"/>
          <a:stretch/>
        </p:blipFill>
        <p:spPr>
          <a:xfrm>
            <a:off x="0" y="-141120"/>
            <a:ext cx="9144000" cy="5649840"/>
          </a:xfrm>
          <a:prstGeom prst="rect">
            <a:avLst/>
          </a:prstGeom>
          <a:ln w="0">
            <a:noFill/>
          </a:ln>
        </p:spPr>
      </p:pic>
      <p:sp>
        <p:nvSpPr>
          <p:cNvPr id="74" name="Google Shape;123;p4"/>
          <p:cNvSpPr/>
          <p:nvPr/>
        </p:nvSpPr>
        <p:spPr>
          <a:xfrm>
            <a:off x="7088040" y="4870440"/>
            <a:ext cx="2055960" cy="27324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5242410-82D8-4A3F-AC43-AE366708ED61}"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75" name="Google Shape;124;p4"/>
          <p:cNvCxnSpPr/>
          <p:nvPr/>
        </p:nvCxnSpPr>
        <p:spPr>
          <a:xfrm>
            <a:off x="734760" y="5279760"/>
            <a:ext cx="8614440" cy="1080"/>
          </a:xfrm>
          <a:prstGeom prst="straightConnector1">
            <a:avLst/>
          </a:prstGeom>
          <a:ln w="38160">
            <a:solidFill>
              <a:srgbClr val="002060"/>
            </a:solidFill>
            <a:miter/>
          </a:ln>
        </p:spPr>
      </p:cxnSp>
      <p:cxnSp>
        <p:nvCxnSpPr>
          <p:cNvPr id="76" name="Google Shape;125;p4"/>
          <p:cNvCxnSpPr/>
          <p:nvPr/>
        </p:nvCxnSpPr>
        <p:spPr>
          <a:xfrm flipV="1">
            <a:off x="1026000" y="5415840"/>
            <a:ext cx="8319240" cy="1080"/>
          </a:xfrm>
          <a:prstGeom prst="straightConnector1">
            <a:avLst/>
          </a:prstGeom>
          <a:ln w="38160">
            <a:solidFill>
              <a:srgbClr val="00b050"/>
            </a:solidFill>
            <a:miter/>
          </a:ln>
        </p:spPr>
      </p:cxnSp>
      <p:sp>
        <p:nvSpPr>
          <p:cNvPr id="77" name="Прямоугольник 9"/>
          <p:cNvSpPr/>
          <p:nvPr/>
        </p:nvSpPr>
        <p:spPr>
          <a:xfrm>
            <a:off x="3425760" y="216000"/>
            <a:ext cx="2092320" cy="452520"/>
          </a:xfrm>
          <a:prstGeom prst="rect">
            <a:avLst/>
          </a:prstGeom>
          <a:noFill/>
          <a:ln w="0">
            <a:noFill/>
          </a:ln>
        </p:spPr>
        <p:style>
          <a:lnRef idx="0"/>
          <a:fillRef idx="0"/>
          <a:effectRef idx="0"/>
          <a:fontRef idx="minor"/>
        </p:style>
        <p:txBody>
          <a:bodyPr wrap="none"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500" strike="noStrike" u="none">
                <a:solidFill>
                  <a:srgbClr val="ffffff"/>
                </a:solidFill>
                <a:uFillTx/>
                <a:latin typeface="Century Gothic"/>
              </a:rPr>
              <a:t>Қоректік тор</a:t>
            </a:r>
            <a:endParaRPr b="0" lang="ru-RU" sz="2500" strike="noStrike" u="none">
              <a:solidFill>
                <a:srgbClr val="000000"/>
              </a:solidFill>
              <a:uFillTx/>
              <a:latin typeface="Arial"/>
            </a:endParaRPr>
          </a:p>
        </p:txBody>
      </p:sp>
      <p:sp>
        <p:nvSpPr>
          <p:cNvPr id="78" name="Прямоугольник 8"/>
          <p:cNvSpPr/>
          <p:nvPr/>
        </p:nvSpPr>
        <p:spPr>
          <a:xfrm>
            <a:off x="-184320" y="944640"/>
            <a:ext cx="4908600" cy="361080"/>
          </a:xfrm>
          <a:prstGeom prst="rect">
            <a:avLst/>
          </a:prstGeom>
          <a:noFill/>
          <a:ln w="0">
            <a:noFill/>
          </a:ln>
        </p:spPr>
        <p:style>
          <a:lnRef idx="0"/>
          <a:fillRef idx="0"/>
          <a:effectRef idx="0"/>
          <a:fontRef idx="minor"/>
        </p:style>
        <p:txBody>
          <a:bodyPr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900" strike="noStrike" u="none">
                <a:solidFill>
                  <a:srgbClr val="002060"/>
                </a:solidFill>
                <a:uFillTx/>
                <a:latin typeface="Century Gothic"/>
              </a:rPr>
              <a:t>.</a:t>
            </a:r>
            <a:endParaRPr b="0" lang="ru-RU" sz="1900" strike="noStrike" u="none">
              <a:solidFill>
                <a:srgbClr val="000000"/>
              </a:solidFill>
              <a:uFillTx/>
              <a:latin typeface="Arial"/>
            </a:endParaRPr>
          </a:p>
        </p:txBody>
      </p:sp>
      <p:sp>
        <p:nvSpPr>
          <p:cNvPr id="79" name="Прямоугольник 11"/>
          <p:cNvSpPr/>
          <p:nvPr/>
        </p:nvSpPr>
        <p:spPr>
          <a:xfrm>
            <a:off x="271440" y="784080"/>
            <a:ext cx="8567640" cy="452520"/>
          </a:xfrm>
          <a:prstGeom prst="rect">
            <a:avLst/>
          </a:prstGeom>
          <a:noFill/>
          <a:ln w="0">
            <a:noFill/>
          </a:ln>
        </p:spPr>
        <p:style>
          <a:lnRef idx="0"/>
          <a:fillRef idx="0"/>
          <a:effectRef idx="0"/>
          <a:fontRef idx="minor"/>
        </p:style>
        <p:txBody>
          <a:bodyPr lIns="71640" rIns="71640" tIns="35640" bIns="3564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500" strike="noStrike" u="none">
                <a:solidFill>
                  <a:srgbClr val="c00000"/>
                </a:solidFill>
                <a:uFillTx/>
                <a:latin typeface="Century Gothic"/>
              </a:rPr>
              <a:t>Қоректік тор </a:t>
            </a:r>
            <a:r>
              <a:rPr b="1" lang="ru-RU" sz="2500" strike="noStrike" u="none">
                <a:solidFill>
                  <a:srgbClr val="002060"/>
                </a:solidFill>
                <a:uFillTx/>
                <a:latin typeface="Century Gothic"/>
              </a:rPr>
              <a:t>әртүрлі қоректік тізбектен тұрады</a:t>
            </a:r>
            <a:endParaRPr b="0" lang="ru-RU" sz="2500" strike="noStrike" u="none">
              <a:solidFill>
                <a:srgbClr val="000000"/>
              </a:solidFill>
              <a:uFillTx/>
              <a:latin typeface="Arial"/>
            </a:endParaRPr>
          </a:p>
        </p:txBody>
      </p:sp>
      <p:sp>
        <p:nvSpPr>
          <p:cNvPr id="80" name="Прямоугольник 11"/>
          <p:cNvSpPr/>
          <p:nvPr/>
        </p:nvSpPr>
        <p:spPr>
          <a:xfrm>
            <a:off x="0" y="4797360"/>
            <a:ext cx="8921880" cy="315360"/>
          </a:xfrm>
          <a:prstGeom prst="rect">
            <a:avLst/>
          </a:prstGeom>
          <a:noFill/>
          <a:ln w="0">
            <a:noFill/>
          </a:ln>
        </p:spPr>
        <p:style>
          <a:lnRef idx="0"/>
          <a:fillRef idx="0"/>
          <a:effectRef idx="0"/>
          <a:fontRef idx="minor"/>
        </p:style>
        <p:txBody>
          <a:bodyPr lIns="71640" rIns="71640" tIns="35640" bIns="3564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uFillTx/>
                <a:latin typeface="Arial"/>
              </a:rPr>
              <a:t>https://bilimland.kz/kk/courses/biologiya-kk/ehvolyucziya/ehkozhujeler/lesson/qorek-tizbegi</a:t>
            </a:r>
            <a:endParaRPr b="0" lang="ru-RU" sz="1600" strike="noStrike" u="none">
              <a:solidFill>
                <a:srgbClr val="000000"/>
              </a:solidFill>
              <a:uFillTx/>
              <a:latin typeface="Arial"/>
            </a:endParaRPr>
          </a:p>
        </p:txBody>
      </p:sp>
      <p:pic>
        <p:nvPicPr>
          <p:cNvPr id="81" name="Picture 15" descr="https://im0-tub-kz.yandex.net/i?id=93f0de248d36f2da769b5a4f2653676f-l&amp;n=13"/>
          <p:cNvPicPr/>
          <p:nvPr/>
        </p:nvPicPr>
        <p:blipFill>
          <a:blip r:embed="rId2"/>
          <a:stretch/>
        </p:blipFill>
        <p:spPr>
          <a:xfrm>
            <a:off x="3392640" y="2695680"/>
            <a:ext cx="2136600" cy="1252440"/>
          </a:xfrm>
          <a:prstGeom prst="rect">
            <a:avLst/>
          </a:prstGeom>
          <a:ln w="0">
            <a:noFill/>
          </a:ln>
        </p:spPr>
      </p:pic>
      <p:pic>
        <p:nvPicPr>
          <p:cNvPr id="82" name="Picture 17" descr="https://storage.buzzsprout.com/variants/htaMA3k34GtfetDDYPwRZuJC/8d66eb17bb7d02ca4856ab443a78f2148cafbb129f58a3c81282007c6fe24ff2"/>
          <p:cNvPicPr/>
          <p:nvPr/>
        </p:nvPicPr>
        <p:blipFill>
          <a:blip r:embed="rId3"/>
          <a:stretch/>
        </p:blipFill>
        <p:spPr>
          <a:xfrm>
            <a:off x="619200" y="1658880"/>
            <a:ext cx="2117520" cy="949320"/>
          </a:xfrm>
          <a:prstGeom prst="rect">
            <a:avLst/>
          </a:prstGeom>
          <a:ln w="0">
            <a:noFill/>
          </a:ln>
        </p:spPr>
      </p:pic>
      <p:pic>
        <p:nvPicPr>
          <p:cNvPr id="83" name="Picture 19" descr="https://thumbs.dreamstime.com/b/rose-leaves-different-color-combination-84319473.jpg"/>
          <p:cNvPicPr/>
          <p:nvPr/>
        </p:nvPicPr>
        <p:blipFill>
          <a:blip r:embed="rId4"/>
          <a:stretch/>
        </p:blipFill>
        <p:spPr>
          <a:xfrm>
            <a:off x="650880" y="2695680"/>
            <a:ext cx="2171520" cy="984240"/>
          </a:xfrm>
          <a:prstGeom prst="rect">
            <a:avLst/>
          </a:prstGeom>
          <a:ln w="0">
            <a:noFill/>
          </a:ln>
        </p:spPr>
      </p:pic>
      <p:pic>
        <p:nvPicPr>
          <p:cNvPr id="84" name="Picture 21" descr="https://im0-tub-kz.yandex.net/i?id=3ee1c7bafbe72ca6e5ed4ed4177c42e8-l&amp;n=13"/>
          <p:cNvPicPr/>
          <p:nvPr/>
        </p:nvPicPr>
        <p:blipFill>
          <a:blip r:embed="rId5"/>
          <a:stretch/>
        </p:blipFill>
        <p:spPr>
          <a:xfrm>
            <a:off x="596880" y="3784680"/>
            <a:ext cx="2168640" cy="898560"/>
          </a:xfrm>
          <a:prstGeom prst="rect">
            <a:avLst/>
          </a:prstGeom>
          <a:ln w="0">
            <a:noFill/>
          </a:ln>
        </p:spPr>
      </p:pic>
      <p:pic>
        <p:nvPicPr>
          <p:cNvPr id="85" name="Picture 23" descr="https://im0-tub-kz.yandex.net/i?id=7e8ec1ce338de82533b45ff563fcd466-l&amp;n=13"/>
          <p:cNvPicPr/>
          <p:nvPr/>
        </p:nvPicPr>
        <p:blipFill>
          <a:blip r:embed="rId6"/>
          <a:stretch/>
        </p:blipFill>
        <p:spPr>
          <a:xfrm>
            <a:off x="6221520" y="1450800"/>
            <a:ext cx="2181240" cy="976320"/>
          </a:xfrm>
          <a:prstGeom prst="rect">
            <a:avLst/>
          </a:prstGeom>
          <a:ln w="0">
            <a:noFill/>
          </a:ln>
        </p:spPr>
      </p:pic>
      <p:pic>
        <p:nvPicPr>
          <p:cNvPr id="86" name="Picture 25" descr="https://avatars.mds.yandex.net/get-pdb/1566654/bf91985a-c561-468a-b656-a4c47fb7e67b/s1200?webp=false"/>
          <p:cNvPicPr/>
          <p:nvPr/>
        </p:nvPicPr>
        <p:blipFill>
          <a:blip r:embed="rId7"/>
          <a:stretch/>
        </p:blipFill>
        <p:spPr>
          <a:xfrm>
            <a:off x="6157800" y="2557440"/>
            <a:ext cx="2160720" cy="1141560"/>
          </a:xfrm>
          <a:prstGeom prst="rect">
            <a:avLst/>
          </a:prstGeom>
          <a:ln w="0">
            <a:noFill/>
          </a:ln>
        </p:spPr>
      </p:pic>
      <p:pic>
        <p:nvPicPr>
          <p:cNvPr id="87" name="Picture 27" descr="https://ds05.infourok.ru/uploads/ex/0a98/00096cef-fd08c06f/hello_html_m2ab46de7.jpg"/>
          <p:cNvPicPr/>
          <p:nvPr/>
        </p:nvPicPr>
        <p:blipFill>
          <a:blip r:embed="rId8"/>
          <a:srcRect l="46471" t="62589" r="38299" b="12735"/>
          <a:stretch/>
        </p:blipFill>
        <p:spPr>
          <a:xfrm>
            <a:off x="6254640" y="3740040"/>
            <a:ext cx="1967040" cy="1101960"/>
          </a:xfrm>
          <a:prstGeom prst="rect">
            <a:avLst/>
          </a:prstGeom>
          <a:ln w="0">
            <a:noFill/>
          </a:ln>
        </p:spPr>
      </p:pic>
      <p:sp>
        <p:nvSpPr>
          <p:cNvPr id="88" name="Стрелка вправо 20"/>
          <p:cNvSpPr/>
          <p:nvPr/>
        </p:nvSpPr>
        <p:spPr>
          <a:xfrm rot="2368800">
            <a:off x="2820960" y="2395440"/>
            <a:ext cx="695520" cy="309600"/>
          </a:xfrm>
          <a:prstGeom prst="rightArrow">
            <a:avLst>
              <a:gd name="adj1" fmla="val 50000"/>
              <a:gd name="adj2" fmla="val 50006"/>
            </a:avLst>
          </a:prstGeom>
          <a:solidFill>
            <a:srgbClr val="4f81bd"/>
          </a:solidFill>
          <a:ln w="25560">
            <a:solidFill>
              <a:srgbClr val="385d8a"/>
            </a:solidFill>
            <a:miter/>
          </a:ln>
        </p:spPr>
        <p:style>
          <a:lnRef idx="0"/>
          <a:fillRef idx="0"/>
          <a:effectRef idx="0"/>
          <a:fontRef idx="minor"/>
        </p:style>
        <p:txBody>
          <a:bodyPr lIns="71640" rIns="71640" tIns="35640" bIns="3564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89" name="Стрелка вправо 21"/>
          <p:cNvSpPr/>
          <p:nvPr/>
        </p:nvSpPr>
        <p:spPr>
          <a:xfrm>
            <a:off x="2844720" y="3230640"/>
            <a:ext cx="500040" cy="303120"/>
          </a:xfrm>
          <a:prstGeom prst="rightArrow">
            <a:avLst>
              <a:gd name="adj1" fmla="val 50000"/>
              <a:gd name="adj2" fmla="val 50016"/>
            </a:avLst>
          </a:prstGeom>
          <a:solidFill>
            <a:srgbClr val="4f81bd"/>
          </a:solidFill>
          <a:ln w="25560">
            <a:solidFill>
              <a:srgbClr val="385d8a"/>
            </a:solidFill>
            <a:miter/>
          </a:ln>
        </p:spPr>
        <p:style>
          <a:lnRef idx="0"/>
          <a:fillRef idx="0"/>
          <a:effectRef idx="0"/>
          <a:fontRef idx="minor"/>
        </p:style>
        <p:txBody>
          <a:bodyPr lIns="71640" rIns="71640" tIns="35640" bIns="3564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90" name="Стрелка вправо 22"/>
          <p:cNvSpPr/>
          <p:nvPr/>
        </p:nvSpPr>
        <p:spPr>
          <a:xfrm rot="19542600">
            <a:off x="2889360" y="4103640"/>
            <a:ext cx="563400" cy="223920"/>
          </a:xfrm>
          <a:prstGeom prst="rightArrow">
            <a:avLst>
              <a:gd name="adj1" fmla="val 50000"/>
              <a:gd name="adj2" fmla="val 49972"/>
            </a:avLst>
          </a:prstGeom>
          <a:solidFill>
            <a:srgbClr val="4f81bd"/>
          </a:solidFill>
          <a:ln w="25560">
            <a:solidFill>
              <a:srgbClr val="385d8a"/>
            </a:solidFill>
            <a:miter/>
          </a:ln>
        </p:spPr>
        <p:style>
          <a:lnRef idx="0"/>
          <a:fillRef idx="0"/>
          <a:effectRef idx="0"/>
          <a:fontRef idx="minor"/>
        </p:style>
        <p:txBody>
          <a:bodyPr lIns="71640" rIns="71640" tIns="35640" bIns="3564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91" name="Двойная стрелка влево/вправо 23"/>
          <p:cNvSpPr/>
          <p:nvPr/>
        </p:nvSpPr>
        <p:spPr>
          <a:xfrm rot="19112400">
            <a:off x="5484960" y="2277720"/>
            <a:ext cx="753840" cy="304920"/>
          </a:xfrm>
          <a:prstGeom prst="leftRightArrow">
            <a:avLst>
              <a:gd name="adj1" fmla="val 50000"/>
              <a:gd name="adj2" fmla="val 49960"/>
            </a:avLst>
          </a:prstGeom>
          <a:solidFill>
            <a:srgbClr val="4f81bd"/>
          </a:solidFill>
          <a:ln w="25560">
            <a:solidFill>
              <a:srgbClr val="385d8a"/>
            </a:solidFill>
            <a:miter/>
          </a:ln>
        </p:spPr>
        <p:style>
          <a:lnRef idx="0"/>
          <a:fillRef idx="0"/>
          <a:effectRef idx="0"/>
          <a:fontRef idx="minor"/>
        </p:style>
        <p:txBody>
          <a:bodyPr lIns="71640" rIns="71640" tIns="35640" bIns="3564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92" name="Двойная стрелка влево/вправо 24"/>
          <p:cNvSpPr/>
          <p:nvPr/>
        </p:nvSpPr>
        <p:spPr>
          <a:xfrm>
            <a:off x="5560920" y="3213000"/>
            <a:ext cx="608040" cy="311400"/>
          </a:xfrm>
          <a:prstGeom prst="leftRightArrow">
            <a:avLst>
              <a:gd name="adj1" fmla="val 50000"/>
              <a:gd name="adj2" fmla="val 49963"/>
            </a:avLst>
          </a:prstGeom>
          <a:solidFill>
            <a:srgbClr val="4f81bd"/>
          </a:solidFill>
          <a:ln w="25560">
            <a:solidFill>
              <a:srgbClr val="385d8a"/>
            </a:solidFill>
            <a:miter/>
          </a:ln>
        </p:spPr>
        <p:style>
          <a:lnRef idx="0"/>
          <a:fillRef idx="0"/>
          <a:effectRef idx="0"/>
          <a:fontRef idx="minor"/>
        </p:style>
        <p:txBody>
          <a:bodyPr lIns="71640" rIns="71640" tIns="35640" bIns="3564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93" name="Двойная стрелка влево/вправо 25"/>
          <p:cNvSpPr/>
          <p:nvPr/>
        </p:nvSpPr>
        <p:spPr>
          <a:xfrm rot="1706400">
            <a:off x="5643360" y="3951360"/>
            <a:ext cx="825480" cy="288720"/>
          </a:xfrm>
          <a:prstGeom prst="leftRightArrow">
            <a:avLst>
              <a:gd name="adj1" fmla="val 50000"/>
              <a:gd name="adj2" fmla="val 50034"/>
            </a:avLst>
          </a:prstGeom>
          <a:solidFill>
            <a:srgbClr val="4f81bd"/>
          </a:solidFill>
          <a:ln w="25560">
            <a:solidFill>
              <a:srgbClr val="385d8a"/>
            </a:solidFill>
            <a:miter/>
          </a:ln>
        </p:spPr>
        <p:style>
          <a:lnRef idx="0"/>
          <a:fillRef idx="0"/>
          <a:effectRef idx="0"/>
          <a:fontRef idx="minor"/>
        </p:style>
        <p:txBody>
          <a:bodyPr lIns="71640" rIns="71640" tIns="35640" bIns="3564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31" dur="indefinite" restart="never" nodeType="tmRoot">
          <p:childTnLst>
            <p:seq>
              <p:cTn id="32" dur="indefinite" nodeType="mainSeq">
                <p:childTnLst>
                  <p:par>
                    <p:cTn id="33" nodeType="clickEffect" fill="hold">
                      <p:stCondLst>
                        <p:cond delay="indefinite"/>
                      </p:stCondLst>
                      <p:childTnLst>
                        <p:par>
                          <p:cTn id="34" nodeType="withEffect" fill="hold">
                            <p:stCondLst>
                              <p:cond delay="0"/>
                            </p:stCondLst>
                            <p:childTnLst>
                              <p:par>
                                <p:cTn id="35" nodeType="clickEffect" fill="hold" presetClass="entr" presetID="1">
                                  <p:stCondLst>
                                    <p:cond delay="0"/>
                                  </p:stCondLst>
                                  <p:childTnLst>
                                    <p:set>
                                      <p:cBhvr>
                                        <p:cTn id="36" dur="1" fill="hold">
                                          <p:stCondLst>
                                            <p:cond delay="0"/>
                                          </p:stCondLst>
                                        </p:cTn>
                                        <p:tgtEl>
                                          <p:spTgt spid="81"/>
                                        </p:tgtEl>
                                        <p:attrNameLst>
                                          <p:attrName>style.visibility</p:attrName>
                                        </p:attrNameLst>
                                      </p:cBhvr>
                                      <p:to>
                                        <p:strVal val="visible"/>
                                      </p:to>
                                    </p:set>
                                  </p:childTnLst>
                                </p:cTn>
                              </p:par>
                            </p:childTnLst>
                          </p:cTn>
                        </p:par>
                      </p:childTnLst>
                    </p:cTn>
                  </p:par>
                  <p:par>
                    <p:cTn id="37" nodeType="clickEffect" fill="hold">
                      <p:stCondLst>
                        <p:cond delay="indefinite"/>
                      </p:stCondLst>
                      <p:childTnLst>
                        <p:par>
                          <p:cTn id="38" nodeType="withEffect" fill="hold">
                            <p:stCondLst>
                              <p:cond delay="0"/>
                            </p:stCondLst>
                            <p:childTnLst>
                              <p:par>
                                <p:cTn id="39" nodeType="clickEffect" fill="hold" presetClass="entr" presetID="1">
                                  <p:stCondLst>
                                    <p:cond delay="0"/>
                                  </p:stCondLst>
                                  <p:childTnLst>
                                    <p:set>
                                      <p:cBhvr>
                                        <p:cTn id="40" dur="1" fill="hold">
                                          <p:stCondLst>
                                            <p:cond delay="0"/>
                                          </p:stCondLst>
                                        </p:cTn>
                                        <p:tgtEl>
                                          <p:spTgt spid="82"/>
                                        </p:tgtEl>
                                        <p:attrNameLst>
                                          <p:attrName>style.visibility</p:attrName>
                                        </p:attrNameLst>
                                      </p:cBhvr>
                                      <p:to>
                                        <p:strVal val="visible"/>
                                      </p:to>
                                    </p:set>
                                  </p:childTnLst>
                                </p:cTn>
                              </p:par>
                            </p:childTnLst>
                          </p:cTn>
                        </p:par>
                      </p:childTnLst>
                    </p:cTn>
                  </p:par>
                  <p:par>
                    <p:cTn id="41" nodeType="clickEffect" fill="hold">
                      <p:stCondLst>
                        <p:cond delay="indefinite"/>
                      </p:stCondLst>
                      <p:childTnLst>
                        <p:par>
                          <p:cTn id="42" nodeType="withEffect" fill="hold">
                            <p:stCondLst>
                              <p:cond delay="0"/>
                            </p:stCondLst>
                            <p:childTnLst>
                              <p:par>
                                <p:cTn id="43" nodeType="clickEffect" fill="hold" presetClass="entr" presetID="1">
                                  <p:stCondLst>
                                    <p:cond delay="0"/>
                                  </p:stCondLst>
                                  <p:childTnLst>
                                    <p:set>
                                      <p:cBhvr>
                                        <p:cTn id="44" dur="1" fill="hold">
                                          <p:stCondLst>
                                            <p:cond delay="0"/>
                                          </p:stCondLst>
                                        </p:cTn>
                                        <p:tgtEl>
                                          <p:spTgt spid="83"/>
                                        </p:tgtEl>
                                        <p:attrNameLst>
                                          <p:attrName>style.visibility</p:attrName>
                                        </p:attrNameLst>
                                      </p:cBhvr>
                                      <p:to>
                                        <p:strVal val="visible"/>
                                      </p:to>
                                    </p:set>
                                  </p:childTnLst>
                                </p:cTn>
                              </p:par>
                            </p:childTnLst>
                          </p:cTn>
                        </p:par>
                      </p:childTnLst>
                    </p:cTn>
                  </p:par>
                  <p:par>
                    <p:cTn id="45" nodeType="clickEffect" fill="hold">
                      <p:stCondLst>
                        <p:cond delay="indefinite"/>
                      </p:stCondLst>
                      <p:childTnLst>
                        <p:par>
                          <p:cTn id="46" nodeType="withEffect" fill="hold">
                            <p:stCondLst>
                              <p:cond delay="0"/>
                            </p:stCondLst>
                            <p:childTnLst>
                              <p:par>
                                <p:cTn id="47" nodeType="clickEffect" fill="hold" presetClass="entr" presetID="1">
                                  <p:stCondLst>
                                    <p:cond delay="0"/>
                                  </p:stCondLst>
                                  <p:childTnLst>
                                    <p:set>
                                      <p:cBhvr>
                                        <p:cTn id="48" dur="1" fill="hold">
                                          <p:stCondLst>
                                            <p:cond delay="0"/>
                                          </p:stCondLst>
                                        </p:cTn>
                                        <p:tgtEl>
                                          <p:spTgt spid="84"/>
                                        </p:tgtEl>
                                        <p:attrNameLst>
                                          <p:attrName>style.visibility</p:attrName>
                                        </p:attrNameLst>
                                      </p:cBhvr>
                                      <p:to>
                                        <p:strVal val="visible"/>
                                      </p:to>
                                    </p:set>
                                  </p:childTnLst>
                                </p:cTn>
                              </p:par>
                            </p:childTnLst>
                          </p:cTn>
                        </p:par>
                      </p:childTnLst>
                    </p:cTn>
                  </p:par>
                  <p:par>
                    <p:cTn id="49" nodeType="clickEffect" fill="hold">
                      <p:stCondLst>
                        <p:cond delay="indefinite"/>
                      </p:stCondLst>
                      <p:childTnLst>
                        <p:par>
                          <p:cTn id="50" nodeType="withEffect" fill="hold">
                            <p:stCondLst>
                              <p:cond delay="0"/>
                            </p:stCondLst>
                            <p:childTnLst>
                              <p:par>
                                <p:cTn id="51" nodeType="clickEffect" fill="hold" presetClass="entr" presetID="1">
                                  <p:stCondLst>
                                    <p:cond delay="0"/>
                                  </p:stCondLst>
                                  <p:childTnLst>
                                    <p:set>
                                      <p:cBhvr>
                                        <p:cTn id="52" dur="1" fill="hold">
                                          <p:stCondLst>
                                            <p:cond delay="0"/>
                                          </p:stCondLst>
                                        </p:cTn>
                                        <p:tgtEl>
                                          <p:spTgt spid="85"/>
                                        </p:tgtEl>
                                        <p:attrNameLst>
                                          <p:attrName>style.visibility</p:attrName>
                                        </p:attrNameLst>
                                      </p:cBhvr>
                                      <p:to>
                                        <p:strVal val="visible"/>
                                      </p:to>
                                    </p:set>
                                  </p:childTnLst>
                                </p:cTn>
                              </p:par>
                            </p:childTnLst>
                          </p:cTn>
                        </p:par>
                      </p:childTnLst>
                    </p:cTn>
                  </p:par>
                  <p:par>
                    <p:cTn id="53" nodeType="clickEffect" fill="hold">
                      <p:stCondLst>
                        <p:cond delay="indefinite"/>
                      </p:stCondLst>
                      <p:childTnLst>
                        <p:par>
                          <p:cTn id="54" nodeType="withEffect" fill="hold">
                            <p:stCondLst>
                              <p:cond delay="0"/>
                            </p:stCondLst>
                            <p:childTnLst>
                              <p:par>
                                <p:cTn id="55" nodeType="clickEffect" fill="hold" presetClass="entr" presetID="1">
                                  <p:stCondLst>
                                    <p:cond delay="0"/>
                                  </p:stCondLst>
                                  <p:childTnLst>
                                    <p:set>
                                      <p:cBhvr>
                                        <p:cTn id="56" dur="1" fill="hold">
                                          <p:stCondLst>
                                            <p:cond delay="0"/>
                                          </p:stCondLst>
                                        </p:cTn>
                                        <p:tgtEl>
                                          <p:spTgt spid="86"/>
                                        </p:tgtEl>
                                        <p:attrNameLst>
                                          <p:attrName>style.visibility</p:attrName>
                                        </p:attrNameLst>
                                      </p:cBhvr>
                                      <p:to>
                                        <p:strVal val="visible"/>
                                      </p:to>
                                    </p:set>
                                  </p:childTnLst>
                                </p:cTn>
                              </p:par>
                            </p:childTnLst>
                          </p:cTn>
                        </p:par>
                      </p:childTnLst>
                    </p:cTn>
                  </p:par>
                  <p:par>
                    <p:cTn id="57" nodeType="clickEffect" fill="hold">
                      <p:stCondLst>
                        <p:cond delay="indefinite"/>
                      </p:stCondLst>
                      <p:childTnLst>
                        <p:par>
                          <p:cTn id="58" nodeType="withEffect" fill="hold">
                            <p:stCondLst>
                              <p:cond delay="0"/>
                            </p:stCondLst>
                            <p:childTnLst>
                              <p:par>
                                <p:cTn id="59" nodeType="clickEffect" fill="hold" presetClass="entr" presetID="1">
                                  <p:stCondLst>
                                    <p:cond delay="0"/>
                                  </p:stCondLst>
                                  <p:childTnLst>
                                    <p:set>
                                      <p:cBhvr>
                                        <p:cTn id="60"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4" name="Picture 2" descr="C:\Users\Типография\Desktop\Безымянный.png"/>
          <p:cNvPicPr/>
          <p:nvPr/>
        </p:nvPicPr>
        <p:blipFill>
          <a:blip r:embed="rId1"/>
          <a:srcRect l="11758" t="0" r="11484" b="0"/>
          <a:stretch/>
        </p:blipFill>
        <p:spPr>
          <a:xfrm>
            <a:off x="0" y="-25560"/>
            <a:ext cx="9144000" cy="5169240"/>
          </a:xfrm>
          <a:prstGeom prst="rect">
            <a:avLst/>
          </a:prstGeom>
          <a:ln w="0">
            <a:noFill/>
          </a:ln>
        </p:spPr>
      </p:pic>
      <p:sp>
        <p:nvSpPr>
          <p:cNvPr id="95" name="Google Shape;123;p4"/>
          <p:cNvSpPr/>
          <p:nvPr/>
        </p:nvSpPr>
        <p:spPr>
          <a:xfrm>
            <a:off x="6724800" y="4524480"/>
            <a:ext cx="2057400" cy="272880"/>
          </a:xfrm>
          <a:prstGeom prst="rect">
            <a:avLst/>
          </a:prstGeom>
          <a:noFill/>
          <a:ln w="0">
            <a:noFill/>
          </a:ln>
        </p:spPr>
        <p:style>
          <a:lnRef idx="0"/>
          <a:fillRef idx="0"/>
          <a:effectRef idx="0"/>
          <a:fontRef idx="minor"/>
        </p:style>
        <p:txBody>
          <a:bodyPr lIns="70920" rIns="70920" tIns="35280" bIns="35280" anchor="ctr">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A046AFE-4D25-4533-99D5-574185751F26}" type="slidenum">
              <a:rPr b="1" lang="ru-RU" sz="1100" strike="noStrike" u="none">
                <a:solidFill>
                  <a:srgbClr val="002060"/>
                </a:solidFill>
                <a:uFillTx/>
                <a:latin typeface="Arial"/>
              </a:rPr>
              <a:t>&lt;number&gt;</a:t>
            </a:fld>
            <a:endParaRPr b="0" lang="ru-RU" sz="1100" strike="noStrike" u="none">
              <a:solidFill>
                <a:srgbClr val="000000"/>
              </a:solidFill>
              <a:uFillTx/>
              <a:latin typeface="Arial"/>
            </a:endParaRPr>
          </a:p>
        </p:txBody>
      </p:sp>
      <p:cxnSp>
        <p:nvCxnSpPr>
          <p:cNvPr id="96" name="Google Shape;124;p4"/>
          <p:cNvCxnSpPr/>
          <p:nvPr/>
        </p:nvCxnSpPr>
        <p:spPr>
          <a:xfrm>
            <a:off x="299880" y="4882680"/>
            <a:ext cx="8614800" cy="1080"/>
          </a:xfrm>
          <a:prstGeom prst="straightConnector1">
            <a:avLst/>
          </a:prstGeom>
          <a:ln w="38160">
            <a:solidFill>
              <a:srgbClr val="002060"/>
            </a:solidFill>
            <a:miter/>
          </a:ln>
        </p:spPr>
      </p:cxnSp>
      <p:cxnSp>
        <p:nvCxnSpPr>
          <p:cNvPr id="97" name="Google Shape;125;p4"/>
          <p:cNvCxnSpPr/>
          <p:nvPr/>
        </p:nvCxnSpPr>
        <p:spPr>
          <a:xfrm flipV="1">
            <a:off x="456120" y="4979160"/>
            <a:ext cx="8317800" cy="1080"/>
          </a:xfrm>
          <a:prstGeom prst="straightConnector1">
            <a:avLst/>
          </a:prstGeom>
          <a:ln w="38160">
            <a:solidFill>
              <a:srgbClr val="00b050"/>
            </a:solidFill>
            <a:miter/>
          </a:ln>
        </p:spPr>
      </p:cxnSp>
      <p:sp>
        <p:nvSpPr>
          <p:cNvPr id="98" name="Google Shape;230;p65"/>
          <p:cNvSpPr/>
          <p:nvPr/>
        </p:nvSpPr>
        <p:spPr>
          <a:xfrm>
            <a:off x="312840" y="1004760"/>
            <a:ext cx="8518320" cy="3095640"/>
          </a:xfrm>
          <a:prstGeom prst="rect">
            <a:avLst/>
          </a:prstGeom>
          <a:noFill/>
          <a:ln w="0">
            <a:noFill/>
          </a:ln>
        </p:spPr>
        <p:style>
          <a:lnRef idx="0"/>
          <a:fillRef idx="0"/>
          <a:effectRef idx="0"/>
          <a:fontRef idx="minor"/>
        </p:style>
        <p:txBody>
          <a:bodyPr lIns="83520" rIns="83520" tIns="83520" bIns="83520" anchor="t">
            <a:noAutofit/>
          </a:bodyPr>
          <a:p>
            <a:pPr marL="57240" indent="-57240" algn="ctr">
              <a:lnSpc>
                <a:spcPct val="100000"/>
              </a:lnSpc>
              <a:spcBef>
                <a:spcPts val="55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200" strike="noStrike" u="none">
              <a:solidFill>
                <a:srgbClr val="000000"/>
              </a:solidFill>
              <a:uFillTx/>
              <a:latin typeface="Arial"/>
            </a:endParaRPr>
          </a:p>
        </p:txBody>
      </p:sp>
      <p:sp>
        <p:nvSpPr>
          <p:cNvPr id="99" name="Прямоугольник 11"/>
          <p:cNvSpPr/>
          <p:nvPr/>
        </p:nvSpPr>
        <p:spPr>
          <a:xfrm>
            <a:off x="2316240" y="317520"/>
            <a:ext cx="4873680" cy="452520"/>
          </a:xfrm>
          <a:prstGeom prst="rect">
            <a:avLst/>
          </a:prstGeom>
          <a:noFill/>
          <a:ln w="0">
            <a:noFill/>
          </a:ln>
        </p:spPr>
        <p:style>
          <a:lnRef idx="0"/>
          <a:fillRef idx="0"/>
          <a:effectRef idx="0"/>
          <a:fontRef idx="minor"/>
        </p:style>
        <p:txBody>
          <a:bodyPr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500" strike="noStrike" u="none">
                <a:solidFill>
                  <a:srgbClr val="ffffff"/>
                </a:solidFill>
                <a:uFillTx/>
                <a:latin typeface="Century Gothic"/>
              </a:rPr>
              <a:t>№ </a:t>
            </a:r>
            <a:r>
              <a:rPr b="1" lang="ru-RU" sz="2500" strike="noStrike" u="none">
                <a:solidFill>
                  <a:srgbClr val="ffffff"/>
                </a:solidFill>
                <a:uFillTx/>
                <a:latin typeface="Century Gothic"/>
              </a:rPr>
              <a:t>1 Тапсырма</a:t>
            </a:r>
            <a:endParaRPr b="0" lang="ru-RU" sz="2500" strike="noStrike" u="none">
              <a:solidFill>
                <a:srgbClr val="000000"/>
              </a:solidFill>
              <a:uFillTx/>
              <a:latin typeface="Arial"/>
            </a:endParaRPr>
          </a:p>
        </p:txBody>
      </p:sp>
      <p:sp>
        <p:nvSpPr>
          <p:cNvPr id="100" name="Прямоугольник 12"/>
          <p:cNvSpPr/>
          <p:nvPr/>
        </p:nvSpPr>
        <p:spPr>
          <a:xfrm>
            <a:off x="173160" y="792000"/>
            <a:ext cx="8970840" cy="741960"/>
          </a:xfrm>
          <a:prstGeom prst="rect">
            <a:avLst/>
          </a:prstGeom>
          <a:noFill/>
          <a:ln w="0">
            <a:noFill/>
          </a:ln>
        </p:spPr>
        <p:style>
          <a:lnRef idx="0"/>
          <a:fillRef idx="0"/>
          <a:effectRef idx="0"/>
          <a:fontRef idx="minor"/>
        </p:style>
        <p:txBody>
          <a:bodyPr lIns="71640" rIns="71640" tIns="35640" bIns="3564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200" strike="noStrike" u="none">
                <a:solidFill>
                  <a:srgbClr val="002060"/>
                </a:solidFill>
                <a:uFillTx/>
                <a:latin typeface="Century Gothic"/>
              </a:rPr>
              <a:t>Құрлық және мұхит экожүйесіндегі қоректік тізбектерді салыстырыңыз</a:t>
            </a:r>
            <a:endParaRPr b="0" lang="ru-RU" sz="2200" strike="noStrike" u="none">
              <a:solidFill>
                <a:srgbClr val="000000"/>
              </a:solidFill>
              <a:uFillTx/>
              <a:latin typeface="Arial"/>
            </a:endParaRPr>
          </a:p>
        </p:txBody>
      </p:sp>
      <p:pic>
        <p:nvPicPr>
          <p:cNvPr id="101" name="Picture 15" descr="https://i1.wp.com/d1avenlh0i1xmr.cloudfront.net/e939f966-76a2-4d49-ac87-4dec29917d79/food-chains-vs-food-web---teachoo.jpg"/>
          <p:cNvPicPr/>
          <p:nvPr/>
        </p:nvPicPr>
        <p:blipFill>
          <a:blip r:embed="rId2"/>
          <a:srcRect l="0" t="20718" r="80622" b="52702"/>
          <a:stretch/>
        </p:blipFill>
        <p:spPr>
          <a:xfrm>
            <a:off x="423720" y="1389240"/>
            <a:ext cx="2324160" cy="1366560"/>
          </a:xfrm>
          <a:prstGeom prst="rect">
            <a:avLst/>
          </a:prstGeom>
          <a:ln w="0">
            <a:noFill/>
          </a:ln>
        </p:spPr>
      </p:pic>
      <p:pic>
        <p:nvPicPr>
          <p:cNvPr id="102" name="Picture 15" descr="https://i1.wp.com/d1avenlh0i1xmr.cloudfront.net/e939f966-76a2-4d49-ac87-4dec29917d79/food-chains-vs-food-web---teachoo.jpg"/>
          <p:cNvPicPr/>
          <p:nvPr/>
        </p:nvPicPr>
        <p:blipFill>
          <a:blip r:embed="rId3"/>
          <a:srcRect l="18614" t="20718" r="66315" b="53974"/>
          <a:stretch/>
        </p:blipFill>
        <p:spPr>
          <a:xfrm>
            <a:off x="3290760" y="1536840"/>
            <a:ext cx="2400480" cy="1217520"/>
          </a:xfrm>
          <a:prstGeom prst="rect">
            <a:avLst/>
          </a:prstGeom>
          <a:ln w="0">
            <a:noFill/>
          </a:ln>
        </p:spPr>
      </p:pic>
      <p:pic>
        <p:nvPicPr>
          <p:cNvPr id="103" name="Picture 15" descr="https://i1.wp.com/d1avenlh0i1xmr.cloudfront.net/e939f966-76a2-4d49-ac87-4dec29917d79/food-chains-vs-food-web---teachoo.jpg"/>
          <p:cNvPicPr/>
          <p:nvPr/>
        </p:nvPicPr>
        <p:blipFill>
          <a:blip r:embed="rId4"/>
          <a:srcRect l="33408" t="23301" r="52285" b="55087"/>
          <a:stretch/>
        </p:blipFill>
        <p:spPr>
          <a:xfrm>
            <a:off x="6189840" y="1287360"/>
            <a:ext cx="2665080" cy="1398600"/>
          </a:xfrm>
          <a:prstGeom prst="rect">
            <a:avLst/>
          </a:prstGeom>
          <a:ln w="0">
            <a:noFill/>
          </a:ln>
        </p:spPr>
      </p:pic>
      <p:pic>
        <p:nvPicPr>
          <p:cNvPr id="104" name="Picture 15" descr="https://i1.wp.com/d1avenlh0i1xmr.cloudfront.net/e939f966-76a2-4d49-ac87-4dec29917d79/food-chains-vs-food-web---teachoo.jpg"/>
          <p:cNvPicPr/>
          <p:nvPr/>
        </p:nvPicPr>
        <p:blipFill>
          <a:blip r:embed="rId5"/>
          <a:srcRect l="0" t="54131" r="83609" b="28070"/>
          <a:stretch/>
        </p:blipFill>
        <p:spPr>
          <a:xfrm>
            <a:off x="237960" y="2816280"/>
            <a:ext cx="2357640" cy="1114200"/>
          </a:xfrm>
          <a:prstGeom prst="rect">
            <a:avLst/>
          </a:prstGeom>
          <a:ln w="0">
            <a:noFill/>
          </a:ln>
        </p:spPr>
      </p:pic>
      <p:pic>
        <p:nvPicPr>
          <p:cNvPr id="105" name="Picture 15" descr="https://i1.wp.com/d1avenlh0i1xmr.cloudfront.net/e939f966-76a2-4d49-ac87-4dec29917d79/food-chains-vs-food-web---teachoo.jpg"/>
          <p:cNvPicPr/>
          <p:nvPr/>
        </p:nvPicPr>
        <p:blipFill>
          <a:blip r:embed="rId6"/>
          <a:srcRect l="15073" t="54926" r="72843" b="27276"/>
          <a:stretch/>
        </p:blipFill>
        <p:spPr>
          <a:xfrm>
            <a:off x="2595600" y="2946240"/>
            <a:ext cx="2117520" cy="1084320"/>
          </a:xfrm>
          <a:prstGeom prst="rect">
            <a:avLst/>
          </a:prstGeom>
          <a:ln w="0">
            <a:noFill/>
          </a:ln>
        </p:spPr>
      </p:pic>
      <p:pic>
        <p:nvPicPr>
          <p:cNvPr id="106" name="Picture 15" descr="https://i1.wp.com/d1avenlh0i1xmr.cloudfront.net/e939f966-76a2-4d49-ac87-4dec29917d79/food-chains-vs-food-web---teachoo.jpg"/>
          <p:cNvPicPr/>
          <p:nvPr/>
        </p:nvPicPr>
        <p:blipFill>
          <a:blip r:embed="rId7"/>
          <a:srcRect l="26430" t="56674" r="60464" b="28229"/>
          <a:stretch/>
        </p:blipFill>
        <p:spPr>
          <a:xfrm>
            <a:off x="4724280" y="2936880"/>
            <a:ext cx="1700280" cy="1063800"/>
          </a:xfrm>
          <a:prstGeom prst="rect">
            <a:avLst/>
          </a:prstGeom>
          <a:ln w="0">
            <a:noFill/>
          </a:ln>
        </p:spPr>
      </p:pic>
      <p:pic>
        <p:nvPicPr>
          <p:cNvPr id="107" name="Picture 15" descr="https://i1.wp.com/d1avenlh0i1xmr.cloudfront.net/e939f966-76a2-4d49-ac87-4dec29917d79/food-chains-vs-food-web---teachoo.jpg"/>
          <p:cNvPicPr/>
          <p:nvPr/>
        </p:nvPicPr>
        <p:blipFill>
          <a:blip r:embed="rId8"/>
          <a:srcRect l="39451" t="54289" r="46381" b="27753"/>
          <a:stretch/>
        </p:blipFill>
        <p:spPr>
          <a:xfrm>
            <a:off x="6754680" y="2936880"/>
            <a:ext cx="2216160" cy="1123920"/>
          </a:xfrm>
          <a:prstGeom prst="rect">
            <a:avLst/>
          </a:prstGeom>
          <a:ln w="0">
            <a:noFill/>
          </a:ln>
        </p:spPr>
      </p:pic>
      <p:sp>
        <p:nvSpPr>
          <p:cNvPr id="108" name="Прямоугольник 21"/>
          <p:cNvSpPr/>
          <p:nvPr/>
        </p:nvSpPr>
        <p:spPr>
          <a:xfrm>
            <a:off x="660240" y="4284720"/>
            <a:ext cx="701064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400" strike="noStrike" u="none">
                <a:solidFill>
                  <a:srgbClr val="002060"/>
                </a:solidFill>
                <a:uFillTx/>
                <a:latin typeface="Century Gothic"/>
              </a:rPr>
              <a:t>Дескриптор:</a:t>
            </a:r>
            <a:endParaRPr b="0" lang="ru-RU" sz="1400" strike="noStrike" u="none">
              <a:solidFill>
                <a:srgbClr val="000000"/>
              </a:solidFill>
              <a:uFillTx/>
              <a:latin typeface="Arial"/>
            </a:endParaRPr>
          </a:p>
          <a:p>
            <a:pPr>
              <a:lnSpc>
                <a:spcPct val="100000"/>
              </a:lnSpc>
              <a:buClr>
                <a:srgbClr val="00206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002060"/>
                </a:solidFill>
                <a:uFillTx/>
                <a:latin typeface="Century Gothic"/>
              </a:rPr>
              <a:t>Құрлық және мұхит экожүйесіндегі қоректік тізбектерді салыстырады</a:t>
            </a:r>
            <a:endParaRPr b="0" lang="ru-RU" sz="14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61" dur="indefinite" restart="never" nodeType="tmRoot">
          <p:childTnLst>
            <p:seq>
              <p:cTn id="62" dur="indefinite" nodeType="mainSeq">
                <p:childTnLst>
                  <p:par>
                    <p:cTn id="63" nodeType="clickEffect" fill="hold">
                      <p:stCondLst>
                        <p:cond delay="indefinite"/>
                      </p:stCondLst>
                      <p:childTnLst>
                        <p:par>
                          <p:cTn id="64" nodeType="withEffect" fill="hold">
                            <p:stCondLst>
                              <p:cond delay="0"/>
                            </p:stCondLst>
                            <p:childTnLst>
                              <p:par>
                                <p:cTn id="65" nodeType="clickEffect" fill="hold" presetClass="entr" presetID="1">
                                  <p:stCondLst>
                                    <p:cond delay="0"/>
                                  </p:stCondLst>
                                  <p:childTnLst>
                                    <p:set>
                                      <p:cBhvr>
                                        <p:cTn id="66" dur="1" fill="hold">
                                          <p:stCondLst>
                                            <p:cond delay="0"/>
                                          </p:stCondLst>
                                        </p:cTn>
                                        <p:tgtEl>
                                          <p:spTgt spid="101"/>
                                        </p:tgtEl>
                                        <p:attrNameLst>
                                          <p:attrName>style.visibility</p:attrName>
                                        </p:attrNameLst>
                                      </p:cBhvr>
                                      <p:to>
                                        <p:strVal val="visible"/>
                                      </p:to>
                                    </p:set>
                                  </p:childTnLst>
                                </p:cTn>
                              </p:par>
                            </p:childTnLst>
                          </p:cTn>
                        </p:par>
                      </p:childTnLst>
                    </p:cTn>
                  </p:par>
                  <p:par>
                    <p:cTn id="67" nodeType="clickEffect" fill="hold">
                      <p:stCondLst>
                        <p:cond delay="indefinite"/>
                      </p:stCondLst>
                      <p:childTnLst>
                        <p:par>
                          <p:cTn id="68" nodeType="withEffect" fill="hold">
                            <p:stCondLst>
                              <p:cond delay="0"/>
                            </p:stCondLst>
                            <p:childTnLst>
                              <p:par>
                                <p:cTn id="69" nodeType="clickEffect" fill="hold" presetClass="entr" presetID="1">
                                  <p:stCondLst>
                                    <p:cond delay="0"/>
                                  </p:stCondLst>
                                  <p:childTnLst>
                                    <p:set>
                                      <p:cBhvr>
                                        <p:cTn id="70" dur="1" fill="hold">
                                          <p:stCondLst>
                                            <p:cond delay="0"/>
                                          </p:stCondLst>
                                        </p:cTn>
                                        <p:tgtEl>
                                          <p:spTgt spid="102"/>
                                        </p:tgtEl>
                                        <p:attrNameLst>
                                          <p:attrName>style.visibility</p:attrName>
                                        </p:attrNameLst>
                                      </p:cBhvr>
                                      <p:to>
                                        <p:strVal val="visible"/>
                                      </p:to>
                                    </p:set>
                                  </p:childTnLst>
                                </p:cTn>
                              </p:par>
                            </p:childTnLst>
                          </p:cTn>
                        </p:par>
                      </p:childTnLst>
                    </p:cTn>
                  </p:par>
                  <p:par>
                    <p:cTn id="71" nodeType="clickEffect" fill="hold">
                      <p:stCondLst>
                        <p:cond delay="indefinite"/>
                      </p:stCondLst>
                      <p:childTnLst>
                        <p:par>
                          <p:cTn id="72" nodeType="withEffect" fill="hold">
                            <p:stCondLst>
                              <p:cond delay="0"/>
                            </p:stCondLst>
                            <p:childTnLst>
                              <p:par>
                                <p:cTn id="73" nodeType="clickEffect" fill="hold" presetClass="entr" presetID="1">
                                  <p:stCondLst>
                                    <p:cond delay="0"/>
                                  </p:stCondLst>
                                  <p:childTnLst>
                                    <p:set>
                                      <p:cBhvr>
                                        <p:cTn id="74" dur="1" fill="hold">
                                          <p:stCondLst>
                                            <p:cond delay="0"/>
                                          </p:stCondLst>
                                        </p:cTn>
                                        <p:tgtEl>
                                          <p:spTgt spid="103"/>
                                        </p:tgtEl>
                                        <p:attrNameLst>
                                          <p:attrName>style.visibility</p:attrName>
                                        </p:attrNameLst>
                                      </p:cBhvr>
                                      <p:to>
                                        <p:strVal val="visible"/>
                                      </p:to>
                                    </p:set>
                                  </p:childTnLst>
                                </p:cTn>
                              </p:par>
                            </p:childTnLst>
                          </p:cTn>
                        </p:par>
                      </p:childTnLst>
                    </p:cTn>
                  </p:par>
                  <p:par>
                    <p:cTn id="75" nodeType="clickEffect" fill="hold">
                      <p:stCondLst>
                        <p:cond delay="indefinite"/>
                      </p:stCondLst>
                      <p:childTnLst>
                        <p:par>
                          <p:cTn id="76" nodeType="withEffect" fill="hold">
                            <p:stCondLst>
                              <p:cond delay="0"/>
                            </p:stCondLst>
                            <p:childTnLst>
                              <p:par>
                                <p:cTn id="77" nodeType="clickEffect" fill="hold" presetClass="entr" presetID="1">
                                  <p:stCondLst>
                                    <p:cond delay="0"/>
                                  </p:stCondLst>
                                  <p:childTnLst>
                                    <p:set>
                                      <p:cBhvr>
                                        <p:cTn id="78" dur="1" fill="hold">
                                          <p:stCondLst>
                                            <p:cond delay="0"/>
                                          </p:stCondLst>
                                        </p:cTn>
                                        <p:tgtEl>
                                          <p:spTgt spid="104"/>
                                        </p:tgtEl>
                                        <p:attrNameLst>
                                          <p:attrName>style.visibility</p:attrName>
                                        </p:attrNameLst>
                                      </p:cBhvr>
                                      <p:to>
                                        <p:strVal val="visible"/>
                                      </p:to>
                                    </p:set>
                                  </p:childTnLst>
                                </p:cTn>
                              </p:par>
                            </p:childTnLst>
                          </p:cTn>
                        </p:par>
                      </p:childTnLst>
                    </p:cTn>
                  </p:par>
                  <p:par>
                    <p:cTn id="79" nodeType="clickEffect" fill="hold">
                      <p:stCondLst>
                        <p:cond delay="indefinite"/>
                      </p:stCondLst>
                      <p:childTnLst>
                        <p:par>
                          <p:cTn id="80" nodeType="withEffect" fill="hold">
                            <p:stCondLst>
                              <p:cond delay="0"/>
                            </p:stCondLst>
                            <p:childTnLst>
                              <p:par>
                                <p:cTn id="81" nodeType="clickEffect" fill="hold" presetClass="entr" presetID="1">
                                  <p:stCondLst>
                                    <p:cond delay="0"/>
                                  </p:stCondLst>
                                  <p:childTnLst>
                                    <p:set>
                                      <p:cBhvr>
                                        <p:cTn id="82" dur="1" fill="hold">
                                          <p:stCondLst>
                                            <p:cond delay="0"/>
                                          </p:stCondLst>
                                        </p:cTn>
                                        <p:tgtEl>
                                          <p:spTgt spid="105"/>
                                        </p:tgtEl>
                                        <p:attrNameLst>
                                          <p:attrName>style.visibility</p:attrName>
                                        </p:attrNameLst>
                                      </p:cBhvr>
                                      <p:to>
                                        <p:strVal val="visible"/>
                                      </p:to>
                                    </p:set>
                                  </p:childTnLst>
                                </p:cTn>
                              </p:par>
                            </p:childTnLst>
                          </p:cTn>
                        </p:par>
                      </p:childTnLst>
                    </p:cTn>
                  </p:par>
                  <p:par>
                    <p:cTn id="83" nodeType="clickEffect" fill="hold">
                      <p:stCondLst>
                        <p:cond delay="indefinite"/>
                      </p:stCondLst>
                      <p:childTnLst>
                        <p:par>
                          <p:cTn id="84" nodeType="withEffect" fill="hold">
                            <p:stCondLst>
                              <p:cond delay="0"/>
                            </p:stCondLst>
                            <p:childTnLst>
                              <p:par>
                                <p:cTn id="85" nodeType="clickEffect" fill="hold" presetClass="entr" presetID="1">
                                  <p:stCondLst>
                                    <p:cond delay="0"/>
                                  </p:stCondLst>
                                  <p:childTnLst>
                                    <p:set>
                                      <p:cBhvr>
                                        <p:cTn id="86" dur="1" fill="hold">
                                          <p:stCondLst>
                                            <p:cond delay="0"/>
                                          </p:stCondLst>
                                        </p:cTn>
                                        <p:tgtEl>
                                          <p:spTgt spid="106"/>
                                        </p:tgtEl>
                                        <p:attrNameLst>
                                          <p:attrName>style.visibility</p:attrName>
                                        </p:attrNameLst>
                                      </p:cBhvr>
                                      <p:to>
                                        <p:strVal val="visible"/>
                                      </p:to>
                                    </p:set>
                                  </p:childTnLst>
                                </p:cTn>
                              </p:par>
                            </p:childTnLst>
                          </p:cTn>
                        </p:par>
                      </p:childTnLst>
                    </p:cTn>
                  </p:par>
                  <p:par>
                    <p:cTn id="87" nodeType="clickEffect" fill="hold">
                      <p:stCondLst>
                        <p:cond delay="indefinite"/>
                      </p:stCondLst>
                      <p:childTnLst>
                        <p:par>
                          <p:cTn id="88" nodeType="withEffect" fill="hold">
                            <p:stCondLst>
                              <p:cond delay="0"/>
                            </p:stCondLst>
                            <p:childTnLst>
                              <p:par>
                                <p:cTn id="89" nodeType="clickEffect" fill="hold" presetClass="entr" presetID="1">
                                  <p:stCondLst>
                                    <p:cond delay="0"/>
                                  </p:stCondLst>
                                  <p:childTnLst>
                                    <p:set>
                                      <p:cBhvr>
                                        <p:cTn id="90"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6860</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Администратор</dc:creator>
  <dc:description/>
  <dc:language>ru-RU</dc:language>
  <cp:lastModifiedBy>Huawei</cp:lastModifiedBy>
  <cp:lastPrinted>2020-01-23T08:03:28Z</cp:lastPrinted>
  <dcterms:modified xsi:type="dcterms:W3CDTF">2024-10-31T17:09:36Z</dcterms:modified>
  <cp:revision>303</cp:revision>
  <dc:subject/>
  <dc:title>Презентация PowerPoint</dc:title>
</cp:coreProperties>
</file>