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8" r:id="rId2"/>
    <p:sldId id="282" r:id="rId3"/>
    <p:sldId id="292" r:id="rId4"/>
    <p:sldId id="297" r:id="rId5"/>
    <p:sldId id="300" r:id="rId6"/>
    <p:sldId id="301" r:id="rId7"/>
    <p:sldId id="302" r:id="rId8"/>
    <p:sldId id="299" r:id="rId9"/>
    <p:sldId id="298" r:id="rId10"/>
    <p:sldId id="28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32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0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7.png"/><Relationship Id="rId4" Type="http://schemas.openxmlformats.org/officeDocument/2006/relationships/image" Target="../media/image16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85920" y="4103731"/>
            <a:ext cx="36488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</a:t>
            </a:r>
            <a:r>
              <a:rPr lang="kk-KZ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3105347" y="921491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151">
                <a:extLst>
                  <a:ext uri="{FF2B5EF4-FFF2-40B4-BE49-F238E27FC236}">
                    <a16:creationId xmlns:a16="http://schemas.microsoft.com/office/drawing/2014/main" xmlns="" id="{FE43F11A-34E8-4E0F-8AD4-F87DBB74D073}"/>
                  </a:ext>
                </a:extLst>
              </p:cNvPr>
              <p:cNvSpPr/>
              <p:nvPr/>
            </p:nvSpPr>
            <p:spPr>
              <a:xfrm>
                <a:off x="1172487" y="1653481"/>
                <a:ext cx="9531928" cy="2770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189" indent="-457189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kk-KZ" sz="3600" b="1" dirty="0">
                    <a:solidFill>
                      <a:srgbClr val="002060"/>
                    </a:solidFill>
                  </a:rPr>
                  <a:t>алгебралық бөлшектің негізгі қасиетін </a:t>
                </a:r>
                <a:r>
                  <a:rPr lang="kk-KZ" sz="3600" b="1" dirty="0" smtClean="0">
                    <a:solidFill>
                      <a:srgbClr val="002060"/>
                    </a:solidFill>
                  </a:rPr>
                  <a:t>қолдана аласыздар</a:t>
                </a:r>
                <a:endParaRPr lang="en-US" sz="3600" b="1" dirty="0">
                  <a:solidFill>
                    <a:srgbClr val="002060"/>
                  </a:solidFill>
                </a:endParaRPr>
              </a:p>
              <a:p>
                <a:pPr marL="457189" indent="-457189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ID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𝒂𝒄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𝒃𝒄</m:t>
                        </m:r>
                      </m:den>
                    </m:f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𝒃</m:t>
                        </m:r>
                      </m:den>
                    </m:f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,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𝒃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≠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, 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𝒄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≠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en-ID" sz="3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" name="Rectangle 151">
                <a:extLst>
                  <a:ext uri="{FF2B5EF4-FFF2-40B4-BE49-F238E27FC236}">
                    <a16:creationId xmlns:a16="http://schemas.microsoft.com/office/drawing/2014/main" id="{FE43F11A-34E8-4E0F-8AD4-F87DBB74D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487" y="1653481"/>
                <a:ext cx="9531928" cy="2770310"/>
              </a:xfrm>
              <a:prstGeom prst="rect">
                <a:avLst/>
              </a:prstGeom>
              <a:blipFill>
                <a:blip r:embed="rId2"/>
                <a:stretch>
                  <a:fillRect l="-17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22221" y="1233055"/>
            <a:ext cx="988874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Алгебралық бөлшек және оның негізгі қасиеті</a:t>
            </a:r>
            <a:endParaRPr lang="en-AE" sz="5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AE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kk-KZ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2961178" y="586438"/>
            <a:ext cx="4752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151">
                <a:extLst>
                  <a:ext uri="{FF2B5EF4-FFF2-40B4-BE49-F238E27FC236}">
                    <a16:creationId xmlns:a16="http://schemas.microsoft.com/office/drawing/2014/main" xmlns="" id="{FE43F11A-34E8-4E0F-8AD4-F87DBB74D073}"/>
                  </a:ext>
                </a:extLst>
              </p:cNvPr>
              <p:cNvSpPr/>
              <p:nvPr/>
            </p:nvSpPr>
            <p:spPr>
              <a:xfrm>
                <a:off x="686261" y="1546434"/>
                <a:ext cx="9531928" cy="32319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189" indent="-457189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kk-KZ" sz="4400" dirty="0" smtClean="0">
                    <a:solidFill>
                      <a:srgbClr val="002060"/>
                    </a:solidFill>
                  </a:rPr>
                  <a:t>алгебралық бөлшектің негізгі қасиетін қолдану</a:t>
                </a:r>
                <a:endParaRPr lang="en-US" sz="4400" dirty="0">
                  <a:solidFill>
                    <a:srgbClr val="002060"/>
                  </a:solidFill>
                </a:endParaRPr>
              </a:p>
              <a:p>
                <a:pPr marL="457189" indent="-457189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ID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𝒂𝒄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𝒃𝒄</m:t>
                        </m:r>
                      </m:den>
                    </m:f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𝒂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𝒃</m:t>
                        </m:r>
                      </m:den>
                    </m:f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,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𝒃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≠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, 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𝒄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≠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en-ID" sz="3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Rectangle 151">
                <a:extLst>
                  <a:ext uri="{FF2B5EF4-FFF2-40B4-BE49-F238E27FC236}">
                    <a16:creationId xmlns:a16="http://schemas.microsoft.com/office/drawing/2014/main" id="{FE43F11A-34E8-4E0F-8AD4-F87DBB74D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261" y="1546434"/>
                <a:ext cx="9531928" cy="3231975"/>
              </a:xfrm>
              <a:prstGeom prst="rect">
                <a:avLst/>
              </a:prstGeom>
              <a:blipFill>
                <a:blip r:embed="rId2"/>
                <a:stretch>
                  <a:fillRect l="-23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1936" y="2550160"/>
            <a:ext cx="3279211" cy="4024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Бөлшек−рационал өрнектерін ықшамдаңдар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4493" y="2133781"/>
                <a:ext cx="4450080" cy="1254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493" y="2133781"/>
                <a:ext cx="4450080" cy="12548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814119" y="2538764"/>
                <a:ext cx="352153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4119" y="2538764"/>
                <a:ext cx="3521533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901439" y="2175395"/>
                <a:ext cx="3521533" cy="13438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kk-KZ" sz="36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kk-KZ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kk-KZ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kk-KZ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3600" b="0" i="1" smtClean="0">
                              <a:latin typeface="Cambria Math" panose="02040503050406030204" pitchFamily="18" charset="0"/>
                            </a:rPr>
                            <m:t>1)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1439" y="2175395"/>
                <a:ext cx="3521533" cy="134382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4292742" y="2443411"/>
            <a:ext cx="388004" cy="16146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4498892" y="3089742"/>
            <a:ext cx="388004" cy="16146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4915662" y="2239577"/>
            <a:ext cx="1368977" cy="41540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4945327" y="2977394"/>
            <a:ext cx="1368977" cy="41540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94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Бөлшек−рационал өрнектерін ықшамдаңдар: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4493" y="2133781"/>
                <a:ext cx="4450080" cy="12132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493" y="2133781"/>
                <a:ext cx="4450080" cy="12132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624106" y="1999450"/>
                <a:ext cx="4124961" cy="17055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p>
                          </m:sSup>
                          <m:r>
                            <a:rPr lang="kk-KZ" sz="4800" b="0" i="1" smtClean="0">
                              <a:latin typeface="Cambria Math" panose="02040503050406030204" pitchFamily="18" charset="0"/>
                            </a:rPr>
                            <m:t>(1</m:t>
                          </m:r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4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kk-KZ" sz="4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n-US" sz="4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4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kk-KZ" sz="4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4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kk-KZ" sz="4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kk-KZ" sz="4800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den>
                      </m:f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4106" y="1999450"/>
                <a:ext cx="4124961" cy="17055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223760" y="2143941"/>
                <a:ext cx="5161279" cy="13475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3600" dirty="0" smtClean="0"/>
                  <a:t>  -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(1−</m:t>
                        </m:r>
                        <m:sSup>
                          <m:sSup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kk-KZ" sz="4800" b="0" i="1" smtClean="0">
                            <a:latin typeface="Cambria Math" panose="02040503050406030204" pitchFamily="18" charset="0"/>
                          </a:rPr>
                          <m:t>(1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kk-KZ" sz="4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kk-KZ" sz="4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760" y="2143941"/>
                <a:ext cx="5161279" cy="134754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4024606" y="2388483"/>
            <a:ext cx="462138" cy="12416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4024606" y="3148364"/>
            <a:ext cx="519122" cy="1930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8584227" y="2388483"/>
            <a:ext cx="1577813" cy="21536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8410441" y="3029502"/>
            <a:ext cx="1577813" cy="21536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921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28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Б</m:t>
                      </m:r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өлшек −рационал өрнегін  қысқартыңдар: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03803" y="1823629"/>
                <a:ext cx="4450080" cy="12986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kk-KZ" sz="36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kk-KZ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+10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03" y="1823629"/>
                <a:ext cx="4450080" cy="12986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267533" y="1830401"/>
                <a:ext cx="4450080" cy="1302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kk-KZ" sz="36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kk-KZ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5(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7533" y="1830401"/>
                <a:ext cx="4450080" cy="130221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959933" y="1907762"/>
                <a:ext cx="4450080" cy="11474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9933" y="1907762"/>
                <a:ext cx="4450080" cy="114749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4703666" y="2737387"/>
            <a:ext cx="1577813" cy="21536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5959933" y="1934283"/>
            <a:ext cx="277641" cy="14594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6000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Бөлшек −рационал өрнегін  қысқартыңдар: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03803" y="1823629"/>
                <a:ext cx="4450080" cy="1237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kk-KZ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−6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+9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27−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03" y="1823629"/>
                <a:ext cx="4450080" cy="12375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594042" y="1758996"/>
                <a:ext cx="5722678" cy="1302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−3)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−3)(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+9)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4042" y="1758996"/>
                <a:ext cx="5722678" cy="130221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48682" y="3465876"/>
                <a:ext cx="5722678" cy="10534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sSup>
                          <m:sSup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+3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+9</m:t>
                        </m:r>
                      </m:den>
                    </m:f>
                  </m:oMath>
                </a14:m>
                <a:endParaRPr lang="en-US" sz="4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8682" y="3465876"/>
                <a:ext cx="5722678" cy="1053494"/>
              </a:xfrm>
              <a:prstGeom prst="rect">
                <a:avLst/>
              </a:prstGeom>
              <a:blipFill>
                <a:blip r:embed="rId5"/>
                <a:stretch>
                  <a:fillRect l="-3727" b="-98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4064976" y="2641600"/>
            <a:ext cx="1577813" cy="21536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6750020" y="1920240"/>
            <a:ext cx="335281" cy="17490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2746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𝑎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+2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𝑐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=7 екенін ескеріп , төмендегі бөлшек−рационал 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өрнегінің мәнін табыңдар:</m:t>
                      </m:r>
                    </m:oMath>
                  </m:oMathPara>
                </a14:m>
                <a:endParaRPr lang="kk-KZ" sz="2800" b="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9541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95453" y="2022996"/>
                <a:ext cx="4450080" cy="12650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(2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453" y="2022996"/>
                <a:ext cx="4450080" cy="126502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667759" y="2039014"/>
                <a:ext cx="3521533" cy="12799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7759" y="2039014"/>
                <a:ext cx="3521533" cy="12799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214600" y="2112431"/>
                <a:ext cx="1737361" cy="11330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49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4600" y="2112431"/>
                <a:ext cx="1737361" cy="11330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1805467" y="2194560"/>
            <a:ext cx="1577813" cy="21536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3197746" y="2743946"/>
            <a:ext cx="426721" cy="17472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5425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𝑎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+2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𝑐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=7 екенін ескеріп , төмендегі бөлшек−рационал 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өрнегінің мәнін табыңдар:</m:t>
                      </m:r>
                    </m:oMath>
                  </m:oMathPara>
                </a14:m>
                <a:endParaRPr lang="kk-KZ" sz="2800" b="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9541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95453" y="2022996"/>
                <a:ext cx="4450080" cy="12794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)∙4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453" y="2022996"/>
                <a:ext cx="4450080" cy="12794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989560" y="2022996"/>
                <a:ext cx="4450080" cy="12794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)∙4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)(2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9560" y="2022996"/>
                <a:ext cx="4450080" cy="12794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741920" y="2022996"/>
                <a:ext cx="3403600" cy="1229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1920" y="2022996"/>
                <a:ext cx="3403600" cy="122931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4914427" y="2153920"/>
            <a:ext cx="1577813" cy="21536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4256626" y="2862641"/>
            <a:ext cx="1577813" cy="21536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0159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1404</TotalTime>
  <Words>104</Words>
  <Application>Microsoft Office PowerPoint</Application>
  <PresentationFormat>Широкоэкранный</PresentationFormat>
  <Paragraphs>43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155</cp:revision>
  <dcterms:created xsi:type="dcterms:W3CDTF">2022-09-04T21:41:09Z</dcterms:created>
  <dcterms:modified xsi:type="dcterms:W3CDTF">2024-09-18T03:17:53Z</dcterms:modified>
</cp:coreProperties>
</file>