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86" r:id="rId5"/>
    <p:sldId id="293" r:id="rId6"/>
    <p:sldId id="294" r:id="rId7"/>
    <p:sldId id="295" r:id="rId8"/>
    <p:sldId id="296" r:id="rId9"/>
    <p:sldId id="297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0.png"/><Relationship Id="rId9" Type="http://schemas.openxmlformats.org/officeDocument/2006/relationships/image" Target="../media/image1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4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3600" b="1" dirty="0">
                    <a:solidFill>
                      <a:srgbClr val="002060"/>
                    </a:solidFill>
                  </a:rPr>
                  <a:t>алгебралық бөлшектің негізгі қасиетін 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қолдана аласыздар</a:t>
                </a:r>
                <a:endParaRPr lang="en-US" sz="3600" b="1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  <a:blipFill>
                <a:blip r:embed="rId2"/>
                <a:stretch>
                  <a:fillRect l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4400" dirty="0" smtClean="0">
                    <a:solidFill>
                      <a:srgbClr val="002060"/>
                    </a:solidFill>
                  </a:rPr>
                  <a:t>алгебралық бөлшектің негізгі қасиетін қолдану</a:t>
                </a:r>
                <a:endParaRPr lang="en-US" sz="4400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  <a:blipFill>
                <a:blip r:embed="rId2"/>
                <a:stretch>
                  <a:fillRect l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Алгебралық  бөлшегін қысқартыңдар: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8173" y="1259840"/>
                <a:ext cx="4450080" cy="1129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73" y="1259840"/>
                <a:ext cx="4450080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929811" y="1361274"/>
                <a:ext cx="1209040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9811" y="1361274"/>
                <a:ext cx="1209040" cy="11331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44774" y="1222402"/>
                <a:ext cx="339344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−12)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−12)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774" y="1222402"/>
                <a:ext cx="3393440" cy="12457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1533" y="3515360"/>
                <a:ext cx="4450080" cy="1246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𝑎𝑏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533" y="3515360"/>
                <a:ext cx="4450080" cy="12468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12246" y="5052751"/>
                <a:ext cx="4283096" cy="1245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246" y="5052751"/>
                <a:ext cx="4283096" cy="12457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851818" y="5132600"/>
                <a:ext cx="2349297" cy="114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818" y="5132600"/>
                <a:ext cx="2349297" cy="11475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729380" y="1376806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889642" y="1975502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219608" y="5132600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801232" y="5834944"/>
            <a:ext cx="327659" cy="1066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98622" y="1270095"/>
                <a:ext cx="339344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−12)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622" y="1270095"/>
                <a:ext cx="3393440" cy="12457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949042" y="3460024"/>
                <a:ext cx="3511026" cy="1302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042" y="3460024"/>
                <a:ext cx="3511026" cy="13022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" grpId="0"/>
      <p:bldP spid="19" grpId="0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Алгебралық  бөлшегін қысқартыңдар: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8173" y="1259840"/>
                <a:ext cx="445008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73" y="1259840"/>
                <a:ext cx="4450080" cy="12457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2160" y="1184166"/>
                <a:ext cx="1209040" cy="1151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sSup>
                          <m:sSupPr>
                            <m:ctrlPr>
                              <a:rPr 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60" y="1184166"/>
                <a:ext cx="1209040" cy="1151341"/>
              </a:xfrm>
              <a:prstGeom prst="rect">
                <a:avLst/>
              </a:prstGeom>
              <a:blipFill>
                <a:blip r:embed="rId4"/>
                <a:stretch>
                  <a:fillRect l="-22613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84320" y="1184166"/>
                <a:ext cx="339344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1184166"/>
                <a:ext cx="3393440" cy="12457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1533" y="3515360"/>
                <a:ext cx="4450080" cy="1203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−21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533" y="3515360"/>
                <a:ext cx="4450080" cy="1203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73093" y="3556189"/>
                <a:ext cx="4450080" cy="1279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(1−2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093" y="3556189"/>
                <a:ext cx="4450080" cy="12794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27625" y="4901851"/>
                <a:ext cx="4450080" cy="114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625" y="4901851"/>
                <a:ext cx="4450080" cy="11440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163947" y="1298695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325187" y="1993416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684628" y="4981319"/>
            <a:ext cx="1547826" cy="24295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206573" y="5596190"/>
            <a:ext cx="1510513" cy="2950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33501" y="4790419"/>
                <a:ext cx="4450080" cy="1279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(1−2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−21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(1−2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01" y="4790419"/>
                <a:ext cx="4450080" cy="12794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97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2" grpId="0"/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бөлшек −рационал өрнегін  қысқартыңдар: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8173" y="1259840"/>
                <a:ext cx="4450080" cy="1237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−48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73" y="1259840"/>
                <a:ext cx="4450080" cy="12375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85266" y="3197372"/>
                <a:ext cx="445008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266" y="3197372"/>
                <a:ext cx="4450080" cy="12457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55695" y="3268655"/>
                <a:ext cx="1446706" cy="1141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695" y="3268655"/>
                <a:ext cx="1446706" cy="1141916"/>
              </a:xfrm>
              <a:prstGeom prst="rect">
                <a:avLst/>
              </a:prstGeom>
              <a:blipFill>
                <a:blip r:embed="rId5"/>
                <a:stretch>
                  <a:fillRect l="-12605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993213" y="3404169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267051" y="4043895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93795" y="1299247"/>
                <a:ext cx="445008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(6−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−6)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795" y="1299247"/>
                <a:ext cx="4450080" cy="12457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76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Бөлшек −рационал өрнегін  қысқартыңдар:</m:t>
                      </m:r>
                    </m:oMath>
                  </m:oMathPara>
                </a14:m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8173" y="1259840"/>
                <a:ext cx="4450080" cy="1226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−40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15−3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73" y="1259840"/>
                <a:ext cx="4450080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03338" y="1198701"/>
                <a:ext cx="445008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−3(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338" y="1198701"/>
                <a:ext cx="4450080" cy="12457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15714" y="1147277"/>
                <a:ext cx="1446706" cy="1140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/>
                  <a:t>- 2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5714" y="1147277"/>
                <a:ext cx="1446706" cy="1140633"/>
              </a:xfrm>
              <a:prstGeom prst="rect">
                <a:avLst/>
              </a:prstGeom>
              <a:blipFill>
                <a:blip r:embed="rId5"/>
                <a:stretch>
                  <a:fillRect l="-13080" b="-2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238986" y="1280162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7490530" y="2014143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07564" y="1198701"/>
                <a:ext cx="4450080" cy="1245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8(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3(5−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564" y="1198701"/>
                <a:ext cx="4450080" cy="12457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06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Бөлшек −рационал өрнегін  қысқартыңдар:</m:t>
                      </m:r>
                    </m:oMath>
                  </m:oMathPara>
                </a14:m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84794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5474" y="1259840"/>
                <a:ext cx="4450080" cy="1203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74" y="1259840"/>
                <a:ext cx="4450080" cy="12039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596934" y="1357955"/>
            <a:ext cx="327425" cy="1520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177035" y="2056611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95992" y="1509974"/>
                <a:ext cx="44500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992" y="1509974"/>
                <a:ext cx="445008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39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=7 екенін ескеріп , төмендегі бөлшек−рационал 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өрнегінің мәнін табыңдар:</m:t>
                      </m:r>
                    </m:oMath>
                  </m:oMathPara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5453" y="2022996"/>
                <a:ext cx="4450080" cy="1279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53" y="2022996"/>
                <a:ext cx="4450080" cy="12799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23693" y="1966738"/>
                <a:ext cx="4450080" cy="1279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693" y="1966738"/>
                <a:ext cx="4450080" cy="12799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95773" y="2024152"/>
                <a:ext cx="4450080" cy="1142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773" y="2024152"/>
                <a:ext cx="4450080" cy="11423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485120" y="2096239"/>
            <a:ext cx="1234186" cy="304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5719306" y="2732528"/>
            <a:ext cx="316053" cy="9029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94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</TotalTime>
  <Words>93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167</cp:revision>
  <dcterms:created xsi:type="dcterms:W3CDTF">2022-09-04T21:41:09Z</dcterms:created>
  <dcterms:modified xsi:type="dcterms:W3CDTF">2024-09-18T03:16:42Z</dcterms:modified>
</cp:coreProperties>
</file>