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0" r:id="rId6"/>
    <p:sldId id="265" r:id="rId7"/>
    <p:sldId id="266" r:id="rId8"/>
    <p:sldId id="267" r:id="rId9"/>
    <p:sldId id="268" r:id="rId10"/>
    <p:sldId id="271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50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30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7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9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78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9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7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3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9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4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56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0AD8E-5EAC-410D-A033-97C3D46ECFB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79489-B1C3-4DF7-8462-479160A1E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65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6632"/>
            <a:ext cx="1872208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05776" y="2780928"/>
            <a:ext cx="3491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Алгебра</a:t>
            </a:r>
            <a:endParaRPr lang="ru-RU" sz="6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3186" y="3971484"/>
            <a:ext cx="2923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kk-KZ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сынып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4859" y="4878418"/>
            <a:ext cx="364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r>
              <a:rPr lang="kk-KZ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тоқсан</a:t>
            </a:r>
            <a:endParaRPr lang="ru-RU" sz="4800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3F74F3D9-2F5B-0E30-7209-AE2BB54D0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4"/>
    </mc:Choice>
    <mc:Fallback xmlns="">
      <p:transition spd="slow" advTm="3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7F7BEB06-7F03-7DD1-CCA8-C51DAAF3DC66}"/>
                  </a:ext>
                </a:extLst>
              </p:cNvPr>
              <p:cNvSpPr txBox="1"/>
              <p:nvPr/>
            </p:nvSpPr>
            <p:spPr>
              <a:xfrm>
                <a:off x="945514" y="2204864"/>
                <a:ext cx="7200800" cy="2291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KZ" sz="35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500" b="1" i="1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en-US" sz="3500" b="1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𝒙𝒚</m:t>
                          </m:r>
                        </m:den>
                      </m:f>
                      <m:r>
                        <a:rPr lang="en-US" sz="35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500" b="1" i="1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en-US" sz="3500" b="1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𝟐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500" b="1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35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den>
                      </m:f>
                      <m:r>
                        <a:rPr lang="en-US" sz="35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𝟐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ru-RU" sz="35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7BEB06-7F03-7DD1-CCA8-C51DAAF3D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4" y="2204864"/>
                <a:ext cx="7200800" cy="2291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9BF9DA-58C4-0D4C-9A1D-3CAB368D890E}"/>
              </a:ext>
            </a:extLst>
          </p:cNvPr>
          <p:cNvSpPr txBox="1"/>
          <p:nvPr/>
        </p:nvSpPr>
        <p:spPr>
          <a:xfrm>
            <a:off x="619944" y="980728"/>
            <a:ext cx="6511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500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KZ" sz="2500" dirty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55474CE3-4DBC-2F5D-22B2-F0901F2E1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4"/>
    </mc:Choice>
    <mc:Fallback xmlns="">
      <p:transition spd="slow" advTm="6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Қорытынды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kk-KZ" sz="3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Алгебралық бөлшектерді көбейту үшін олардың алымдарының көбейтіндісін алымына, ал бөлімдерінің көбейтіндісін бөліміне жазу керек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kk-KZ" sz="3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Алгебралық бөлшекті екінші алгебралық бөлшекке бөлу үшін </m:t>
                    </m:r>
                  </m:oMath>
                </a14:m>
                <a:r>
                  <a:rPr lang="kk-KZ" sz="3200" b="1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бірінші бөлшекті екінші бөлшекке кері бөлшекке көбейту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kk-KZ" sz="3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керек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3F96F18C-B91F-E569-40DA-DEDD8F70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2"/>
    </mc:Choice>
    <mc:Fallback xmlns="">
      <p:transition spd="slow" advTm="2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780928"/>
            <a:ext cx="7772400" cy="1780108"/>
          </a:xfrm>
        </p:spPr>
        <p:txBody>
          <a:bodyPr>
            <a:normAutofit/>
          </a:bodyPr>
          <a:lstStyle/>
          <a:p>
            <a:r>
              <a:rPr lang="kk-KZ" sz="5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Алгебралық бөлшектерге амалдар қолдану</a:t>
            </a:r>
            <a:r>
              <a:rPr lang="kk-KZ" sz="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5608712" cy="792088"/>
          </a:xfrm>
        </p:spPr>
        <p:txBody>
          <a:bodyPr>
            <a:normAutofit/>
          </a:bodyPr>
          <a:lstStyle/>
          <a:p>
            <a:r>
              <a:rPr lang="kk-KZ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Сабақтың тақырыбы:</a:t>
            </a:r>
            <a:endParaRPr lang="ru-RU" sz="3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2743FCE8-34E0-0C2C-641A-61E75E4DB3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"/>
    </mc:Choice>
    <mc:Fallback xmlns="">
      <p:transition spd="slow" advTm="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4">
            <a:extLst>
              <a:ext uri="{FF2B5EF4-FFF2-40B4-BE49-F238E27FC236}">
                <a16:creationId xmlns:a16="http://schemas.microsoft.com/office/drawing/2014/main" xmlns="" id="{CD91E988-7A18-4398-B6F1-77F363DEF83B}"/>
              </a:ext>
            </a:extLst>
          </p:cNvPr>
          <p:cNvSpPr/>
          <p:nvPr/>
        </p:nvSpPr>
        <p:spPr>
          <a:xfrm>
            <a:off x="585122" y="764704"/>
            <a:ext cx="4752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Сабақ мақсаты 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151">
            <a:extLst>
              <a:ext uri="{FF2B5EF4-FFF2-40B4-BE49-F238E27FC236}">
                <a16:creationId xmlns:a16="http://schemas.microsoft.com/office/drawing/2014/main" xmlns="" id="{FE43F11A-34E8-4E0F-8AD4-F87DBB74D073}"/>
              </a:ext>
            </a:extLst>
          </p:cNvPr>
          <p:cNvSpPr/>
          <p:nvPr/>
        </p:nvSpPr>
        <p:spPr>
          <a:xfrm>
            <a:off x="323528" y="2609617"/>
            <a:ext cx="7424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dirty="0">
                <a:latin typeface="Times New Roman" pitchFamily="18" charset="0"/>
                <a:cs typeface="Times New Roman" pitchFamily="18" charset="0"/>
              </a:rPr>
              <a:t>7.2.1.20алгебралық бөлшектерді көбейту және бөлуді, дәрежеге шығаруды орындау;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83" y="2833513"/>
            <a:ext cx="3279211" cy="402448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C0D661AD-2737-D2A5-8E66-0ECD68C25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9"/>
    </mc:Choice>
    <mc:Fallback xmlns="">
      <p:transition spd="slow" advTm="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BBC6C0BA-757B-4939-8253-73C6020A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3" y="282381"/>
            <a:ext cx="456228" cy="365125"/>
          </a:xfrm>
        </p:spPr>
        <p:txBody>
          <a:bodyPr/>
          <a:lstStyle/>
          <a:p>
            <a:fld id="{E3813BF9-5145-4417-B95D-FA8627973885}" type="slidenum">
              <a:rPr lang="en-US" smtClean="0">
                <a:solidFill>
                  <a:srgbClr val="FF0000"/>
                </a:solidFill>
              </a:rPr>
              <a:pPr/>
              <a:t>4</a:t>
            </a:fld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824" y="1196752"/>
                <a:ext cx="8568952" cy="1907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kk-KZ" sz="30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                Алгебралық бөлшектерді көбейту үшін олардың алымдарының көбейтіндісін алымына, ал бөлімдерінің көбейтіндісін бөліміне жазу керек</m:t>
                      </m:r>
                    </m:oMath>
                  </m:oMathPara>
                </a14:m>
                <a:endParaRPr lang="kk-KZ" sz="3000" b="1" i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24" y="1196752"/>
                <a:ext cx="8568952" cy="19070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267744" y="3284984"/>
                <a:ext cx="6055256" cy="1220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c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rgbClr val="FF0000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n-US" sz="5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000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0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rgbClr val="FF0000"/>
                    </a:solidFill>
                    <a:latin typeface="Cambria Math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a</m:t>
                        </m:r>
                        <m: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c</m:t>
                        </m:r>
                        <m: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den>
                    </m:f>
                  </m:oMath>
                </a14:m>
                <a:endParaRPr lang="en-US" sz="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3284984"/>
                <a:ext cx="6055256" cy="1220206"/>
              </a:xfrm>
              <a:prstGeom prst="rect">
                <a:avLst/>
              </a:prstGeom>
              <a:blipFill rotWithShape="1"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40BC1CBC-A206-296E-0840-DAD03803D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8"/>
    </mc:Choice>
    <mc:Fallback xmlns="">
      <p:transition spd="slow" advTm="13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C6C0BA-757B-4939-8253-73C6020A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3" y="282381"/>
            <a:ext cx="456228" cy="365125"/>
          </a:xfrm>
        </p:spPr>
        <p:txBody>
          <a:bodyPr/>
          <a:lstStyle/>
          <a:p>
            <a:fld id="{E3813BF9-5145-4417-B95D-FA8627973885}" type="slidenum">
              <a:rPr lang="en-US" smtClean="0">
                <a:solidFill>
                  <a:srgbClr val="FF0000"/>
                </a:solidFill>
              </a:rPr>
              <a:pPr/>
              <a:t>5</a:t>
            </a:fld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87624" y="1340768"/>
                <a:ext cx="7200800" cy="1928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        </m:t>
                    </m:r>
                    <m:r>
                      <m:rPr>
                        <m:nor/>
                      </m:rPr>
                      <a:rPr lang="kk-KZ" sz="30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Алгебралық бөлшекті екінші алгебралық бөлшекке бөлу үшін </m:t>
                    </m:r>
                  </m:oMath>
                </a14:m>
                <a:r>
                  <a:rPr lang="kk-KZ" sz="3000" b="1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бірінші бөлшекті екінші бөлшекке кері бөлшекке көбейту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kk-KZ" sz="30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керек</m:t>
                    </m:r>
                  </m:oMath>
                </a14:m>
                <a:endParaRPr lang="kk-KZ" sz="3000" b="1" i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340768"/>
                <a:ext cx="7200800" cy="1928348"/>
              </a:xfrm>
              <a:prstGeom prst="rect">
                <a:avLst/>
              </a:prstGeom>
              <a:blipFill rotWithShape="1">
                <a:blip r:embed="rId4"/>
                <a:stretch>
                  <a:fillRect l="-2032" r="-3133" b="-91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971095" y="3501008"/>
                <a:ext cx="6847344" cy="1220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c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rgbClr val="FF0000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dirty="0">
                        <a:solidFill>
                          <a:srgbClr val="FF0000"/>
                        </a:solidFill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sz="5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000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b</m:t>
                        </m:r>
                      </m:num>
                      <m:den>
                        <m:r>
                          <a:rPr lang="en-US" sz="50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rgbClr val="FF0000"/>
                    </a:solidFill>
                    <a:latin typeface="Cambria Math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000">
                            <a:solidFill>
                              <a:srgbClr val="FF0000"/>
                            </a:solidFill>
                            <a:latin typeface="Cambria Math"/>
                          </a:rPr>
                          <m:t>c</m:t>
                        </m:r>
                      </m:den>
                    </m:f>
                    <m:r>
                      <a:rPr lang="en-US" sz="50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num>
                      <m:den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𝑏</m:t>
                        </m:r>
                      </m:den>
                    </m:f>
                    <m:r>
                      <a:rPr lang="en-US" sz="5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num>
                      <m:den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95" y="3501008"/>
                <a:ext cx="6847344" cy="1220206"/>
              </a:xfrm>
              <a:prstGeom prst="rect">
                <a:avLst/>
              </a:prstGeom>
              <a:blipFill rotWithShape="1"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3A8F5315-44BF-6C9E-83DA-2808970B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3"/>
    </mc:Choice>
    <mc:Fallback xmlns="">
      <p:transition spd="slow" advTm="1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4516" y="719698"/>
            <a:ext cx="6511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500" dirty="0">
                <a:latin typeface="Times New Roman" pitchFamily="18" charset="0"/>
                <a:cs typeface="Times New Roman" pitchFamily="18" charset="0"/>
              </a:rPr>
              <a:t>№1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27846" y="1196752"/>
                <a:ext cx="2686954" cy="82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k-KZ" sz="2500" b="1" i="1" smtClean="0">
                              <a:latin typeface="Cambria Math"/>
                            </a:rPr>
                            <m:t>𝟏𝟖</m:t>
                          </m:r>
                        </m:num>
                        <m:den>
                          <m:r>
                            <a:rPr lang="kk-KZ" sz="2500" b="1" i="1" smtClean="0">
                              <a:latin typeface="Cambria Math"/>
                            </a:rPr>
                            <m:t>𝟑𝟓</m:t>
                          </m:r>
                        </m:den>
                      </m:f>
                      <m:r>
                        <a:rPr lang="ru-RU" sz="2500" b="1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k-KZ" sz="2500" b="1" i="1" smtClean="0"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kk-KZ" sz="2500" b="1" i="1" smtClean="0">
                              <a:latin typeface="Cambria Math"/>
                            </a:rPr>
                            <m:t>𝟔</m:t>
                          </m:r>
                        </m:den>
                      </m:f>
                      <m:r>
                        <a:rPr lang="en-US" sz="2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𝟕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den>
                      </m:f>
                      <m:r>
                        <a:rPr lang="en-US" sz="2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ru-RU" sz="25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846" y="1196752"/>
                <a:ext cx="2686954" cy="8229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91680" y="2971800"/>
                <a:ext cx="2984727" cy="756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𝒃</m:t>
                          </m:r>
                        </m:den>
                      </m:f>
                      <m:r>
                        <a:rPr lang="en-US" sz="25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𝒎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2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𝒃</m:t>
                          </m:r>
                        </m:den>
                      </m:f>
                      <m:r>
                        <a:rPr lang="en-US" sz="2500" b="1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sz="25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𝒏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𝒎</m:t>
                          </m:r>
                        </m:den>
                      </m:f>
                      <m:r>
                        <a:rPr lang="ru-RU" sz="2500" b="1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𝒂𝒏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𝒃𝒎</m:t>
                          </m:r>
                        </m:den>
                      </m:f>
                    </m:oMath>
                  </m:oMathPara>
                </a14:m>
                <a:endParaRPr lang="ru-RU" sz="25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2971800"/>
                <a:ext cx="2984727" cy="75668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76916" y="2591906"/>
            <a:ext cx="6511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500" dirty="0">
                <a:latin typeface="Times New Roman" pitchFamily="18" charset="0"/>
                <a:cs typeface="Times New Roman" pitchFamily="18" charset="0"/>
              </a:rPr>
              <a:t>№2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3933056"/>
            <a:ext cx="6511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500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19672" y="4630001"/>
                <a:ext cx="3908057" cy="815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𝟗</m:t>
                          </m:r>
                          <m:r>
                            <a:rPr lang="en-US" sz="2500" b="1" i="1" smtClean="0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𝟏𝟔</m:t>
                          </m:r>
                          <m:r>
                            <a:rPr lang="en-US" sz="2500" b="1" i="1" smtClean="0">
                              <a:latin typeface="Cambria Math"/>
                            </a:rPr>
                            <m:t>𝒃</m:t>
                          </m:r>
                        </m:den>
                      </m:f>
                      <m:r>
                        <a:rPr lang="ru-RU" sz="2500" b="1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sz="2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𝒂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𝟖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𝒃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500" b="1" i="1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</m:den>
                      </m:f>
                      <m:r>
                        <a:rPr lang="en-US" sz="2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2500" b="1" i="1" smtClean="0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en-US" sz="2500" b="1" i="1" smtClean="0">
                              <a:latin typeface="Cambria Math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lang="ru-RU" sz="25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4630001"/>
                <a:ext cx="3908057" cy="81522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2607F88F-99C9-A433-587F-CFB18E9F2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93"/>
    </mc:Choice>
    <mc:Fallback xmlns="">
      <p:transition spd="slow" advTm="7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516" y="1340768"/>
            <a:ext cx="6511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500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75656" y="2060848"/>
                <a:ext cx="5832647" cy="219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𝒄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/>
                            </a:rPr>
                            <m:t>𝟐𝟏</m:t>
                          </m:r>
                          <m:sSup>
                            <m:sSup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35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ru-RU" sz="3500" b="1" i="1" smtClean="0">
                          <a:latin typeface="Cambria Math"/>
                          <a:ea typeface="Cambria Math"/>
                        </a:rPr>
                        <m:t>÷</m:t>
                      </m:r>
                      <m:f>
                        <m:fPr>
                          <m:ctrlPr>
                            <a:rPr lang="ru-RU" sz="35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𝟔</m:t>
                          </m:r>
                          <m:sSup>
                            <m:sSup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500" b="1" i="1" smtClean="0">
                                  <a:latin typeface="Cambria Math"/>
                                  <a:ea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500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𝟕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𝒅</m:t>
                          </m:r>
                        </m:den>
                      </m:f>
                      <m:r>
                        <a:rPr lang="en-US" sz="35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𝟖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𝟐𝟏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3500" b="1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35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𝟕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𝒅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  <a:ea typeface="Cambria Math"/>
                            </a:rPr>
                            <m:t>𝟔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  <a:ea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3500" b="1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𝒅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𝒄</m:t>
                          </m:r>
                        </m:den>
                      </m:f>
                      <m:r>
                        <a:rPr lang="en-US" sz="3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3500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𝟗</m:t>
                          </m:r>
                          <m:r>
                            <a:rPr lang="en-US" sz="3500" b="1" i="1">
                              <a:latin typeface="Cambria Math"/>
                              <a:ea typeface="Cambria Math"/>
                            </a:rPr>
                            <m:t>𝒅</m:t>
                          </m:r>
                          <m:r>
                            <a:rPr lang="en-US" sz="3500" b="1" i="1" smtClean="0">
                              <a:latin typeface="Cambria Math"/>
                              <a:ea typeface="Cambria Math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ru-RU" sz="3500" b="1" i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060848"/>
                <a:ext cx="5832647" cy="21967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A8F7A784-1B3A-2CA6-8C6D-6D547C563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9"/>
    </mc:Choice>
    <mc:Fallback xmlns="">
      <p:transition spd="slow" advTm="6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95536" y="1700809"/>
                <a:ext cx="7920880" cy="3331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𝒂𝒃</m:t>
                          </m:r>
                        </m:den>
                      </m:f>
                      <m:r>
                        <a:rPr lang="en-US" sz="35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ru-RU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𝟑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𝒂</m:t>
                          </m:r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𝟑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𝒃</m:t>
                          </m:r>
                        </m:den>
                      </m:f>
                      <m:r>
                        <a:rPr lang="en-US" sz="35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𝒂𝒃</m:t>
                          </m:r>
                        </m:den>
                      </m:f>
                      <m:r>
                        <a:rPr lang="en-US" sz="3500" b="1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𝟑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𝒂</m:t>
                          </m:r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𝟑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𝒃</m:t>
                          </m:r>
                        </m:den>
                      </m:f>
                      <m:r>
                        <a:rPr lang="en-US" sz="35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𝒃</m:t>
                              </m:r>
                            </m:e>
                          </m:d>
                          <m:d>
                            <m:d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𝒂𝒃</m:t>
                          </m:r>
                        </m:den>
                      </m:f>
                      <m:r>
                        <a:rPr lang="en-US" sz="3500" b="1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3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𝟑</m:t>
                          </m:r>
                          <m:d>
                            <m:d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US" sz="3500" b="1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3500" b="1" i="1">
                                  <a:latin typeface="Cambria Math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  <m:r>
                        <a:rPr lang="en-US" sz="3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</a:rPr>
                            <m:t>𝒂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𝒃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𝟑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ru-RU" sz="3500" b="1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700809"/>
                <a:ext cx="7920880" cy="33314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19944" y="836712"/>
            <a:ext cx="6511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500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CC3D5139-1D80-E82B-ACF1-748AFCBB7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09"/>
    </mc:Choice>
    <mc:Fallback xmlns="">
      <p:transition spd="slow" advTm="8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944" y="980728"/>
            <a:ext cx="6511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500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938539" y="1700808"/>
                <a:ext cx="7872916" cy="3487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𝒅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𝒅</m:t>
                          </m:r>
                        </m:den>
                      </m:f>
                      <m:r>
                        <a:rPr lang="en-US" sz="3500" b="1" i="1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𝒄𝒅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3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𝒅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𝒅</m:t>
                          </m:r>
                        </m:den>
                      </m:f>
                      <m:r>
                        <a:rPr lang="en-US" sz="3500" b="1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𝒄𝒅</m:t>
                          </m:r>
                        </m:den>
                      </m:f>
                      <m:r>
                        <a:rPr lang="en-US" sz="3500" b="1" i="1" smtClean="0">
                          <a:latin typeface="Cambria Math"/>
                        </a:rPr>
                        <m:t>=</m:t>
                      </m:r>
                      <m:r>
                        <a:rPr lang="en-US" sz="35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𝒅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𝒅</m:t>
                          </m:r>
                        </m:den>
                      </m:f>
                      <m:r>
                        <a:rPr lang="en-US" sz="3500" b="1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3500" b="1" i="1">
                                  <a:latin typeface="Cambria Math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35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/>
                            </a:rPr>
                            <m:t>𝒄</m:t>
                          </m:r>
                          <m:d>
                            <m:d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𝒄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3500" b="1" i="1">
                                  <a:latin typeface="Cambria Math"/>
                                </a:rPr>
                                <m:t>𝒅</m:t>
                              </m:r>
                            </m:e>
                          </m:d>
                        </m:den>
                      </m:f>
                      <m:r>
                        <a:rPr lang="en-US" sz="3500" b="1" i="1" smtClean="0">
                          <a:latin typeface="Cambria Math"/>
                        </a:rPr>
                        <m:t>=</m:t>
                      </m:r>
                      <m:r>
                        <a:rPr lang="en-US" sz="35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𝒅</m:t>
                          </m:r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𝒅</m:t>
                          </m:r>
                        </m:den>
                      </m:f>
                      <m:r>
                        <a:rPr lang="en-US" sz="3500" b="1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>
                              <a:latin typeface="Cambria Math"/>
                            </a:rPr>
                            <m:t>𝟐</m:t>
                          </m:r>
                          <m:d>
                            <m:d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𝒄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𝒅</m:t>
                              </m:r>
                            </m:e>
                          </m:d>
                          <m:d>
                            <m:dPr>
                              <m:ctrlPr>
                                <a:rPr lang="en-US" sz="35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 smtClean="0">
                                  <a:latin typeface="Cambria Math"/>
                                </a:rPr>
                                <m:t>𝒄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3500" b="1" i="1" smtClean="0">
                                  <a:latin typeface="Cambria Math"/>
                                </a:rPr>
                                <m:t>𝒅</m:t>
                              </m:r>
                            </m:e>
                          </m:d>
                        </m:num>
                        <m:den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d>
                            <m:dPr>
                              <m:ctrlPr>
                                <a:rPr lang="en-US" sz="35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b="1" i="1">
                                  <a:latin typeface="Cambria Math"/>
                                </a:rPr>
                                <m:t>𝒄</m:t>
                              </m:r>
                              <m:r>
                                <a:rPr lang="en-US" sz="3500" b="1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3500" b="1" i="1">
                                  <a:latin typeface="Cambria Math"/>
                                </a:rPr>
                                <m:t>𝒅</m:t>
                              </m:r>
                            </m:e>
                          </m:d>
                        </m:den>
                      </m:f>
                      <m:r>
                        <a:rPr lang="en-US" sz="35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𝒄</m:t>
                          </m:r>
                          <m:r>
                            <a:rPr lang="en-US" sz="3500" b="1" i="1">
                              <a:latin typeface="Cambria Math"/>
                            </a:rPr>
                            <m:t>+</m:t>
                          </m:r>
                          <m:r>
                            <a:rPr lang="en-US" sz="3500" b="1" i="1">
                              <a:latin typeface="Cambria Math"/>
                            </a:rPr>
                            <m:t>𝒅</m:t>
                          </m:r>
                          <m:r>
                            <a:rPr lang="en-US" sz="3500" b="1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3500" b="1" i="1" smtClean="0">
                              <a:latin typeface="Cambria Math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ru-RU" sz="3500" b="1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39" y="1700808"/>
                <a:ext cx="7872916" cy="34879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xmlns="" id="{E76C1A9F-715F-F2D2-1259-35B34EECC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32"/>
    </mc:Choice>
    <mc:Fallback xmlns="">
      <p:transition spd="slow" advTm="15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106</Words>
  <Application>Microsoft Office PowerPoint</Application>
  <PresentationFormat>Экран (4:3)</PresentationFormat>
  <Paragraphs>31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 Math</vt:lpstr>
      <vt:lpstr>Tahoma</vt:lpstr>
      <vt:lpstr>Times New Roman</vt:lpstr>
      <vt:lpstr>Тема Office</vt:lpstr>
      <vt:lpstr>Презентация PowerPoint</vt:lpstr>
      <vt:lpstr>Алгебралық бөлшектерге амалдар қолдану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Huawei</cp:lastModifiedBy>
  <cp:revision>9</cp:revision>
  <dcterms:created xsi:type="dcterms:W3CDTF">2024-02-10T18:18:24Z</dcterms:created>
  <dcterms:modified xsi:type="dcterms:W3CDTF">2024-09-18T03:21:17Z</dcterms:modified>
</cp:coreProperties>
</file>