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296" r:id="rId5"/>
    <p:sldId id="312" r:id="rId6"/>
    <p:sldId id="313" r:id="rId7"/>
    <p:sldId id="314" r:id="rId8"/>
    <p:sldId id="317" r:id="rId9"/>
    <p:sldId id="315" r:id="rId10"/>
    <p:sldId id="316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50" d="100"/>
          <a:sy n="50" d="100"/>
        </p:scale>
        <p:origin x="38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10271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 Өрнекті ықшамдаңыз: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i="1" dirty="0" smtClean="0">
                  <a:solidFill>
                    <a:schemeClr val="tx2"/>
                  </a:solidFill>
                </a:endParaRPr>
              </a:p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ru-RU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r>
                            <a:rPr lang="ru-RU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ru-RU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ru-RU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e>
                      </m:d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e>
                      </m:d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ru-RU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ru-RU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ru-RU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4000" b="1" i="1" dirty="0">
                  <a:solidFill>
                    <a:schemeClr val="tx2"/>
                  </a:solidFill>
                </a:endParaRPr>
              </a:p>
              <a:p>
                <a:pPr algn="just">
                  <a:lnSpc>
                    <a:spcPct val="150000"/>
                  </a:lnSpc>
                </a:pPr>
                <a:endParaRPr lang="ru-RU" sz="3200" b="1" i="1" dirty="0"/>
              </a:p>
              <a:p>
                <a:pPr lvl="0" algn="just">
                  <a:lnSpc>
                    <a:spcPct val="150000"/>
                  </a:lnSpc>
                </a:pPr>
                <a:endParaRPr lang="ru-RU" sz="3600" b="1" i="1" dirty="0"/>
              </a:p>
              <a:p>
                <a:pPr algn="just">
                  <a:lnSpc>
                    <a:spcPct val="200000"/>
                  </a:lnSpc>
                </a:pPr>
                <a:endParaRPr lang="ru-RU" sz="4000" b="1" i="1" dirty="0"/>
              </a:p>
              <a:p>
                <a:pPr algn="just">
                  <a:lnSpc>
                    <a:spcPct val="200000"/>
                  </a:lnSpc>
                </a:pPr>
                <a:endParaRPr lang="ru-RU" sz="4000" b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10271658"/>
              </a:xfrm>
              <a:prstGeom prst="rect">
                <a:avLst/>
              </a:prstGeom>
              <a:blipFill>
                <a:blip r:embed="rId2"/>
                <a:stretch>
                  <a:fillRect l="-1906" t="-10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53860" y="2632779"/>
            <a:ext cx="9097289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</a:t>
            </a:r>
            <a:r>
              <a:rPr lang="kk-KZ" sz="3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көбейту формулаларының көмегімен өрнектерді </a:t>
            </a:r>
            <a:r>
              <a:rPr lang="kk-KZ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түрлендіруді меңгердіңіз</a:t>
            </a:r>
            <a:endParaRPr lang="kk-KZ" sz="36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4640" y="670561"/>
            <a:ext cx="9204960" cy="492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</a:t>
            </a:r>
            <a:endParaRPr lang="kk-KZ" sz="5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6073" y="1467544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861851" y="2555640"/>
            <a:ext cx="9782978" cy="2751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түрлендіруді </a:t>
            </a:r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меңгересіз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6257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Көпмүшені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көбейткіштерге жіктеңіз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40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ru-RU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</m:d>
                        </m:e>
                        <m: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</m:d>
                        </m:e>
                      </m:d>
                      <m:d>
                        <m:dPr>
                          <m:ctrlP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</m:d>
                        </m:e>
                      </m:d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  <m:d>
                        <m:d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kk-KZ" sz="4000" b="1" i="1" dirty="0">
                  <a:solidFill>
                    <a:schemeClr val="tx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6257098"/>
              </a:xfrm>
              <a:prstGeom prst="rect">
                <a:avLst/>
              </a:prstGeom>
              <a:blipFill>
                <a:blip r:embed="rId2"/>
                <a:stretch>
                  <a:fillRect l="-1906" t="-16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288974" y="443471"/>
            <a:ext cx="98050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ТАПСЫРМАЛАР: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9471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Көпмүшені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көбейткіштерге жіктеңіз:</a:t>
                </a:r>
                <a:endParaRPr lang="ru-RU" sz="4000" b="1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spcAft>
                    <a:spcPts val="0"/>
                  </a:spcAft>
                </a:pPr>
                <a:r>
                  <a:rPr lang="kk-KZ" sz="3200" b="1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kk-KZ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n-US" sz="40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4000" b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947141"/>
              </a:xfrm>
              <a:prstGeom prst="rect">
                <a:avLst/>
              </a:prstGeom>
              <a:blipFill>
                <a:blip r:embed="rId2"/>
                <a:stretch>
                  <a:fillRect l="-1906" t="-1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22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8656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Көпмүшені көбейткіштерге жіктеңіз: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𝒙𝒚</m:t>
                      </m:r>
                      <m:d>
                        <m:d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𝒙𝒚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𝒙𝒚</m:t>
                      </m:r>
                      <m:d>
                        <m:d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𝒙𝒚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𝒙𝒚</m:t>
                          </m:r>
                        </m:e>
                      </m:d>
                      <m:r>
                        <a:rPr lang="en-US" sz="40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𝒙𝒚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000" b="1" dirty="0" smtClean="0">
                  <a:solidFill>
                    <a:schemeClr val="tx2"/>
                  </a:solidFill>
                </a:endParaRPr>
              </a:p>
              <a:p>
                <a:pPr algn="just">
                  <a:lnSpc>
                    <a:spcPct val="200000"/>
                  </a:lnSpc>
                </a:pPr>
                <a:endParaRPr lang="ru-RU" sz="4000" dirty="0"/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4000" b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8656729"/>
              </a:xfrm>
              <a:prstGeom prst="rect">
                <a:avLst/>
              </a:prstGeom>
              <a:blipFill>
                <a:blip r:embed="rId2"/>
                <a:stretch>
                  <a:fillRect l="-1906" t="-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40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60567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Өрнекті ықшамдаңыз: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3600" b="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kk-KZ" sz="3600" b="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sSup>
                                <m:sSupPr>
                                  <m:ctrlP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3600" b="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kk-KZ" sz="3600" b="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3600" b="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kk-KZ" sz="3600" b="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3600" b="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kk-KZ" sz="3600" b="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==</m:t>
                      </m:r>
                      <m:d>
                        <m:dPr>
                          <m:ctrlPr>
                            <a:rPr lang="ru-RU" sz="36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ru-RU" sz="3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ru-RU" sz="3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a:rPr lang="ru-RU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ru-RU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ru-RU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ru-RU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ru-RU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d>
                      <m:r>
                        <a:rPr lang="ru-RU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i="1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ru-RU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kk-KZ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kk-KZ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ru-RU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ru-RU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kk-KZ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ru-RU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ru-RU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ru-RU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ru-RU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ru-RU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3600" i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6056786"/>
              </a:xfrm>
              <a:prstGeom prst="rect">
                <a:avLst/>
              </a:prstGeom>
              <a:blipFill>
                <a:blip r:embed="rId2"/>
                <a:stretch>
                  <a:fillRect l="-1906" t="-1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7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93532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Өрнекті ықшамдаңыз: 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d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kk-KZ" sz="3600" b="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i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169</m:t>
                          </m:r>
                          <m:r>
                            <a:rPr lang="en-US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kk-KZ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−234</m:t>
                      </m:r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+81)−(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a:rPr lang="en-US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112</m:t>
                      </m:r>
                      <m:r>
                        <a:rPr lang="en-US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+49)=</m:t>
                      </m:r>
                    </m:oMath>
                  </m:oMathPara>
                </a14:m>
                <a:endParaRPr lang="en-US" sz="3600" i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169</m:t>
                          </m:r>
                          <m:r>
                            <a:rPr lang="en-US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−234</m:t>
                      </m:r>
                      <m:r>
                        <a:rPr lang="en-US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+81−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a:rPr lang="en-US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kk-KZ" sz="36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112</m:t>
                      </m:r>
                      <m:r>
                        <a:rPr lang="en-US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9=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05</m:t>
                          </m:r>
                          <m:r>
                            <a:rPr lang="en-US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kk-KZ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−122</m:t>
                      </m:r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+32.</m:t>
                      </m:r>
                    </m:oMath>
                  </m:oMathPara>
                </a14:m>
                <a:endParaRPr lang="ru-RU" sz="3600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50000"/>
                  </a:lnSpc>
                </a:pPr>
                <a:endParaRPr lang="ru-RU" sz="3600" i="1" dirty="0"/>
              </a:p>
              <a:p>
                <a:pPr algn="just">
                  <a:lnSpc>
                    <a:spcPct val="200000"/>
                  </a:lnSpc>
                </a:pPr>
                <a:endParaRPr lang="ru-RU" sz="4000" b="1" i="1" dirty="0"/>
              </a:p>
              <a:p>
                <a:pPr algn="just">
                  <a:lnSpc>
                    <a:spcPct val="200000"/>
                  </a:lnSpc>
                </a:pPr>
                <a:endParaRPr lang="ru-RU" sz="4000" b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9353201"/>
              </a:xfrm>
              <a:prstGeom prst="rect">
                <a:avLst/>
              </a:prstGeom>
              <a:blipFill>
                <a:blip r:embed="rId2"/>
                <a:stretch>
                  <a:fillRect l="-1906" t="-1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74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82754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 Өрнекті ықшамдаңыз: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40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i="1" dirty="0" smtClean="0">
                  <a:solidFill>
                    <a:schemeClr val="tx2"/>
                  </a:solidFill>
                </a:endParaRPr>
              </a:p>
              <a:p>
                <a:pPr lvl="0"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ru-RU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i="1" dirty="0" smtClean="0">
                  <a:solidFill>
                    <a:schemeClr val="tx2"/>
                  </a:solidFill>
                </a:endParaRPr>
              </a:p>
              <a:p>
                <a:pPr lvl="0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ru-RU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ru-RU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ru-RU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4000" b="1" i="1" dirty="0">
                  <a:solidFill>
                    <a:schemeClr val="tx2"/>
                  </a:solidFill>
                </a:endParaRPr>
              </a:p>
              <a:p>
                <a:pPr algn="just">
                  <a:lnSpc>
                    <a:spcPct val="200000"/>
                  </a:lnSpc>
                </a:pPr>
                <a:endParaRPr lang="ru-RU" sz="4000" b="1" i="1" dirty="0"/>
              </a:p>
              <a:p>
                <a:pPr algn="just">
                  <a:lnSpc>
                    <a:spcPct val="200000"/>
                  </a:lnSpc>
                </a:pPr>
                <a:endParaRPr lang="ru-RU" sz="4000" b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8275471"/>
              </a:xfrm>
              <a:prstGeom prst="rect">
                <a:avLst/>
              </a:prstGeom>
              <a:blipFill>
                <a:blip r:embed="rId2"/>
                <a:stretch>
                  <a:fillRect l="-1906" t="-13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8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1088</TotalTime>
  <Words>78</Words>
  <Application>Microsoft Office PowerPoint</Application>
  <PresentationFormat>Широкоэкранный</PresentationFormat>
  <Paragraphs>57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140</cp:revision>
  <dcterms:created xsi:type="dcterms:W3CDTF">2022-09-04T21:41:09Z</dcterms:created>
  <dcterms:modified xsi:type="dcterms:W3CDTF">2024-09-17T16:06:31Z</dcterms:modified>
</cp:coreProperties>
</file>