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82" r:id="rId3"/>
    <p:sldId id="292" r:id="rId4"/>
    <p:sldId id="285" r:id="rId5"/>
    <p:sldId id="300" r:id="rId6"/>
    <p:sldId id="303" r:id="rId7"/>
    <p:sldId id="301" r:id="rId8"/>
    <p:sldId id="304" r:id="rId9"/>
    <p:sldId id="28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</a:t>
            </a:r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функциялардың графиктерінің өзара орналасуы</a:t>
            </a:r>
            <a:r>
              <a:rPr lang="x-none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kk-KZ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3214787" y="1270359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375887"/>
            <a:ext cx="10354235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7.4.1.8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графигі берілген функцияның графигіне параллель  немесе  қиятын сызықтық функцияның формуласын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табу</a:t>
            </a:r>
            <a:endParaRPr lang="kk-KZ" alt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ru-RU" sz="12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ru-RU" sz="12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ru-RU" sz="12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86511" y="321110"/>
                <a:ext cx="940281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𝟏𝟏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функцияларының графиктерін салмай, қиылысу нүктелерін табыңдар.</a:t>
                </a:r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11" y="321110"/>
                <a:ext cx="9402815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362" t="-4846" b="-11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46112" y="2180219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Шешуі:</a:t>
            </a:r>
            <a:endParaRPr lang="kk-KZ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485930" y="2193683"/>
                <a:ext cx="2735053" cy="1053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28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930" y="2193683"/>
                <a:ext cx="2735053" cy="1053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349225" y="3308171"/>
                <a:ext cx="32516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𝟏𝟏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225" y="3308171"/>
                <a:ext cx="325165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06170" y="3884691"/>
                <a:ext cx="25516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𝟏𝟖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170" y="3884691"/>
                <a:ext cx="255160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911558" y="4400601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558" y="4400601"/>
                <a:ext cx="106349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181883" y="4411065"/>
                <a:ext cx="29626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𝟓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883" y="4411065"/>
                <a:ext cx="296267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3284282" y="5781346"/>
            <a:ext cx="2525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Жауабы: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(3; 5)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6267" y="252764"/>
            <a:ext cx="7585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1320" y="1519976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61319" y="2043196"/>
                <a:ext cx="10972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түзу параллель, онда олардың бұрыштық коэффициенттері тең: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kk-KZ" altLang="ru-RU" sz="2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2043196"/>
                <a:ext cx="10972800" cy="954107"/>
              </a:xfrm>
              <a:prstGeom prst="rect">
                <a:avLst/>
              </a:prstGeom>
              <a:blipFill>
                <a:blip r:embed="rId2"/>
                <a:stretch>
                  <a:fillRect l="-1111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61318" y="4070447"/>
                <a:ext cx="22806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8" y="4070447"/>
                <a:ext cx="2280624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56731" y="4636741"/>
                <a:ext cx="143417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731" y="4636741"/>
                <a:ext cx="1434175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661318" y="3504153"/>
            <a:ext cx="5822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нүктесін теңдеуге қоямыз: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46828" y="5872187"/>
                <a:ext cx="36297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28" y="5872187"/>
                <a:ext cx="3629712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3356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түзуіне параллель және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нүктесі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арқылы өтетін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функциясының графигін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салыңдар.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1213" t="-7051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61318" y="2980933"/>
                <a:ext cx="20120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8" y="2980933"/>
                <a:ext cx="2012089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79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6267" y="252764"/>
            <a:ext cx="7585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1320" y="1519976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61319" y="2043196"/>
                <a:ext cx="10972800" cy="1196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түзу перпендикуляр, онда олардың бұрыштық коэффициенттері үшін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kk-KZ" sz="2800" dirty="0">
                    <a:solidFill>
                      <a:srgbClr val="FF0000"/>
                    </a:solidFill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орындалады.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altLang="ru-RU" sz="2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2043196"/>
                <a:ext cx="10972800" cy="1196931"/>
              </a:xfrm>
              <a:prstGeom prst="rect">
                <a:avLst/>
              </a:prstGeom>
              <a:blipFill rotWithShape="0">
                <a:blip r:embed="rId2"/>
                <a:stretch>
                  <a:fillRect l="-1111" t="-5076" b="-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30987" y="5347833"/>
                <a:ext cx="31173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87" y="5347833"/>
                <a:ext cx="3117392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42876" y="5880543"/>
                <a:ext cx="11664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876" y="5880543"/>
                <a:ext cx="1166473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703006" y="4880044"/>
            <a:ext cx="5822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А(-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3) нүктесін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теңдеуге қоямыз: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556747" y="5880543"/>
                <a:ext cx="35142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747" y="5880543"/>
                <a:ext cx="3514295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3646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түзуіне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перпендикуляр 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А(-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3) нүктесі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арқылы өтетін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функциясының графигін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салыңдар.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1213" t="-7051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64170" y="4356824"/>
                <a:ext cx="20681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0" y="4356824"/>
                <a:ext cx="2068195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57792" y="3376709"/>
                <a:ext cx="261732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92" y="3376709"/>
                <a:ext cx="2617320" cy="89896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57792" y="2945965"/>
                <a:ext cx="13576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kk-KZ" altLang="ru-RU" sz="2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92" y="2945965"/>
                <a:ext cx="1357679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839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6267" y="252764"/>
            <a:ext cx="7585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1320" y="1519976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61319" y="2168461"/>
                <a:ext cx="96210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Түзулердің бұрыштық коэффициенттері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kk-K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8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2168461"/>
                <a:ext cx="9621095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1267" t="-13953" r="-317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46828" y="5872187"/>
                <a:ext cx="2317301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𝟗𝟎</m:t>
                        </m:r>
                      </m:e>
                      <m:sup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28" y="5872187"/>
                <a:ext cx="2317301" cy="532966"/>
              </a:xfrm>
              <a:prstGeom prst="rect">
                <a:avLst/>
              </a:prstGeom>
              <a:blipFill rotWithShape="0">
                <a:blip r:embed="rId3"/>
                <a:stretch>
                  <a:fillRect l="-5263" t="-9091" b="-30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түзулерінің арасындағы бұрышты табыңдар. 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19" y="692072"/>
                <a:ext cx="10050223" cy="954107"/>
              </a:xfrm>
              <a:prstGeom prst="rect">
                <a:avLst/>
              </a:prstGeom>
              <a:blipFill rotWithShape="0">
                <a:blip r:embed="rId4"/>
                <a:stretch>
                  <a:fillRect l="-1213" t="-7051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69736" y="3000337"/>
                <a:ext cx="50830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екенін байқаймыз</a:t>
                </a:r>
                <a:endParaRPr lang="ru-RU" sz="2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736" y="3000337"/>
                <a:ext cx="5083058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2791" r="-1079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869736" y="3678325"/>
            <a:ext cx="5420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Ендеше түзулер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перпендикуляр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646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6267" y="252764"/>
            <a:ext cx="7585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8035" y="2286456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32436" y="3022735"/>
            <a:ext cx="54096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(0; 4) – ординатаның нүктесі, 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яғни үш түзу де ординатаны бір нүктеде қияды.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Ендеше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87697" y="901461"/>
                <a:ext cx="10050223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функцияларының графиктері (0; 4) нүктесінде қиылысуы үшін қандай шарт орындалуы тиіс?  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97" y="901461"/>
                <a:ext cx="10050223" cy="1384995"/>
              </a:xfrm>
              <a:prstGeom prst="rect">
                <a:avLst/>
              </a:prstGeom>
              <a:blipFill>
                <a:blip r:embed="rId2"/>
                <a:stretch>
                  <a:fillRect l="-1274" t="-4846" b="-11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58035" y="5051676"/>
                <a:ext cx="50394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kk-KZ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болуы керек</a:t>
                </a:r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35" y="5051676"/>
                <a:ext cx="5039456" cy="523220"/>
              </a:xfrm>
              <a:prstGeom prst="rect">
                <a:avLst/>
              </a:prstGeom>
              <a:blipFill>
                <a:blip r:embed="rId3"/>
                <a:stretch>
                  <a:fillRect t="-13953" r="-1451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3347" y="2082011"/>
            <a:ext cx="4112559" cy="379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1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607126" y="2774822"/>
            <a:ext cx="90972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Графигі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берілген функцияның графигіне параллель  немесе  қиятын сызықтық функцияның формуласын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таба аламыз</a:t>
            </a:r>
            <a:endParaRPr lang="en-ID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1541</TotalTime>
  <Words>296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142</cp:revision>
  <dcterms:created xsi:type="dcterms:W3CDTF">2022-09-04T21:41:09Z</dcterms:created>
  <dcterms:modified xsi:type="dcterms:W3CDTF">2024-08-13T06:35:37Z</dcterms:modified>
</cp:coreProperties>
</file>